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7" r:id="rId4"/>
    <p:sldId id="262" r:id="rId5"/>
    <p:sldId id="263" r:id="rId6"/>
    <p:sldId id="259" r:id="rId7"/>
    <p:sldId id="260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19B93-8392-4DAC-8F96-067D15E2AC9D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7E5CAF-2D19-4365-84D3-D8B754BDDA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7E5CAF-2D19-4365-84D3-D8B754BDDA2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5B545-5756-4C59-A6FE-85DECD073C84}" type="datetimeFigureOut">
              <a:rPr lang="ru-RU" smtClean="0"/>
              <a:pPr/>
              <a:t>30.10.2021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B561D-7FED-423E-A8A0-FEBC5A72BC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643042" y="1142984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928662" y="785794"/>
            <a:ext cx="6583085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ДЗ: написать текст-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описание, используя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 и заготовки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информации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интернета.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Копытов\Desktop\тесто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ловина рамки 2"/>
          <p:cNvSpPr/>
          <p:nvPr/>
        </p:nvSpPr>
        <p:spPr>
          <a:xfrm rot="13759809">
            <a:off x="3402345" y="1260648"/>
            <a:ext cx="1526360" cy="1007402"/>
          </a:xfrm>
          <a:prstGeom prst="halfFrame">
            <a:avLst>
              <a:gd name="adj1" fmla="val 33333"/>
              <a:gd name="adj2" fmla="val 295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571480"/>
            <a:ext cx="10001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7072330" y="1785926"/>
            <a:ext cx="642006" cy="978074"/>
          </a:xfrm>
          <a:custGeom>
            <a:avLst/>
            <a:gdLst>
              <a:gd name="connsiteX0" fmla="*/ 364235 w 642006"/>
              <a:gd name="connsiteY0" fmla="*/ 325001 h 978074"/>
              <a:gd name="connsiteX1" fmla="*/ 307964 w 642006"/>
              <a:gd name="connsiteY1" fmla="*/ 465678 h 978074"/>
              <a:gd name="connsiteX2" fmla="*/ 265761 w 642006"/>
              <a:gd name="connsiteY2" fmla="*/ 479745 h 978074"/>
              <a:gd name="connsiteX3" fmla="*/ 68814 w 642006"/>
              <a:gd name="connsiteY3" fmla="*/ 423475 h 978074"/>
              <a:gd name="connsiteX4" fmla="*/ 54746 w 642006"/>
              <a:gd name="connsiteY4" fmla="*/ 381272 h 978074"/>
              <a:gd name="connsiteX5" fmla="*/ 111017 w 642006"/>
              <a:gd name="connsiteY5" fmla="*/ 99918 h 978074"/>
              <a:gd name="connsiteX6" fmla="*/ 167287 w 642006"/>
              <a:gd name="connsiteY6" fmla="*/ 85850 h 978074"/>
              <a:gd name="connsiteX7" fmla="*/ 181355 w 642006"/>
              <a:gd name="connsiteY7" fmla="*/ 43647 h 978074"/>
              <a:gd name="connsiteX8" fmla="*/ 223558 w 642006"/>
              <a:gd name="connsiteY8" fmla="*/ 29579 h 978074"/>
              <a:gd name="connsiteX9" fmla="*/ 251694 w 642006"/>
              <a:gd name="connsiteY9" fmla="*/ 1444 h 978074"/>
              <a:gd name="connsiteX10" fmla="*/ 420506 w 642006"/>
              <a:gd name="connsiteY10" fmla="*/ 15512 h 978074"/>
              <a:gd name="connsiteX11" fmla="*/ 448641 w 642006"/>
              <a:gd name="connsiteY11" fmla="*/ 57715 h 978074"/>
              <a:gd name="connsiteX12" fmla="*/ 504912 w 642006"/>
              <a:gd name="connsiteY12" fmla="*/ 71782 h 978074"/>
              <a:gd name="connsiteX13" fmla="*/ 575251 w 642006"/>
              <a:gd name="connsiteY13" fmla="*/ 113985 h 978074"/>
              <a:gd name="connsiteX14" fmla="*/ 603386 w 642006"/>
              <a:gd name="connsiteY14" fmla="*/ 142121 h 978074"/>
              <a:gd name="connsiteX15" fmla="*/ 603386 w 642006"/>
              <a:gd name="connsiteY15" fmla="*/ 606355 h 978074"/>
              <a:gd name="connsiteX16" fmla="*/ 561183 w 642006"/>
              <a:gd name="connsiteY16" fmla="*/ 648558 h 978074"/>
              <a:gd name="connsiteX17" fmla="*/ 490844 w 642006"/>
              <a:gd name="connsiteY17" fmla="*/ 732964 h 978074"/>
              <a:gd name="connsiteX18" fmla="*/ 406438 w 642006"/>
              <a:gd name="connsiteY18" fmla="*/ 789235 h 978074"/>
              <a:gd name="connsiteX19" fmla="*/ 350167 w 642006"/>
              <a:gd name="connsiteY19" fmla="*/ 831438 h 978074"/>
              <a:gd name="connsiteX20" fmla="*/ 265761 w 642006"/>
              <a:gd name="connsiteY20" fmla="*/ 887709 h 978074"/>
              <a:gd name="connsiteX21" fmla="*/ 293897 w 642006"/>
              <a:gd name="connsiteY21" fmla="*/ 873641 h 978074"/>
              <a:gd name="connsiteX22" fmla="*/ 336100 w 642006"/>
              <a:gd name="connsiteY22" fmla="*/ 845505 h 978074"/>
              <a:gd name="connsiteX23" fmla="*/ 364235 w 642006"/>
              <a:gd name="connsiteY23" fmla="*/ 761099 h 978074"/>
              <a:gd name="connsiteX24" fmla="*/ 378303 w 642006"/>
              <a:gd name="connsiteY24" fmla="*/ 718896 h 978074"/>
              <a:gd name="connsiteX25" fmla="*/ 392371 w 642006"/>
              <a:gd name="connsiteY25" fmla="*/ 662625 h 978074"/>
              <a:gd name="connsiteX26" fmla="*/ 420506 w 642006"/>
              <a:gd name="connsiteY26" fmla="*/ 564152 h 978074"/>
              <a:gd name="connsiteX27" fmla="*/ 406438 w 642006"/>
              <a:gd name="connsiteY27" fmla="*/ 465678 h 978074"/>
              <a:gd name="connsiteX28" fmla="*/ 378303 w 642006"/>
              <a:gd name="connsiteY28" fmla="*/ 381272 h 978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42006" h="978074">
                <a:moveTo>
                  <a:pt x="364235" y="325001"/>
                </a:moveTo>
                <a:cubicBezTo>
                  <a:pt x="351912" y="374295"/>
                  <a:pt x="356916" y="436307"/>
                  <a:pt x="307964" y="465678"/>
                </a:cubicBezTo>
                <a:cubicBezTo>
                  <a:pt x="295249" y="473307"/>
                  <a:pt x="279829" y="475056"/>
                  <a:pt x="265761" y="479745"/>
                </a:cubicBezTo>
                <a:cubicBezTo>
                  <a:pt x="131899" y="468590"/>
                  <a:pt x="112761" y="511368"/>
                  <a:pt x="68814" y="423475"/>
                </a:cubicBezTo>
                <a:cubicBezTo>
                  <a:pt x="62182" y="410212"/>
                  <a:pt x="59435" y="395340"/>
                  <a:pt x="54746" y="381272"/>
                </a:cubicBezTo>
                <a:cubicBezTo>
                  <a:pt x="62127" y="248413"/>
                  <a:pt x="0" y="147497"/>
                  <a:pt x="111017" y="99918"/>
                </a:cubicBezTo>
                <a:cubicBezTo>
                  <a:pt x="128788" y="92302"/>
                  <a:pt x="148530" y="90539"/>
                  <a:pt x="167287" y="85850"/>
                </a:cubicBezTo>
                <a:cubicBezTo>
                  <a:pt x="171976" y="71782"/>
                  <a:pt x="170870" y="54132"/>
                  <a:pt x="181355" y="43647"/>
                </a:cubicBezTo>
                <a:cubicBezTo>
                  <a:pt x="191840" y="33162"/>
                  <a:pt x="210842" y="37208"/>
                  <a:pt x="223558" y="29579"/>
                </a:cubicBezTo>
                <a:cubicBezTo>
                  <a:pt x="234931" y="22755"/>
                  <a:pt x="242315" y="10822"/>
                  <a:pt x="251694" y="1444"/>
                </a:cubicBezTo>
                <a:cubicBezTo>
                  <a:pt x="307965" y="6133"/>
                  <a:pt x="366213" y="0"/>
                  <a:pt x="420506" y="15512"/>
                </a:cubicBezTo>
                <a:cubicBezTo>
                  <a:pt x="436763" y="20157"/>
                  <a:pt x="434573" y="48337"/>
                  <a:pt x="448641" y="57715"/>
                </a:cubicBezTo>
                <a:cubicBezTo>
                  <a:pt x="464728" y="68440"/>
                  <a:pt x="486155" y="67093"/>
                  <a:pt x="504912" y="71782"/>
                </a:cubicBezTo>
                <a:cubicBezTo>
                  <a:pt x="576199" y="143072"/>
                  <a:pt x="483941" y="59200"/>
                  <a:pt x="575251" y="113985"/>
                </a:cubicBezTo>
                <a:cubicBezTo>
                  <a:pt x="586624" y="120809"/>
                  <a:pt x="594008" y="132742"/>
                  <a:pt x="603386" y="142121"/>
                </a:cubicBezTo>
                <a:cubicBezTo>
                  <a:pt x="638908" y="319726"/>
                  <a:pt x="642006" y="307052"/>
                  <a:pt x="603386" y="606355"/>
                </a:cubicBezTo>
                <a:cubicBezTo>
                  <a:pt x="600840" y="626086"/>
                  <a:pt x="574130" y="633453"/>
                  <a:pt x="561183" y="648558"/>
                </a:cubicBezTo>
                <a:cubicBezTo>
                  <a:pt x="538378" y="675163"/>
                  <a:pt x="520084" y="711034"/>
                  <a:pt x="490844" y="732964"/>
                </a:cubicBezTo>
                <a:cubicBezTo>
                  <a:pt x="463792" y="753253"/>
                  <a:pt x="433490" y="768946"/>
                  <a:pt x="406438" y="789235"/>
                </a:cubicBezTo>
                <a:cubicBezTo>
                  <a:pt x="387681" y="803303"/>
                  <a:pt x="369375" y="817992"/>
                  <a:pt x="350167" y="831438"/>
                </a:cubicBezTo>
                <a:cubicBezTo>
                  <a:pt x="322465" y="850829"/>
                  <a:pt x="265761" y="887709"/>
                  <a:pt x="265761" y="887709"/>
                </a:cubicBezTo>
                <a:cubicBezTo>
                  <a:pt x="205519" y="978074"/>
                  <a:pt x="252960" y="900933"/>
                  <a:pt x="293897" y="873641"/>
                </a:cubicBezTo>
                <a:lnTo>
                  <a:pt x="336100" y="845505"/>
                </a:lnTo>
                <a:lnTo>
                  <a:pt x="364235" y="761099"/>
                </a:lnTo>
                <a:cubicBezTo>
                  <a:pt x="368924" y="747031"/>
                  <a:pt x="374706" y="733282"/>
                  <a:pt x="378303" y="718896"/>
                </a:cubicBezTo>
                <a:cubicBezTo>
                  <a:pt x="382992" y="700139"/>
                  <a:pt x="387060" y="681215"/>
                  <a:pt x="392371" y="662625"/>
                </a:cubicBezTo>
                <a:cubicBezTo>
                  <a:pt x="432737" y="521343"/>
                  <a:pt x="376524" y="740075"/>
                  <a:pt x="420506" y="564152"/>
                </a:cubicBezTo>
                <a:cubicBezTo>
                  <a:pt x="415817" y="531327"/>
                  <a:pt x="413894" y="497987"/>
                  <a:pt x="406438" y="465678"/>
                </a:cubicBezTo>
                <a:cubicBezTo>
                  <a:pt x="399769" y="436780"/>
                  <a:pt x="378303" y="381272"/>
                  <a:pt x="378303" y="381272"/>
                </a:cubicBezTo>
              </a:path>
            </a:pathLst>
          </a:custGeom>
          <a:solidFill>
            <a:srgbClr val="FF000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714612" y="1071546"/>
            <a:ext cx="331411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ТЕКСТ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643182"/>
            <a:ext cx="543674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ТЕМА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ГЛАВНАЯ МЫСЛЬ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ПЛАН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C:\Users\Копытов\Desktop\нерль.jpg"/>
          <p:cNvPicPr/>
          <p:nvPr/>
        </p:nvPicPr>
        <p:blipFill>
          <a:blip r:embed="rId3"/>
          <a:srcRect t="15287" b="19195"/>
          <a:stretch>
            <a:fillRect/>
          </a:stretch>
        </p:blipFill>
        <p:spPr bwMode="auto">
          <a:xfrm>
            <a:off x="357158" y="214290"/>
            <a:ext cx="378621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опытов\Desktop\пям.jpg"/>
          <p:cNvPicPr/>
          <p:nvPr/>
        </p:nvPicPr>
        <p:blipFill>
          <a:blip r:embed="rId4"/>
          <a:srcRect l="26042" r="25521" b="14844"/>
          <a:stretch>
            <a:fillRect/>
          </a:stretch>
        </p:blipFill>
        <p:spPr bwMode="auto">
          <a:xfrm>
            <a:off x="5357818" y="1071546"/>
            <a:ext cx="334041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/>
          <a:srcRect l="5668" t="11175" r="28740"/>
          <a:stretch>
            <a:fillRect/>
          </a:stretch>
        </p:blipFill>
        <p:spPr bwMode="auto">
          <a:xfrm>
            <a:off x="1877476" y="3071810"/>
            <a:ext cx="4623350" cy="360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928794" y="2357430"/>
            <a:ext cx="558999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тр. 27, упр. 57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C:\Users\Копытов\Desktop\нерль.jpg"/>
          <p:cNvPicPr/>
          <p:nvPr/>
        </p:nvPicPr>
        <p:blipFill>
          <a:blip r:embed="rId3"/>
          <a:srcRect t="15287" b="19195"/>
          <a:stretch>
            <a:fillRect/>
          </a:stretch>
        </p:blipFill>
        <p:spPr bwMode="auto">
          <a:xfrm>
            <a:off x="1285852" y="214290"/>
            <a:ext cx="628654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85786" y="214290"/>
            <a:ext cx="73758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храм Покрова на Нерли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357554" y="285728"/>
            <a:ext cx="1939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071546"/>
            <a:ext cx="84708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1.Архитектурный памятник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древнерусского искусства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7509" y="2928934"/>
            <a:ext cx="87993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2.Как хороша белокаменная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церковь!                              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643446"/>
            <a:ext cx="82266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3.«Белая лебедь» русской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рхитектуры.                  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l="5668" t="11175" r="28740"/>
          <a:stretch>
            <a:fillRect/>
          </a:stretch>
        </p:blipFill>
        <p:spPr bwMode="auto">
          <a:xfrm>
            <a:off x="1071538" y="357166"/>
            <a:ext cx="7077903" cy="63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14414" y="500042"/>
            <a:ext cx="6699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Свято-Троицкий храм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2844" y="1142984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1.Архитектурный памятник</a:t>
            </a:r>
          </a:p>
          <a:p>
            <a:pPr algn="ctr"/>
            <a:r>
              <a:rPr lang="ru-RU" sz="5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19 века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285728"/>
            <a:ext cx="19399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643446"/>
            <a:ext cx="9091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3.Словно корабль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..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.                  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7509" y="2928934"/>
            <a:ext cx="12301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2.Как хороша 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церковь!                              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64</Words>
  <Application>Microsoft Office PowerPoint</Application>
  <PresentationFormat>Экран (4:3)</PresentationFormat>
  <Paragraphs>26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Копытов</dc:creator>
  <cp:lastModifiedBy>Копытов</cp:lastModifiedBy>
  <cp:revision>16</cp:revision>
  <dcterms:created xsi:type="dcterms:W3CDTF">2021-01-31T13:27:42Z</dcterms:created>
  <dcterms:modified xsi:type="dcterms:W3CDTF">2021-10-30T09:55:40Z</dcterms:modified>
</cp:coreProperties>
</file>