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5230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0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324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26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19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761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451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605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4468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92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160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384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40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82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6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47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77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639818-9B3E-4D44-A8F2-7937AE41E698}" type="datetimeFigureOut">
              <a:rPr lang="ru-RU" smtClean="0"/>
              <a:t>17.12.2025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2476F83-75FC-4839-81F7-A491D3B12E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5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  <p:sldLayoutId id="2147484051" r:id="rId14"/>
    <p:sldLayoutId id="2147484052" r:id="rId15"/>
    <p:sldLayoutId id="2147484053" r:id="rId16"/>
    <p:sldLayoutId id="21474840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82639"/>
            <a:ext cx="6023768" cy="2272793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Квиз «Единый народ-единое будущее»</a:t>
            </a:r>
            <a:b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8" r="826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: советник директора по воспитанию Иванова Л.Э.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Никулинская СОШ им.Е.А.Бровко</a:t>
            </a:r>
          </a:p>
        </p:txBody>
      </p:sp>
    </p:spTree>
    <p:extLst>
      <p:ext uri="{BB962C8B-B14F-4D97-AF65-F5344CB8AC3E}">
        <p14:creationId xmlns:p14="http://schemas.microsoft.com/office/powerpoint/2010/main" val="3223432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28300"/>
            <a:ext cx="6241816" cy="996286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9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9" r="1791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Назовите цвета флага Российской Федерации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60510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28299"/>
            <a:ext cx="6241816" cy="1146411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10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06722"/>
            <a:ext cx="6241816" cy="247751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От кого потребовалось собрать добровольческие отряды для спасения страны в 1612 году?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2" r="150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2856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187355"/>
            <a:ext cx="6241816" cy="545911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11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4" r="29014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197290"/>
            <a:ext cx="6241816" cy="288694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 назывался исторический период конца XVI — начала XVII вв., полный бедствий и раздоров?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38626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160060"/>
            <a:ext cx="6241816" cy="105087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12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0" r="1824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52131"/>
            <a:ext cx="6241816" cy="253210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 «ополчение» в контексте военной истории?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84227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364777"/>
            <a:ext cx="6241816" cy="928048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13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6" r="2869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79427"/>
            <a:ext cx="6241816" cy="2504805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Где зафиксированы исторические предпосылки установления праздника?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92452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14652"/>
            <a:ext cx="6241816" cy="102358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14</a:t>
            </a: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6" r="3282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Из каких народов состоят жители современной России?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44166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28299"/>
            <a:ext cx="6241816" cy="1064525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15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4" r="12084"/>
          <a:stretch>
            <a:fillRect/>
          </a:stretch>
        </p:blipFill>
        <p:spPr>
          <a:xfrm>
            <a:off x="7537450" y="1041400"/>
            <a:ext cx="36210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79427"/>
            <a:ext cx="6241816" cy="2504805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Почему праздновать День народного единства актуально даже спустя четыре сотни лет?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72624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60355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16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6" r="29596"/>
          <a:stretch>
            <a:fillRect/>
          </a:stretch>
        </p:blipFill>
        <p:spPr>
          <a:xfrm>
            <a:off x="7751763" y="1041400"/>
            <a:ext cx="3406775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88609"/>
            <a:ext cx="6241816" cy="2395623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Помимо Дня народного единства, какой ещё церковный праздник отмечается 4 ноября?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930118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160061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17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1" r="2658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756848"/>
            <a:ext cx="6241816" cy="2327384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Женщины играли какую-либо роль в событиях осени 1612 года?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98363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55595"/>
            <a:ext cx="6241816" cy="9144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18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20370"/>
            <a:ext cx="6241816" cy="246386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признаки единства и солидарности среди населения России сегодня?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3" r="26723"/>
          <a:stretch>
            <a:fillRect/>
          </a:stretch>
        </p:blipFill>
        <p:spPr>
          <a:xfrm>
            <a:off x="7537450" y="887413"/>
            <a:ext cx="3790950" cy="5089525"/>
          </a:xfrm>
        </p:spPr>
      </p:pic>
    </p:spTree>
    <p:extLst>
      <p:ext uri="{BB962C8B-B14F-4D97-AF65-F5344CB8AC3E}">
        <p14:creationId xmlns:p14="http://schemas.microsoft.com/office/powerpoint/2010/main" val="2011034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69242"/>
            <a:ext cx="6241816" cy="928048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3255431"/>
            <a:ext cx="6241816" cy="2285559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праздник отмечают россияне 4 ноября? 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98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82891"/>
            <a:ext cx="6241816" cy="900752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19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0" r="24710"/>
          <a:stretch>
            <a:fillRect/>
          </a:stretch>
        </p:blipFill>
        <p:spPr>
          <a:xfrm>
            <a:off x="7537450" y="1027113"/>
            <a:ext cx="36210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34018"/>
            <a:ext cx="6241816" cy="2450214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важный вывод мы можем сделать из уроков смутного времени?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26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05765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20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7" r="18497"/>
          <a:stretch>
            <a:fillRect/>
          </a:stretch>
        </p:blipFill>
        <p:spPr>
          <a:xfrm>
            <a:off x="7397750" y="1041400"/>
            <a:ext cx="37607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456598"/>
            <a:ext cx="6241816" cy="2627634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означает термин «символика государства» применительно к празднику?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14089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33060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21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2" r="22822"/>
          <a:stretch>
            <a:fillRect/>
          </a:stretch>
        </p:blipFill>
        <p:spPr>
          <a:xfrm>
            <a:off x="7711436" y="1041400"/>
            <a:ext cx="3460750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483893"/>
            <a:ext cx="6241816" cy="2600339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Какие обычаи связаны с проведением праздника в разных уголках России?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4252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1"/>
            <a:ext cx="6241816" cy="114224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22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3" r="21563"/>
          <a:stretch>
            <a:fillRect/>
          </a:stretch>
        </p:blipFill>
        <p:spPr>
          <a:xfrm>
            <a:off x="7537450" y="1041400"/>
            <a:ext cx="36210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79427"/>
            <a:ext cx="6241816" cy="2504805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Какова роль культурных традиций в сохранении народной дружбы и согласии?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76572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14652"/>
            <a:ext cx="6241816" cy="914399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23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3" r="21563"/>
          <a:stretch>
            <a:fillRect/>
          </a:stretch>
        </p:blipFill>
        <p:spPr>
          <a:xfrm>
            <a:off x="7537450" y="1041400"/>
            <a:ext cx="36210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224585"/>
            <a:ext cx="6241816" cy="2859647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Старинный город, основание которого связывают с именем князя Рюрика в IX столетии?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23377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146412"/>
            <a:ext cx="6241816" cy="99628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24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" r="4097"/>
          <a:stretch>
            <a:fillRect/>
          </a:stretch>
        </p:blipFill>
        <p:spPr>
          <a:xfrm>
            <a:off x="7739063" y="1041400"/>
            <a:ext cx="3419475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497540"/>
            <a:ext cx="6241816" cy="2586692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Имя первого новгородского князя, восставшего против ордынской зависимости?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23659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900752"/>
            <a:ext cx="6241816" cy="968991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25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0" r="23690"/>
          <a:stretch>
            <a:fillRect/>
          </a:stretch>
        </p:blipFill>
        <p:spPr>
          <a:xfrm>
            <a:off x="7656513" y="1041400"/>
            <a:ext cx="3502025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52131"/>
            <a:ext cx="6241816" cy="253210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Дайте названия двум основным атрибутам царской власти на Руси?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26691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19412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26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9" r="25709"/>
          <a:stretch>
            <a:fillRect/>
          </a:stretch>
        </p:blipFill>
        <p:spPr>
          <a:xfrm>
            <a:off x="7861300" y="1041400"/>
            <a:ext cx="3479800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770496"/>
            <a:ext cx="6241816" cy="2313736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Под руководством какого правителя возникла Российская империя в XVIII веке?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970067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128594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27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2" r="24742"/>
          <a:stretch>
            <a:fillRect/>
          </a:stretch>
        </p:blipFill>
        <p:spPr>
          <a:xfrm>
            <a:off x="7537450" y="1041400"/>
            <a:ext cx="3621088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770496"/>
            <a:ext cx="6241816" cy="2313736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Именем какого святого назван самый престижный орден Российской Федерации?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904010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978469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28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06722"/>
            <a:ext cx="6241816" cy="247751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Сколько республик входят в состав современной России?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3" r="26173"/>
          <a:stretch>
            <a:fillRect/>
          </a:stretch>
        </p:blipFill>
        <p:spPr>
          <a:xfrm>
            <a:off x="7410734" y="1041400"/>
            <a:ext cx="3747804" cy="4775200"/>
          </a:xfrm>
        </p:spPr>
      </p:pic>
    </p:spTree>
    <p:extLst>
      <p:ext uri="{BB962C8B-B14F-4D97-AF65-F5344CB8AC3E}">
        <p14:creationId xmlns:p14="http://schemas.microsoft.com/office/powerpoint/2010/main" val="164832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4670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9" r="2593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какому поводу было установлено празднование этого дня?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47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04670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29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7" r="25137"/>
          <a:stretch>
            <a:fillRect/>
          </a:stretch>
        </p:blipFill>
        <p:spPr>
          <a:xfrm>
            <a:off x="7000875" y="1041400"/>
            <a:ext cx="4157663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Объясните значение понятия «единство»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86534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82890"/>
            <a:ext cx="6241816" cy="941695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30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4" r="26644"/>
          <a:stretch>
            <a:fillRect/>
          </a:stretch>
        </p:blipFill>
        <p:spPr>
          <a:xfrm>
            <a:off x="7192963" y="1041400"/>
            <a:ext cx="3965575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497541"/>
            <a:ext cx="6241816" cy="258669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Почему тема народного единства продолжает оставаться важной и востребованной в XXI веке?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63691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участие!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64" y="2006601"/>
            <a:ext cx="10167582" cy="4203130"/>
          </a:xfrm>
        </p:spPr>
      </p:pic>
    </p:spTree>
    <p:extLst>
      <p:ext uri="{BB962C8B-B14F-4D97-AF65-F5344CB8AC3E}">
        <p14:creationId xmlns:p14="http://schemas.microsoft.com/office/powerpoint/2010/main" val="843432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114946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634018"/>
            <a:ext cx="6241816" cy="2450214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важные события произошли в 1612 году, ставшие причиной появления такого праздника?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r="266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326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82783"/>
            <a:ext cx="6241816" cy="1005323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4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4" r="26254"/>
          <a:stretch>
            <a:fillRect/>
          </a:stretch>
        </p:blipFill>
        <p:spPr>
          <a:xfrm>
            <a:off x="8122127" y="1041400"/>
            <a:ext cx="3063347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3134374"/>
            <a:ext cx="6241816" cy="2682226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возглавлял народные силы, участвовавшие в спасении города от поляков?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14652"/>
            <a:ext cx="6241816" cy="928047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5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9" r="17919"/>
          <a:stretch>
            <a:fillRect/>
          </a:stretch>
        </p:blipFill>
        <p:spPr>
          <a:xfrm>
            <a:off x="7751929" y="941696"/>
            <a:ext cx="3406250" cy="487490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Чему служит символом сегодняшний День народного единства?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09332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01004"/>
            <a:ext cx="6241816" cy="982638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6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3" r="1253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Зачем выбрали именно 4 ноября для официального торжества?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68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923878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7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9" r="1791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565779"/>
            <a:ext cx="6241816" cy="2518453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впервые официально отметили День народного единства в календаре праздников России?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196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255594"/>
            <a:ext cx="6241816" cy="887105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8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9" r="2867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Какие массовые мероприятия проходят в этот день по всей стране?</a:t>
            </a:r>
            <a:r>
              <a:rPr lang="ru-RU" sz="4000" dirty="0"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748913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172</TotalTime>
  <Words>405</Words>
  <Application>Microsoft Office PowerPoint</Application>
  <PresentationFormat>Широкоэкранный</PresentationFormat>
  <Paragraphs>64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Garamond</vt:lpstr>
      <vt:lpstr>Segoe UI Symbol</vt:lpstr>
      <vt:lpstr>Times New Roman</vt:lpstr>
      <vt:lpstr>Натуральные материалы</vt:lpstr>
      <vt:lpstr> Квиз «Единый народ-единое будущее» 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Вопрос 17</vt:lpstr>
      <vt:lpstr>Вопрос 18</vt:lpstr>
      <vt:lpstr>Вопрос 19</vt:lpstr>
      <vt:lpstr>Вопрос 20</vt:lpstr>
      <vt:lpstr>Вопрос 21</vt:lpstr>
      <vt:lpstr>Вопрос 22</vt:lpstr>
      <vt:lpstr>Вопрос 23</vt:lpstr>
      <vt:lpstr>Вопрос 24</vt:lpstr>
      <vt:lpstr>Вопрос 25</vt:lpstr>
      <vt:lpstr>Вопрос 26</vt:lpstr>
      <vt:lpstr>Вопрос 27</vt:lpstr>
      <vt:lpstr>Вопрос 28</vt:lpstr>
      <vt:lpstr>Вопрос 29</vt:lpstr>
      <vt:lpstr>Вопрос 30</vt:lpstr>
      <vt:lpstr>Спасибо за участие!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Квиз «Единый народ-единое будущее» </dc:title>
  <dc:creator>User</dc:creator>
  <cp:lastModifiedBy>Office</cp:lastModifiedBy>
  <cp:revision>18</cp:revision>
  <dcterms:created xsi:type="dcterms:W3CDTF">2025-10-12T05:20:41Z</dcterms:created>
  <dcterms:modified xsi:type="dcterms:W3CDTF">2025-12-17T03:47:34Z</dcterms:modified>
</cp:coreProperties>
</file>