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8" r:id="rId2"/>
    <p:sldId id="269" r:id="rId3"/>
    <p:sldId id="267" r:id="rId4"/>
    <p:sldId id="257" r:id="rId5"/>
    <p:sldId id="256" r:id="rId6"/>
    <p:sldId id="265" r:id="rId7"/>
    <p:sldId id="262" r:id="rId8"/>
    <p:sldId id="263" r:id="rId9"/>
    <p:sldId id="259" r:id="rId10"/>
    <p:sldId id="260" r:id="rId11"/>
    <p:sldId id="261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870" y="476672"/>
            <a:ext cx="8229600" cy="1828800"/>
          </a:xfrm>
        </p:spPr>
        <p:txBody>
          <a:bodyPr/>
          <a:lstStyle/>
          <a:p>
            <a:r>
              <a:rPr lang="ru-RU" dirty="0">
                <a:effectLst/>
                <a:latin typeface="Times New Roman"/>
                <a:ea typeface="Calibri"/>
              </a:rPr>
              <a:t>Мемориалы воинской славы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492896"/>
            <a:ext cx="6400800" cy="41764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1\Desktop\img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902" y="2779391"/>
            <a:ext cx="2141166" cy="160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\Desktop\22216533.gbgz507i5f.W6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072" y="2513210"/>
            <a:ext cx="1508547" cy="2262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1\Desktop\geroi-stalingradskoj-bitvy-volgogra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3160" y="4776031"/>
            <a:ext cx="2430463" cy="1822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1\Desktop\img_71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644620"/>
            <a:ext cx="1248965" cy="166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1\Desktop\617564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892356"/>
            <a:ext cx="2718892" cy="1812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04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1\Desktop\Мамаев-курган-фот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8208912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76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1\Desktop\mamkur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810468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85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1\Desktop\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379354" cy="628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25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rmAutofit/>
          </a:bodyPr>
          <a:lstStyle/>
          <a:p>
            <a:r>
              <a:rPr lang="ru-RU" sz="2800" i="1" dirty="0">
                <a:effectLst/>
              </a:rPr>
              <a:t>Скульптура </a:t>
            </a:r>
            <a:r>
              <a:rPr lang="ru-RU" sz="2800" dirty="0">
                <a:effectLst/>
              </a:rPr>
              <a:t>– один из видов изобразительного искусства, в котором художник создает объемные изображения.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7444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1\Desktop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19" y="2420888"/>
            <a:ext cx="8208912" cy="4255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823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\Desktop\slid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0563"/>
            <a:ext cx="8136904" cy="610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601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Парк Победы в селе Кушнаренково 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\Desktop\img_7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203857"/>
            <a:ext cx="259609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1\Desktop\img_71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924" y="2762250"/>
            <a:ext cx="3076575" cy="409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1\Desktop\img_710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00048"/>
            <a:ext cx="3671134" cy="3184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852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36815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1\Desktop\22216533.gbgz507i5f.W6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3672408" cy="5940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\Desktop\22216671.r3or9av6wy.W66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76672"/>
            <a:ext cx="3941688" cy="6113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459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esktop\189943176_748a69a2a01006ddfdf8759099785285_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65" y="908720"/>
            <a:ext cx="8136904" cy="5126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387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effectLst/>
              </a:rPr>
              <a:t>Памятник – ансамбль героям Сталинградской битвы на Мамаевом кургане 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1\Desktop\202005011009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424936" cy="4603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829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1\Desktop\61756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280920" cy="552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941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1\Desktop\geroi-stalingradskoj-bitvy-volgogr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6672"/>
            <a:ext cx="7404298" cy="5553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985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70</TotalTime>
  <Words>32</Words>
  <Application>Microsoft Office PowerPoint</Application>
  <PresentationFormat>Экран (4:3)</PresentationFormat>
  <Paragraphs>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Мемориалы воинской славы</vt:lpstr>
      <vt:lpstr>Скульптура – один из видов изобразительного искусства, в котором художник создает объемные изображения.</vt:lpstr>
      <vt:lpstr>Презентация PowerPoint</vt:lpstr>
      <vt:lpstr>Парк Победы в селе Кушнаренково </vt:lpstr>
      <vt:lpstr>Презентация PowerPoint</vt:lpstr>
      <vt:lpstr>Презентация PowerPoint</vt:lpstr>
      <vt:lpstr>Памятник – ансамбль героям Сталинградской битвы на Мамаевом кургане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11</cp:revision>
  <dcterms:created xsi:type="dcterms:W3CDTF">2020-10-25T17:52:21Z</dcterms:created>
  <dcterms:modified xsi:type="dcterms:W3CDTF">2020-10-26T10:56:59Z</dcterms:modified>
</cp:coreProperties>
</file>