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0" r:id="rId5"/>
    <p:sldId id="263" r:id="rId6"/>
    <p:sldId id="285" r:id="rId7"/>
    <p:sldId id="262" r:id="rId8"/>
    <p:sldId id="282" r:id="rId9"/>
    <p:sldId id="265" r:id="rId10"/>
    <p:sldId id="286" r:id="rId11"/>
    <p:sldId id="287" r:id="rId12"/>
    <p:sldId id="284" r:id="rId13"/>
    <p:sldId id="28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946" autoAdjust="0"/>
  </p:normalViewPr>
  <p:slideViewPr>
    <p:cSldViewPr snapToGrid="0">
      <p:cViewPr varScale="1">
        <p:scale>
          <a:sx n="67" d="100"/>
          <a:sy n="67" d="100"/>
        </p:scale>
        <p:origin x="14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B266-D218-4C38-8E66-05C1774154C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6D4FC-866C-494A-8182-AB73A2558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847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B266-D218-4C38-8E66-05C1774154C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6D4FC-866C-494A-8182-AB73A2558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185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B266-D218-4C38-8E66-05C1774154C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6D4FC-866C-494A-8182-AB73A2558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55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B266-D218-4C38-8E66-05C1774154C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6D4FC-866C-494A-8182-AB73A2558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353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B266-D218-4C38-8E66-05C1774154C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6D4FC-866C-494A-8182-AB73A2558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365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B266-D218-4C38-8E66-05C1774154C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6D4FC-866C-494A-8182-AB73A2558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292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B266-D218-4C38-8E66-05C1774154C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6D4FC-866C-494A-8182-AB73A2558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718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B266-D218-4C38-8E66-05C1774154C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6D4FC-866C-494A-8182-AB73A2558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742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B266-D218-4C38-8E66-05C1774154C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6D4FC-866C-494A-8182-AB73A2558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656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B266-D218-4C38-8E66-05C1774154C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6D4FC-866C-494A-8182-AB73A2558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603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8B266-D218-4C38-8E66-05C1774154C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6D4FC-866C-494A-8182-AB73A2558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398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E8B266-D218-4C38-8E66-05C1774154C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6D4FC-866C-494A-8182-AB73A2558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329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1268317" y="1122363"/>
            <a:ext cx="6858000" cy="2387600"/>
          </a:xfrm>
        </p:spPr>
        <p:txBody>
          <a:bodyPr>
            <a:noAutofit/>
          </a:bodyPr>
          <a:lstStyle/>
          <a:p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ВОЛШЕБНЫЙ</a:t>
            </a:r>
            <a:b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РИТМ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1094145" y="3704788"/>
            <a:ext cx="6858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329700" y="4896852"/>
            <a:ext cx="6858000" cy="10266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947" y="3814762"/>
            <a:ext cx="3747352" cy="252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77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komionline.ru/uploads/2012/09/news_36382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805" y="1443038"/>
            <a:ext cx="6485561" cy="432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20963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f2.ppt-online.org/files2/slide/q/QYLxwG87vXBasHPmIRDetrKhUg26cS3y4TO0Ek/slide-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5763" y="185737"/>
            <a:ext cx="10196513" cy="625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3116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zabota054.msp.midural.ru/upload/gallery/2020/09/21/AyyDsv5E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71107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ds05.infourok.ru/uploads/ex/099a/001504b1-fbe4c11f/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2521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47964" y="2469697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</a:rPr>
              <a:t>«В ритме есть </a:t>
            </a:r>
            <a:b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</a:rPr>
              <a:t>что-то волшебное; </a:t>
            </a:r>
            <a:b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</a:rPr>
              <a:t>он заставляет нас верить, что возвышенное принадлежит нам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»</a:t>
            </a:r>
            <a:b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И.В. Гёте</a:t>
            </a:r>
            <a:endParaRPr lang="ru-RU" sz="4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4" y="0"/>
            <a:ext cx="1739856" cy="2163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97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3645" y="552409"/>
            <a:ext cx="8128000" cy="6110515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513" y="49353"/>
            <a:ext cx="5457825" cy="6830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23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600" y="365126"/>
            <a:ext cx="7397750" cy="5788931"/>
          </a:xfrm>
        </p:spPr>
        <p:txBody>
          <a:bodyPr>
            <a:noAutofit/>
          </a:bodyPr>
          <a:lstStyle/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017" y="0"/>
            <a:ext cx="8033983" cy="60254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462" y="3687092"/>
            <a:ext cx="7229475" cy="1807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40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47964" y="2469697"/>
            <a:ext cx="7886700" cy="1325563"/>
          </a:xfrm>
        </p:spPr>
        <p:txBody>
          <a:bodyPr/>
          <a:lstStyle/>
          <a:p>
            <a:pPr algn="ctr"/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49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.pinimg.com/originals/cc/ed/c6/ccedc6174fd39b537e761cdf794d443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" y="0"/>
            <a:ext cx="10544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92334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96118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0" r="18250"/>
          <a:stretch/>
        </p:blipFill>
        <p:spPr>
          <a:xfrm>
            <a:off x="5396118" y="0"/>
            <a:ext cx="3700463" cy="5715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10800000" flipV="1">
            <a:off x="300038" y="4402704"/>
            <a:ext cx="617219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Ударная барабанная установка, </a:t>
            </a:r>
          </a:p>
          <a:p>
            <a:pPr algn="ctr"/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а</a:t>
            </a:r>
            <a:r>
              <a:rPr lang="ru-RU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</a:rPr>
              <a:t>фриканский </a:t>
            </a:r>
            <a:r>
              <a:rPr lang="ru-RU" sz="40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</a:rPr>
              <a:t>джембе</a:t>
            </a:r>
            <a:endParaRPr lang="ru-RU" sz="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845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9" y="0"/>
            <a:ext cx="3757612" cy="34685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5" t="2000" r="17937" b="2500"/>
          <a:stretch/>
        </p:blipFill>
        <p:spPr>
          <a:xfrm>
            <a:off x="4271962" y="0"/>
            <a:ext cx="4872038" cy="54578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57239" y="3629026"/>
            <a:ext cx="3943349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Там-там,</a:t>
            </a: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 бубен, </a:t>
            </a:r>
          </a:p>
          <a:p>
            <a:pPr algn="ctr"/>
            <a:r>
              <a:rPr lang="ru-RU" sz="5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конги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78330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47964" y="2469697"/>
            <a:ext cx="7886700" cy="1325563"/>
          </a:xfrm>
        </p:spPr>
        <p:txBody>
          <a:bodyPr/>
          <a:lstStyle/>
          <a:p>
            <a:pPr algn="ctr"/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964" y="0"/>
            <a:ext cx="8196036" cy="58864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10800000" flipV="1">
            <a:off x="1843087" y="5362737"/>
            <a:ext cx="63865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Маракасы, бонго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179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7">
      <a:majorFont>
        <a:latin typeface="a_Romanus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16</Words>
  <Application>Microsoft Office PowerPoint</Application>
  <PresentationFormat>Экран (4:3)</PresentationFormat>
  <Paragraphs>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a_Romanus</vt:lpstr>
      <vt:lpstr>Arial</vt:lpstr>
      <vt:lpstr>Calibri</vt:lpstr>
      <vt:lpstr>Times New Roman</vt:lpstr>
      <vt:lpstr>Тема Office</vt:lpstr>
      <vt:lpstr>ВОЛШЕБНЫЙ РИТМ</vt:lpstr>
      <vt:lpstr> «В ритме есть  что-то волшебное;  он заставляет нас верить, что возвышенное принадлежит нам»  И.В. Гёте</vt:lpstr>
      <vt:lpstr>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Картотека опытов со звуками</dc:title>
  <dc:creator>user</dc:creator>
  <cp:lastModifiedBy>kab8</cp:lastModifiedBy>
  <cp:revision>26</cp:revision>
  <dcterms:created xsi:type="dcterms:W3CDTF">2018-02-08T19:04:38Z</dcterms:created>
  <dcterms:modified xsi:type="dcterms:W3CDTF">2021-03-17T06:38:41Z</dcterms:modified>
</cp:coreProperties>
</file>