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Georgia"/>
              <a:buNone/>
            </a:pPr>
            <a:fld id="{00000000-1234-1234-1234-123412341234}" type="slidenum">
              <a:rPr b="1" i="1" lang="en-US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‹#›</a:t>
            </a:fld>
            <a:endParaRPr/>
          </a:p>
        </p:txBody>
      </p:sp>
      <p:sp>
        <p:nvSpPr>
          <p:cNvPr id="91" name="Google Shape;9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2" name="Google Shape;9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составитель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0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Georgia"/>
              <a:buNone/>
            </a:pPr>
            <a:fld id="{00000000-1234-1234-1234-123412341234}" type="slidenum">
              <a:rPr b="1" i="1" lang="en-US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‹#›</a:t>
            </a:fld>
            <a:endParaRPr/>
          </a:p>
        </p:txBody>
      </p:sp>
      <p:sp>
        <p:nvSpPr>
          <p:cNvPr id="156" name="Google Shape;156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7" name="Google Shape;15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Georgia"/>
              <a:buNone/>
            </a:pPr>
            <a:fld id="{00000000-1234-1234-1234-123412341234}" type="slidenum">
              <a:rPr b="1" i="1" lang="en-US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‹#›</a:t>
            </a:fld>
            <a:endParaRPr/>
          </a:p>
        </p:txBody>
      </p:sp>
      <p:sp>
        <p:nvSpPr>
          <p:cNvPr id="165" name="Google Shape;165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6" name="Google Shape;166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релаксация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9" name="Google Shape;9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Актуализация знаний</a:t>
            </a:r>
            <a:endParaRPr/>
          </a:p>
        </p:txBody>
      </p:sp>
      <p:sp>
        <p:nvSpPr>
          <p:cNvPr id="100" name="Google Shape;100;p2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4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Georgia"/>
              <a:buNone/>
            </a:pPr>
            <a:fld id="{00000000-1234-1234-1234-123412341234}" type="slidenum">
              <a:rPr b="1" i="1" lang="en-US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‹#›</a:t>
            </a:fld>
            <a:endParaRPr/>
          </a:p>
        </p:txBody>
      </p:sp>
      <p:sp>
        <p:nvSpPr>
          <p:cNvPr id="114" name="Google Shape;114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5" name="Google Shape;11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Число и тема урока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Georgia"/>
              <a:buNone/>
            </a:pPr>
            <a:fld id="{00000000-1234-1234-1234-123412341234}" type="slidenum">
              <a:rPr b="1" i="1" lang="en-US" sz="1800" u="none" cap="none" strike="noStrike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‹#›</a:t>
            </a:fld>
            <a:endParaRPr/>
          </a:p>
        </p:txBody>
      </p:sp>
      <p:sp>
        <p:nvSpPr>
          <p:cNvPr id="120" name="Google Shape;120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1" name="Google Shape;12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Закрепление нового правила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26" name="Google Shape;12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физкультминутка</a:t>
            </a:r>
            <a:endParaRPr/>
          </a:p>
        </p:txBody>
      </p:sp>
      <p:sp>
        <p:nvSpPr>
          <p:cNvPr id="127" name="Google Shape;127;p6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3" name="Google Shape;13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Проверь себя!</a:t>
            </a:r>
            <a:endParaRPr/>
          </a:p>
        </p:txBody>
      </p:sp>
      <p:sp>
        <p:nvSpPr>
          <p:cNvPr id="134" name="Google Shape;134;p7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0" name="Google Shape;14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Самостоятельная работа</a:t>
            </a:r>
            <a:endParaRPr/>
          </a:p>
        </p:txBody>
      </p:sp>
      <p:sp>
        <p:nvSpPr>
          <p:cNvPr id="141" name="Google Shape;141;p8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8" name="Google Shape;14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Проверка по эталону</a:t>
            </a:r>
            <a:endParaRPr/>
          </a:p>
        </p:txBody>
      </p:sp>
      <p:sp>
        <p:nvSpPr>
          <p:cNvPr id="149" name="Google Shape;149;p9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1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70" name="Google Shape;70;p11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71" name="Google Shape;71;p11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72" name="Google Shape;72;p11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73" name="Google Shape;73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79" name="Google Shape;79;p12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80" name="Google Shape;80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86" name="Google Shape;86;p1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таблица" type="tbl">
  <p:cSld name="TABLE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48" name="Google Shape;48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54" name="Google Shape;54;p8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6FFFF"/>
            </a:gs>
            <a:gs pos="100000">
              <a:srgbClr val="FFFFCC"/>
            </a:gs>
          </a:gsLst>
          <a:lin ang="2700000" scaled="0"/>
        </a:gra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1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/>
          <p:nvPr/>
        </p:nvSpPr>
        <p:spPr>
          <a:xfrm>
            <a:off x="807525" y="192650"/>
            <a:ext cx="7303622" cy="3236349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1">
                <a:ln cap="flat" cmpd="sng" w="19050">
                  <a:solidFill>
                    <a:srgbClr val="99CC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0066CC"/>
                </a:solidFill>
                <a:latin typeface="Georgia"/>
              </a:rPr>
              <a:t>Урок математики в 6 Б классе</a:t>
            </a:r>
          </a:p>
        </p:txBody>
      </p:sp>
      <p:pic>
        <p:nvPicPr>
          <p:cNvPr descr="CBIZ054" id="95" name="Google Shape;9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5543562" y="3429012"/>
            <a:ext cx="3492500" cy="2706687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4"/>
          <p:cNvSpPr txBox="1"/>
          <p:nvPr/>
        </p:nvSpPr>
        <p:spPr>
          <a:xfrm>
            <a:off x="4932362" y="6092825"/>
            <a:ext cx="4103687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eorgia"/>
              <a:buNone/>
            </a:pPr>
            <a:r>
              <a:rPr b="1" i="1" lang="en-US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Выполнила учитель математики Возжаева С.Ю.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3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Georgia"/>
              <a:buNone/>
            </a:pPr>
            <a:r>
              <a:rPr b="1" i="1" lang="en-US" sz="440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rPr>
              <a:t>Домашнее  задание</a:t>
            </a:r>
            <a:endParaRPr/>
          </a:p>
        </p:txBody>
      </p:sp>
      <p:sp>
        <p:nvSpPr>
          <p:cNvPr id="160" name="Google Shape;160;p23"/>
          <p:cNvSpPr txBox="1"/>
          <p:nvPr>
            <p:ph idx="1" type="body"/>
          </p:nvPr>
        </p:nvSpPr>
        <p:spPr>
          <a:xfrm>
            <a:off x="0" y="1600200"/>
            <a:ext cx="5867400" cy="3484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eorgia"/>
              <a:buNone/>
            </a:pPr>
            <a:r>
              <a:rPr b="1" i="1" lang="en-US" sz="3200" u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П. 33. Читать,  учить  правило;</a:t>
            </a:r>
            <a:endParaRPr/>
          </a:p>
          <a:p>
            <a:pPr indent="-342900" lvl="0" marL="34290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eorgia"/>
              <a:buNone/>
            </a:pPr>
            <a:r>
              <a:rPr b="1" i="1" lang="en-US" sz="3200" u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№ 1081 (а-з),</a:t>
            </a:r>
            <a:endParaRPr/>
          </a:p>
          <a:p>
            <a:pPr indent="-342900" lvl="0" marL="34290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eorgia"/>
              <a:buNone/>
            </a:pPr>
            <a:r>
              <a:rPr b="1" i="1" lang="en-US" sz="3200" u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№ 1084.</a:t>
            </a:r>
            <a:endParaRPr/>
          </a:p>
        </p:txBody>
      </p:sp>
      <p:pic>
        <p:nvPicPr>
          <p:cNvPr descr="CRCTR605" id="161" name="Google Shape;16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21362" y="2420937"/>
            <a:ext cx="3322637" cy="4437062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3"/>
          <p:cNvSpPr/>
          <p:nvPr/>
        </p:nvSpPr>
        <p:spPr>
          <a:xfrm>
            <a:off x="1403350" y="5516562"/>
            <a:ext cx="3455987" cy="750887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l"/>
            <a:r>
              <a:rPr b="0" i="1">
                <a:ln cap="flat" cmpd="sng" w="19050">
                  <a:solidFill>
                    <a:srgbClr val="99CCF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  <a:solidFill>
                  <a:srgbClr val="0066CC"/>
                </a:solidFill>
                <a:latin typeface="Georgia"/>
              </a:rPr>
              <a:t>Удачи! 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BIZ066" id="168" name="Google Shape;168;p24"/>
          <p:cNvPicPr preferRelativeResize="0"/>
          <p:nvPr/>
        </p:nvPicPr>
        <p:blipFill rotWithShape="1">
          <a:blip r:embed="rId3">
            <a:alphaModFix/>
          </a:blip>
          <a:srcRect b="0" l="0" r="27046" t="-177"/>
          <a:stretch/>
        </p:blipFill>
        <p:spPr>
          <a:xfrm>
            <a:off x="611187" y="765175"/>
            <a:ext cx="3768725" cy="5451475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4"/>
          <p:cNvSpPr/>
          <p:nvPr/>
        </p:nvSpPr>
        <p:spPr>
          <a:xfrm rot="240000">
            <a:off x="4284662" y="1773237"/>
            <a:ext cx="4552950" cy="2016125"/>
          </a:xfrm>
          <a:prstGeom prst="roundRect">
            <a:avLst>
              <a:gd fmla="val 16667" name="adj"/>
            </a:avLst>
          </a:prstGeom>
          <a:solidFill>
            <a:srgbClr val="FFFFCC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Georgia"/>
              <a:buNone/>
            </a:pPr>
            <a:r>
              <a:rPr b="1" i="1" lang="en-US" sz="4400" u="none" cap="none" strike="noStrik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rPr>
              <a:t>Спасибо за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400"/>
              <a:buFont typeface="Georgia"/>
              <a:buNone/>
            </a:pPr>
            <a:r>
              <a:rPr b="1" i="1" lang="en-US" sz="4400" u="none" cap="none" strike="noStrik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rPr>
              <a:t>урок!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5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Arial"/>
              <a:buNone/>
            </a:pPr>
            <a:r>
              <a:rPr b="0" i="0" lang="en-US" sz="3200" u="sng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Разбейте числа на группы:</a:t>
            </a:r>
            <a:endParaRPr/>
          </a:p>
        </p:txBody>
      </p:sp>
      <p:sp>
        <p:nvSpPr>
          <p:cNvPr id="103" name="Google Shape;103;p15"/>
          <p:cNvSpPr txBox="1"/>
          <p:nvPr>
            <p:ph idx="1" type="body"/>
          </p:nvPr>
        </p:nvSpPr>
        <p:spPr>
          <a:xfrm>
            <a:off x="700087" y="1844675"/>
            <a:ext cx="7832725" cy="2232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 New Roman"/>
              <a:buNone/>
            </a:pPr>
            <a:r>
              <a:rPr b="0" i="0" lang="en-US" sz="4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1008; -99; 9,5; -99; -32; -100,7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Times New Roman"/>
              <a:buNone/>
            </a:pPr>
            <a:r>
              <a:rPr b="0" i="0" lang="en-US" sz="4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-5,4; -0,1; 100; 0; 7; -19; 75,1</a:t>
            </a:r>
            <a:endParaRPr/>
          </a:p>
        </p:txBody>
      </p:sp>
      <p:pic>
        <p:nvPicPr>
          <p:cNvPr descr="CBIZ054" id="104" name="Google Shape;10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3857625" y="5429250"/>
            <a:ext cx="1500187" cy="116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None/>
            </a:pPr>
            <a:r>
              <a:rPr b="0" i="0" lang="en-US" sz="32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Даны числа:</a:t>
            </a:r>
            <a:endParaRPr/>
          </a:p>
        </p:txBody>
      </p:sp>
      <p:sp>
        <p:nvSpPr>
          <p:cNvPr id="110" name="Google Shape;110;p16"/>
          <p:cNvSpPr txBox="1"/>
          <p:nvPr>
            <p:ph idx="1" type="body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1" marL="742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marR="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-15; -2; -17; -9</a:t>
            </a:r>
            <a:endParaRPr/>
          </a:p>
          <a:p>
            <a:pPr indent="-285750" lvl="1" marL="742950" marR="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8; -16; -26; 28</a:t>
            </a:r>
            <a:endParaRPr/>
          </a:p>
          <a:p>
            <a:pPr indent="-285750" lvl="1" marL="742950" marR="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3,2;  -1,9;  -3,9;  0</a:t>
            </a:r>
            <a:endParaRPr/>
          </a:p>
          <a:p>
            <a:pPr indent="-285750" lvl="1" marL="742950" marR="0" rtl="0" algn="just">
              <a:lnSpc>
                <a:spcPct val="100000"/>
              </a:lnSpc>
              <a:spcBef>
                <a:spcPts val="88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b="0" i="0" lang="en-US" sz="4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</a:t>
            </a:r>
            <a:endParaRPr/>
          </a:p>
        </p:txBody>
      </p:sp>
      <p:pic>
        <p:nvPicPr>
          <p:cNvPr descr="CRCTR013" id="111" name="Google Shape;11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3429000" y="4572000"/>
            <a:ext cx="1873250" cy="2071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7"/>
          <p:cNvSpPr txBox="1"/>
          <p:nvPr>
            <p:ph type="title"/>
          </p:nvPr>
        </p:nvSpPr>
        <p:spPr>
          <a:xfrm>
            <a:off x="395287" y="260350"/>
            <a:ext cx="8424862" cy="38893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600"/>
              <a:buFont typeface="Georgia"/>
              <a:buNone/>
            </a:pPr>
            <a:r>
              <a:rPr b="1" i="1" lang="en-US" sz="360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rPr>
              <a:t>11.03.20</a:t>
            </a:r>
            <a:r>
              <a:rPr b="1" i="1" lang="en-US" sz="36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rPr>
              <a:t>20</a:t>
            </a:r>
            <a:r>
              <a:rPr b="1" i="1" lang="en-US" sz="360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rPr>
              <a:t>      Классная работа</a:t>
            </a:r>
            <a:br>
              <a:rPr b="1" i="1" lang="en-US" sz="360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rPr>
            </a:br>
            <a:br>
              <a:rPr b="1" i="1" lang="en-US" sz="360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b="1" i="1" lang="en-US" sz="3600" u="none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rPr>
              <a:t>            </a:t>
            </a:r>
            <a:r>
              <a:rPr b="1" i="1" lang="en-US" sz="3600" u="none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Сложение чисел с разными               знаками.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 txBox="1"/>
          <p:nvPr/>
        </p:nvSpPr>
        <p:spPr>
          <a:xfrm>
            <a:off x="2411412" y="476250"/>
            <a:ext cx="3744912" cy="5400675"/>
          </a:xfrm>
          <a:prstGeom prst="rect">
            <a:avLst/>
          </a:prstGeom>
          <a:solidFill>
            <a:srgbClr val="FFFF99"/>
          </a:solidFill>
          <a:ln cap="flat" cmpd="sng" w="9525">
            <a:solidFill>
              <a:srgbClr val="FFFF9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90000"/>
              </a:buClr>
              <a:buSzPts val="2800"/>
              <a:buFont typeface="Georgia"/>
              <a:buNone/>
            </a:pPr>
            <a:r>
              <a:rPr b="1" i="1" lang="en-US" sz="2800" u="none" cap="none" strike="noStrike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Решить примеры: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990000"/>
              </a:buClr>
              <a:buSzPts val="2800"/>
              <a:buFont typeface="Georgia"/>
              <a:buNone/>
            </a:pPr>
            <a:r>
              <a:rPr b="1" i="1" lang="en-US" sz="2800" u="none" cap="none" strike="noStrike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а) -16 + 24  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990000"/>
              </a:buClr>
              <a:buSzPts val="2800"/>
              <a:buFont typeface="Georgia"/>
              <a:buNone/>
            </a:pPr>
            <a:r>
              <a:rPr b="1" i="1" lang="en-US" sz="2800" u="none" cap="none" strike="noStrike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 б) 21 + (-30)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990000"/>
              </a:buClr>
              <a:buSzPts val="2800"/>
              <a:buFont typeface="Georgia"/>
              <a:buNone/>
            </a:pPr>
            <a:r>
              <a:rPr b="1" i="1" lang="en-US" sz="2800" u="none" cap="none" strike="noStrike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в) -4,7 + 5    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990000"/>
              </a:buClr>
              <a:buSzPts val="2800"/>
              <a:buFont typeface="Georgia"/>
              <a:buNone/>
            </a:pPr>
            <a:r>
              <a:rPr b="1" i="1" lang="en-US" sz="2800" u="none" cap="none" strike="noStrike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г) 8,5 + (-7,9)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990000"/>
              </a:buClr>
              <a:buSzPts val="2800"/>
              <a:buFont typeface="Georgia"/>
              <a:buNone/>
            </a:pPr>
            <a:r>
              <a:rPr b="1" i="1" lang="en-US" sz="2800" u="none" cap="none" strike="noStrike">
                <a:solidFill>
                  <a:srgbClr val="990000"/>
                </a:solidFill>
                <a:latin typeface="Georgia"/>
                <a:ea typeface="Georgia"/>
                <a:cs typeface="Georgia"/>
                <a:sym typeface="Georgia"/>
              </a:rPr>
              <a:t>д) -6,1 + 4,1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4D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rgbClr val="19194D"/>
                </a:solidFill>
                <a:latin typeface="Arial"/>
                <a:ea typeface="Arial"/>
                <a:cs typeface="Arial"/>
                <a:sym typeface="Arial"/>
              </a:rPr>
              <a:t>Физкультминутка</a:t>
            </a:r>
            <a:endParaRPr/>
          </a:p>
        </p:txBody>
      </p:sp>
      <p:pic>
        <p:nvPicPr>
          <p:cNvPr id="130" name="Google Shape;13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5650" y="1282700"/>
            <a:ext cx="8040687" cy="502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№ 1066 (а-з)</a:t>
            </a:r>
            <a:endParaRPr/>
          </a:p>
        </p:txBody>
      </p:sp>
      <p:sp>
        <p:nvSpPr>
          <p:cNvPr id="137" name="Google Shape;137;p20"/>
          <p:cNvSpPr txBox="1"/>
          <p:nvPr>
            <p:ph idx="1" type="body"/>
          </p:nvPr>
        </p:nvSpPr>
        <p:spPr>
          <a:xfrm>
            <a:off x="457200" y="1600200"/>
            <a:ext cx="8229600" cy="4852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Проверка: а) 26 + (-6) = 20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б) – 70 + 50 = - 20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в) – 17 + 30 = 13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г) 80 + (- 120) = - 40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д)  – 6,3 + 7,8 = 1,5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е) – 9 + 10,2 = 1,2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ж) 1 + (- 0,39) = 0,61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з) 0,3 + (-1,2) = - 0,9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1"/>
          <p:cNvSpPr txBox="1"/>
          <p:nvPr>
            <p:ph type="title"/>
          </p:nvPr>
        </p:nvSpPr>
        <p:spPr>
          <a:xfrm>
            <a:off x="349250" y="404812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</a:rPr>
              <a:t>Самостоятельная работа</a:t>
            </a:r>
            <a:endParaRPr/>
          </a:p>
        </p:txBody>
      </p:sp>
      <p:sp>
        <p:nvSpPr>
          <p:cNvPr id="144" name="Google Shape;144;p21"/>
          <p:cNvSpPr txBox="1"/>
          <p:nvPr/>
        </p:nvSpPr>
        <p:spPr>
          <a:xfrm>
            <a:off x="900112" y="2133600"/>
            <a:ext cx="7127875" cy="34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Вариант - I	       Вариант - II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1)</a:t>
            </a:r>
            <a:r>
              <a:rPr b="1" i="1" lang="en-US" sz="3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-100 + 20 	       </a:t>
            </a: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1)  </a:t>
            </a:r>
            <a:r>
              <a:rPr b="1" i="1" lang="en-US" sz="3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-100 + 30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2)</a:t>
            </a:r>
            <a:r>
              <a:rPr b="1" i="1" lang="en-US" sz="3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100 + (-20)        </a:t>
            </a: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2) </a:t>
            </a:r>
            <a:r>
              <a:rPr b="1" i="1" lang="en-US" sz="3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100 + (-30)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3) </a:t>
            </a:r>
            <a:r>
              <a:rPr b="1" i="1" lang="en-US" sz="3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56 + (-28) 	       </a:t>
            </a: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3) </a:t>
            </a:r>
            <a:r>
              <a:rPr b="1" i="1" lang="en-US" sz="3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73 + (-28)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4)</a:t>
            </a:r>
            <a:r>
              <a:rPr b="1" i="1" lang="en-US" sz="3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-4,61 + 2,2      </a:t>
            </a: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4)</a:t>
            </a:r>
            <a:r>
              <a:rPr b="1" i="1" lang="en-US" sz="3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5, 74 + (-3,14)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5) </a:t>
            </a:r>
            <a:r>
              <a:rPr b="1" i="1" lang="en-US" sz="3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- 43 + 65            </a:t>
            </a: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5) </a:t>
            </a:r>
            <a:r>
              <a:rPr b="1" i="1" lang="en-US" sz="3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- 47 + 35 </a:t>
            </a:r>
            <a:endParaRPr/>
          </a:p>
        </p:txBody>
      </p:sp>
      <p:pic>
        <p:nvPicPr>
          <p:cNvPr descr="http://go2.imgsmail.ru/imgpreview?key=79645742c2eec7f0&amp;mb=imgdb_preview_1213" id="145" name="Google Shape;14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48487" y="4941887"/>
            <a:ext cx="1800225" cy="1916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Arial"/>
              <a:buNone/>
            </a:pPr>
            <a:r>
              <a:rPr b="1" i="0" lang="en-US" sz="4400" u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Проверь себя!!!</a:t>
            </a:r>
            <a:endParaRPr/>
          </a:p>
        </p:txBody>
      </p:sp>
      <p:sp>
        <p:nvSpPr>
          <p:cNvPr id="152" name="Google Shape;152;p22"/>
          <p:cNvSpPr txBox="1"/>
          <p:nvPr>
            <p:ph idx="1" type="body"/>
          </p:nvPr>
        </p:nvSpPr>
        <p:spPr>
          <a:xfrm>
            <a:off x="457200" y="1600200"/>
            <a:ext cx="6851650" cy="34845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73"/>
              </a:buClr>
              <a:buSzPts val="3600"/>
              <a:buFont typeface="Times New Roman"/>
              <a:buNone/>
            </a:pPr>
            <a:r>
              <a:rPr b="1" i="1" lang="en-US" sz="3600" u="none" cap="none" strike="noStrike">
                <a:solidFill>
                  <a:srgbClr val="26267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Вариант - I	       Вариант - II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1)</a:t>
            </a:r>
            <a:r>
              <a:rPr b="1" i="1" lang="en-US" sz="36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-80 	               </a:t>
            </a:r>
            <a:r>
              <a:rPr b="1" i="1" lang="en-US" sz="36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1</a:t>
            </a: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 </a:t>
            </a:r>
            <a:r>
              <a:rPr b="1" i="1" lang="en-US" sz="36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-70</a:t>
            </a:r>
            <a:endParaRPr b="1" i="1" sz="36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2)</a:t>
            </a:r>
            <a:r>
              <a:rPr b="1" i="1" lang="en-US" sz="36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80                       </a:t>
            </a: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2) </a:t>
            </a:r>
            <a:r>
              <a:rPr b="1" i="1" lang="en-US" sz="36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70</a:t>
            </a:r>
            <a:endParaRPr b="1" i="1" sz="36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3) </a:t>
            </a:r>
            <a:r>
              <a:rPr b="1" i="1" lang="en-US" sz="36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28 	                   </a:t>
            </a: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3) </a:t>
            </a:r>
            <a:r>
              <a:rPr b="1" i="1" lang="en-US" sz="36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45</a:t>
            </a:r>
            <a:endParaRPr b="1" i="1" sz="36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4)</a:t>
            </a:r>
            <a:r>
              <a:rPr b="1" i="1" lang="en-US" sz="36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-2,41                  </a:t>
            </a: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4)</a:t>
            </a:r>
            <a:r>
              <a:rPr b="1" i="1" lang="en-US" sz="36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2.6</a:t>
            </a:r>
            <a:endParaRPr b="1" i="1" sz="36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600"/>
              <a:buFont typeface="Times New Roman"/>
              <a:buNone/>
            </a:pP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5) </a:t>
            </a:r>
            <a:r>
              <a:rPr b="1" i="1" lang="en-US" sz="36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22                       </a:t>
            </a:r>
            <a:r>
              <a:rPr b="1" i="1" lang="en-US" sz="36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5) </a:t>
            </a:r>
            <a:r>
              <a:rPr b="1" i="1" lang="en-US" sz="36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- 12</a:t>
            </a:r>
            <a:endParaRPr b="1" i="1" sz="3600" u="none" cap="none" strike="noStrik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14300" lvl="0" marL="342900" marR="0" rtl="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t/>
            </a:r>
            <a:endParaRPr b="1" i="1" sz="3600" u="none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http://smayli.ru/data/smiles/pticia-861.gif" id="153" name="Google Shape;153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72225" y="4076700"/>
            <a:ext cx="1485900" cy="162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