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0" r:id="rId3"/>
    <p:sldId id="262" r:id="rId4"/>
    <p:sldId id="263" r:id="rId5"/>
    <p:sldId id="265" r:id="rId6"/>
    <p:sldId id="268" r:id="rId7"/>
    <p:sldId id="269" r:id="rId8"/>
    <p:sldId id="267" r:id="rId9"/>
    <p:sldId id="271" r:id="rId10"/>
    <p:sldId id="270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76BA0B-B0AF-4E21-8193-FFA61889E905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ECD7E55D-CCE5-4003-A1DB-45A3B607EF5D}" type="pres">
      <dgm:prSet presAssocID="{1B76BA0B-B0AF-4E21-8193-FFA61889E9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37ACF59-0946-4835-BD3E-DE0308271236}" type="presOf" srcId="{1B76BA0B-B0AF-4E21-8193-FFA61889E905}" destId="{ECD7E55D-CCE5-4003-A1DB-45A3B607EF5D}" srcOrd="0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772498-D2FE-4615-BA57-1458E88DD54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5AB38D-9694-4EED-B75D-EEA1DFC55368}">
      <dgm:prSet phldrT="[Текст]" custT="1"/>
      <dgm:spPr/>
      <dgm:t>
        <a:bodyPr/>
        <a:lstStyle/>
        <a:p>
          <a:r>
            <a:rPr lang="ru-RU" sz="3200" b="1" dirty="0" smtClean="0"/>
            <a:t>Семья</a:t>
          </a:r>
          <a:endParaRPr lang="ru-RU" sz="3200" b="1" dirty="0"/>
        </a:p>
      </dgm:t>
    </dgm:pt>
    <dgm:pt modelId="{E419B3C1-C4AC-4545-8D46-26B3E1CC2342}" type="parTrans" cxnId="{BADEB934-D552-4411-BE01-E49E8F579103}">
      <dgm:prSet/>
      <dgm:spPr/>
      <dgm:t>
        <a:bodyPr/>
        <a:lstStyle/>
        <a:p>
          <a:endParaRPr lang="ru-RU"/>
        </a:p>
      </dgm:t>
    </dgm:pt>
    <dgm:pt modelId="{98CA9BEC-76E8-42D6-9F08-D86124749423}" type="sibTrans" cxnId="{BADEB934-D552-4411-BE01-E49E8F579103}">
      <dgm:prSet/>
      <dgm:spPr/>
      <dgm:t>
        <a:bodyPr/>
        <a:lstStyle/>
        <a:p>
          <a:endParaRPr lang="ru-RU"/>
        </a:p>
      </dgm:t>
    </dgm:pt>
    <dgm:pt modelId="{4377BB72-62CF-45DA-9380-1A782B893CC9}">
      <dgm:prSet phldrT="[Текст]" custT="1"/>
      <dgm:spPr/>
      <dgm:t>
        <a:bodyPr/>
        <a:lstStyle/>
        <a:p>
          <a:r>
            <a:rPr lang="ru-RU" sz="2400" b="1" dirty="0" smtClean="0"/>
            <a:t>Игрушки</a:t>
          </a:r>
          <a:endParaRPr lang="ru-RU" sz="2400" b="1" dirty="0"/>
        </a:p>
      </dgm:t>
    </dgm:pt>
    <dgm:pt modelId="{32349C29-0B79-4D24-AD91-AFBF927F08EF}" type="parTrans" cxnId="{DA2B46D5-A8B6-451F-BADA-A49E63F50028}">
      <dgm:prSet/>
      <dgm:spPr/>
      <dgm:t>
        <a:bodyPr/>
        <a:lstStyle/>
        <a:p>
          <a:endParaRPr lang="ru-RU"/>
        </a:p>
      </dgm:t>
    </dgm:pt>
    <dgm:pt modelId="{EABF6F9D-59D5-4E53-A766-53619E9A6578}" type="sibTrans" cxnId="{DA2B46D5-A8B6-451F-BADA-A49E63F50028}">
      <dgm:prSet/>
      <dgm:spPr/>
      <dgm:t>
        <a:bodyPr/>
        <a:lstStyle/>
        <a:p>
          <a:endParaRPr lang="ru-RU"/>
        </a:p>
      </dgm:t>
    </dgm:pt>
    <dgm:pt modelId="{C73AAB8E-60E7-4083-AA46-A0B54440E7F2}">
      <dgm:prSet phldrT="[Текст]" custT="1"/>
      <dgm:spPr/>
      <dgm:t>
        <a:bodyPr/>
        <a:lstStyle/>
        <a:p>
          <a:r>
            <a:rPr lang="ru-RU" sz="2400" b="1" dirty="0" smtClean="0"/>
            <a:t>Праздники</a:t>
          </a:r>
          <a:endParaRPr lang="ru-RU" sz="2400" b="1" dirty="0"/>
        </a:p>
      </dgm:t>
    </dgm:pt>
    <dgm:pt modelId="{C8D51F09-79AA-41D6-B48E-D4EFEFD715F5}" type="parTrans" cxnId="{C66A5FE1-5DC3-43E4-B45D-7D2C56094478}">
      <dgm:prSet/>
      <dgm:spPr/>
      <dgm:t>
        <a:bodyPr/>
        <a:lstStyle/>
        <a:p>
          <a:endParaRPr lang="ru-RU"/>
        </a:p>
      </dgm:t>
    </dgm:pt>
    <dgm:pt modelId="{B670E995-2C06-47ED-A3AB-DB2C33F2602B}" type="sibTrans" cxnId="{C66A5FE1-5DC3-43E4-B45D-7D2C56094478}">
      <dgm:prSet/>
      <dgm:spPr/>
      <dgm:t>
        <a:bodyPr/>
        <a:lstStyle/>
        <a:p>
          <a:endParaRPr lang="ru-RU"/>
        </a:p>
      </dgm:t>
    </dgm:pt>
    <dgm:pt modelId="{283F688E-CBFA-45D0-A2A6-5519BC955575}">
      <dgm:prSet phldrT="[Текст]" custT="1"/>
      <dgm:spPr/>
      <dgm:t>
        <a:bodyPr/>
        <a:lstStyle/>
        <a:p>
          <a:r>
            <a:rPr lang="ru-RU" sz="2800" b="1" dirty="0" smtClean="0"/>
            <a:t>Друзья</a:t>
          </a:r>
          <a:endParaRPr lang="ru-RU" sz="2800" b="1" dirty="0"/>
        </a:p>
      </dgm:t>
    </dgm:pt>
    <dgm:pt modelId="{22E98F14-8D89-4FA3-B4B7-E0B64568D993}" type="parTrans" cxnId="{4EDD4DB4-0039-42DF-8CD2-D922364F8641}">
      <dgm:prSet/>
      <dgm:spPr/>
      <dgm:t>
        <a:bodyPr/>
        <a:lstStyle/>
        <a:p>
          <a:endParaRPr lang="ru-RU"/>
        </a:p>
      </dgm:t>
    </dgm:pt>
    <dgm:pt modelId="{3716AA62-3115-404C-83D1-81379FA3867E}" type="sibTrans" cxnId="{4EDD4DB4-0039-42DF-8CD2-D922364F8641}">
      <dgm:prSet/>
      <dgm:spPr/>
      <dgm:t>
        <a:bodyPr/>
        <a:lstStyle/>
        <a:p>
          <a:endParaRPr lang="ru-RU"/>
        </a:p>
      </dgm:t>
    </dgm:pt>
    <dgm:pt modelId="{E67D7658-A986-43E4-8EDD-96D99B2CFDD8}">
      <dgm:prSet phldrT="[Текст]" custT="1"/>
      <dgm:spPr/>
      <dgm:t>
        <a:bodyPr/>
        <a:lstStyle/>
        <a:p>
          <a:r>
            <a:rPr lang="ru-RU" sz="2800" b="1" dirty="0" smtClean="0"/>
            <a:t>Любовь</a:t>
          </a:r>
          <a:endParaRPr lang="ru-RU" sz="2800" b="1" dirty="0"/>
        </a:p>
      </dgm:t>
    </dgm:pt>
    <dgm:pt modelId="{61C55F1C-1F02-49F1-AFD5-EE0E73D0CDF3}" type="parTrans" cxnId="{F1AD64A1-3BA4-4594-BAED-599D832F2D7D}">
      <dgm:prSet/>
      <dgm:spPr/>
      <dgm:t>
        <a:bodyPr/>
        <a:lstStyle/>
        <a:p>
          <a:endParaRPr lang="ru-RU"/>
        </a:p>
      </dgm:t>
    </dgm:pt>
    <dgm:pt modelId="{39C83916-2F5F-41CC-BDE5-F020C48F71EE}" type="sibTrans" cxnId="{F1AD64A1-3BA4-4594-BAED-599D832F2D7D}">
      <dgm:prSet/>
      <dgm:spPr/>
      <dgm:t>
        <a:bodyPr/>
        <a:lstStyle/>
        <a:p>
          <a:endParaRPr lang="ru-RU"/>
        </a:p>
      </dgm:t>
    </dgm:pt>
    <dgm:pt modelId="{06DA9E9C-CB52-4573-8E12-D952F2A00929}" type="pres">
      <dgm:prSet presAssocID="{74772498-D2FE-4615-BA57-1458E88DD54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757FDF-75F5-431B-8449-A6A8B10B13BC}" type="pres">
      <dgm:prSet presAssocID="{465AB38D-9694-4EED-B75D-EEA1DFC5536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A73E0-5C1E-47B2-91B6-80545A427C8E}" type="pres">
      <dgm:prSet presAssocID="{98CA9BEC-76E8-42D6-9F08-D86124749423}" presName="sibTrans" presStyleLbl="sibTrans2D1" presStyleIdx="0" presStyleCnt="5"/>
      <dgm:spPr/>
      <dgm:t>
        <a:bodyPr/>
        <a:lstStyle/>
        <a:p>
          <a:endParaRPr lang="ru-RU"/>
        </a:p>
      </dgm:t>
    </dgm:pt>
    <dgm:pt modelId="{8AD408D4-8AE0-4EE3-B4AA-397EB8F1ED1C}" type="pres">
      <dgm:prSet presAssocID="{98CA9BEC-76E8-42D6-9F08-D86124749423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94188F8D-1293-4BC6-9A93-64A641137EED}" type="pres">
      <dgm:prSet presAssocID="{4377BB72-62CF-45DA-9380-1A782B893CC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0D5DC-6E56-4302-ACE3-9FFFCE0A623C}" type="pres">
      <dgm:prSet presAssocID="{EABF6F9D-59D5-4E53-A766-53619E9A657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5A4ECADF-B4D4-4C72-80FF-85FC00581D99}" type="pres">
      <dgm:prSet presAssocID="{EABF6F9D-59D5-4E53-A766-53619E9A657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CD349488-2646-4152-B12F-2E92D32128CD}" type="pres">
      <dgm:prSet presAssocID="{C73AAB8E-60E7-4083-AA46-A0B54440E7F2}" presName="node" presStyleLbl="node1" presStyleIdx="2" presStyleCnt="5" custScaleX="1002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CFFD2-7DFC-441A-B102-7F5BE27DA004}" type="pres">
      <dgm:prSet presAssocID="{B670E995-2C06-47ED-A3AB-DB2C33F2602B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C6857EC-82A6-4C55-A4FC-E3E4FCF3AB46}" type="pres">
      <dgm:prSet presAssocID="{B670E995-2C06-47ED-A3AB-DB2C33F2602B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6B5185A-F696-48B0-B22D-E53205AD36AB}" type="pres">
      <dgm:prSet presAssocID="{283F688E-CBFA-45D0-A2A6-5519BC95557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D4A9E-616E-44D8-8A76-75D3A0873A75}" type="pres">
      <dgm:prSet presAssocID="{3716AA62-3115-404C-83D1-81379FA3867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02BD309F-E9C4-47FB-BA89-48DD6186B814}" type="pres">
      <dgm:prSet presAssocID="{3716AA62-3115-404C-83D1-81379FA3867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CB76700-BBBB-4D60-8C7F-E6E954D89B03}" type="pres">
      <dgm:prSet presAssocID="{E67D7658-A986-43E4-8EDD-96D99B2CFDD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40299-18D4-44BD-8DB4-25233211A691}" type="pres">
      <dgm:prSet presAssocID="{39C83916-2F5F-41CC-BDE5-F020C48F71EE}" presName="sibTrans" presStyleLbl="sibTrans2D1" presStyleIdx="4" presStyleCnt="5"/>
      <dgm:spPr/>
      <dgm:t>
        <a:bodyPr/>
        <a:lstStyle/>
        <a:p>
          <a:endParaRPr lang="ru-RU"/>
        </a:p>
      </dgm:t>
    </dgm:pt>
    <dgm:pt modelId="{06FD6D6C-30E6-429D-8604-91F8252E02F3}" type="pres">
      <dgm:prSet presAssocID="{39C83916-2F5F-41CC-BDE5-F020C48F71EE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A2B46D5-A8B6-451F-BADA-A49E63F50028}" srcId="{74772498-D2FE-4615-BA57-1458E88DD54F}" destId="{4377BB72-62CF-45DA-9380-1A782B893CC9}" srcOrd="1" destOrd="0" parTransId="{32349C29-0B79-4D24-AD91-AFBF927F08EF}" sibTransId="{EABF6F9D-59D5-4E53-A766-53619E9A6578}"/>
    <dgm:cxn modelId="{D6B77456-47B5-48B4-8A8C-E7A7AF83CF55}" type="presOf" srcId="{98CA9BEC-76E8-42D6-9F08-D86124749423}" destId="{8AD408D4-8AE0-4EE3-B4AA-397EB8F1ED1C}" srcOrd="1" destOrd="0" presId="urn:microsoft.com/office/officeart/2005/8/layout/cycle2"/>
    <dgm:cxn modelId="{F1AD64A1-3BA4-4594-BAED-599D832F2D7D}" srcId="{74772498-D2FE-4615-BA57-1458E88DD54F}" destId="{E67D7658-A986-43E4-8EDD-96D99B2CFDD8}" srcOrd="4" destOrd="0" parTransId="{61C55F1C-1F02-49F1-AFD5-EE0E73D0CDF3}" sibTransId="{39C83916-2F5F-41CC-BDE5-F020C48F71EE}"/>
    <dgm:cxn modelId="{0D448CD8-2F7E-49EC-ADF7-AA34722129F8}" type="presOf" srcId="{C73AAB8E-60E7-4083-AA46-A0B54440E7F2}" destId="{CD349488-2646-4152-B12F-2E92D32128CD}" srcOrd="0" destOrd="0" presId="urn:microsoft.com/office/officeart/2005/8/layout/cycle2"/>
    <dgm:cxn modelId="{5A51D145-4ABD-4F60-8FD4-B7F9B22A72E0}" type="presOf" srcId="{4377BB72-62CF-45DA-9380-1A782B893CC9}" destId="{94188F8D-1293-4BC6-9A93-64A641137EED}" srcOrd="0" destOrd="0" presId="urn:microsoft.com/office/officeart/2005/8/layout/cycle2"/>
    <dgm:cxn modelId="{AA8147A6-AEF5-4741-908B-B1865E84E1DD}" type="presOf" srcId="{EABF6F9D-59D5-4E53-A766-53619E9A6578}" destId="{1DA0D5DC-6E56-4302-ACE3-9FFFCE0A623C}" srcOrd="0" destOrd="0" presId="urn:microsoft.com/office/officeart/2005/8/layout/cycle2"/>
    <dgm:cxn modelId="{2C2AB6B3-2969-45B1-909C-DC4D8DF9E529}" type="presOf" srcId="{39C83916-2F5F-41CC-BDE5-F020C48F71EE}" destId="{3FA40299-18D4-44BD-8DB4-25233211A691}" srcOrd="0" destOrd="0" presId="urn:microsoft.com/office/officeart/2005/8/layout/cycle2"/>
    <dgm:cxn modelId="{C1C994EA-E1AA-472E-A4E2-7D3FAACE592A}" type="presOf" srcId="{465AB38D-9694-4EED-B75D-EEA1DFC55368}" destId="{2D757FDF-75F5-431B-8449-A6A8B10B13BC}" srcOrd="0" destOrd="0" presId="urn:microsoft.com/office/officeart/2005/8/layout/cycle2"/>
    <dgm:cxn modelId="{FEFF460A-C3D8-435C-B74E-CE2996533F12}" type="presOf" srcId="{74772498-D2FE-4615-BA57-1458E88DD54F}" destId="{06DA9E9C-CB52-4573-8E12-D952F2A00929}" srcOrd="0" destOrd="0" presId="urn:microsoft.com/office/officeart/2005/8/layout/cycle2"/>
    <dgm:cxn modelId="{BADEB934-D552-4411-BE01-E49E8F579103}" srcId="{74772498-D2FE-4615-BA57-1458E88DD54F}" destId="{465AB38D-9694-4EED-B75D-EEA1DFC55368}" srcOrd="0" destOrd="0" parTransId="{E419B3C1-C4AC-4545-8D46-26B3E1CC2342}" sibTransId="{98CA9BEC-76E8-42D6-9F08-D86124749423}"/>
    <dgm:cxn modelId="{C66A5FE1-5DC3-43E4-B45D-7D2C56094478}" srcId="{74772498-D2FE-4615-BA57-1458E88DD54F}" destId="{C73AAB8E-60E7-4083-AA46-A0B54440E7F2}" srcOrd="2" destOrd="0" parTransId="{C8D51F09-79AA-41D6-B48E-D4EFEFD715F5}" sibTransId="{B670E995-2C06-47ED-A3AB-DB2C33F2602B}"/>
    <dgm:cxn modelId="{84E7BC97-53A6-4F70-BA1D-463FBC4B41B3}" type="presOf" srcId="{3716AA62-3115-404C-83D1-81379FA3867E}" destId="{4B7D4A9E-616E-44D8-8A76-75D3A0873A75}" srcOrd="0" destOrd="0" presId="urn:microsoft.com/office/officeart/2005/8/layout/cycle2"/>
    <dgm:cxn modelId="{F9B3585D-1D9F-4484-9A41-343FAB39D100}" type="presOf" srcId="{283F688E-CBFA-45D0-A2A6-5519BC955575}" destId="{86B5185A-F696-48B0-B22D-E53205AD36AB}" srcOrd="0" destOrd="0" presId="urn:microsoft.com/office/officeart/2005/8/layout/cycle2"/>
    <dgm:cxn modelId="{75DFB94D-1C37-4E47-866D-64E2B7D8245B}" type="presOf" srcId="{E67D7658-A986-43E4-8EDD-96D99B2CFDD8}" destId="{ECB76700-BBBB-4D60-8C7F-E6E954D89B03}" srcOrd="0" destOrd="0" presId="urn:microsoft.com/office/officeart/2005/8/layout/cycle2"/>
    <dgm:cxn modelId="{AEB68894-AA2B-4ECB-A512-37568613BF20}" type="presOf" srcId="{EABF6F9D-59D5-4E53-A766-53619E9A6578}" destId="{5A4ECADF-B4D4-4C72-80FF-85FC00581D99}" srcOrd="1" destOrd="0" presId="urn:microsoft.com/office/officeart/2005/8/layout/cycle2"/>
    <dgm:cxn modelId="{643DC2B9-C187-4A33-A05A-CC6A17192C33}" type="presOf" srcId="{B670E995-2C06-47ED-A3AB-DB2C33F2602B}" destId="{DC4CFFD2-7DFC-441A-B102-7F5BE27DA004}" srcOrd="0" destOrd="0" presId="urn:microsoft.com/office/officeart/2005/8/layout/cycle2"/>
    <dgm:cxn modelId="{4EDD4DB4-0039-42DF-8CD2-D922364F8641}" srcId="{74772498-D2FE-4615-BA57-1458E88DD54F}" destId="{283F688E-CBFA-45D0-A2A6-5519BC955575}" srcOrd="3" destOrd="0" parTransId="{22E98F14-8D89-4FA3-B4B7-E0B64568D993}" sibTransId="{3716AA62-3115-404C-83D1-81379FA3867E}"/>
    <dgm:cxn modelId="{2DACE35B-4C65-4BB7-9C03-BF7E372897DB}" type="presOf" srcId="{98CA9BEC-76E8-42D6-9F08-D86124749423}" destId="{9BBA73E0-5C1E-47B2-91B6-80545A427C8E}" srcOrd="0" destOrd="0" presId="urn:microsoft.com/office/officeart/2005/8/layout/cycle2"/>
    <dgm:cxn modelId="{8EBF9581-F378-46D2-9018-69AB439A863D}" type="presOf" srcId="{3716AA62-3115-404C-83D1-81379FA3867E}" destId="{02BD309F-E9C4-47FB-BA89-48DD6186B814}" srcOrd="1" destOrd="0" presId="urn:microsoft.com/office/officeart/2005/8/layout/cycle2"/>
    <dgm:cxn modelId="{CB39E66B-4C02-4CD1-9E1B-9EAA4670A41D}" type="presOf" srcId="{B670E995-2C06-47ED-A3AB-DB2C33F2602B}" destId="{7C6857EC-82A6-4C55-A4FC-E3E4FCF3AB46}" srcOrd="1" destOrd="0" presId="urn:microsoft.com/office/officeart/2005/8/layout/cycle2"/>
    <dgm:cxn modelId="{A31B12D1-7D07-47A2-A43A-A559506E7C25}" type="presOf" srcId="{39C83916-2F5F-41CC-BDE5-F020C48F71EE}" destId="{06FD6D6C-30E6-429D-8604-91F8252E02F3}" srcOrd="1" destOrd="0" presId="urn:microsoft.com/office/officeart/2005/8/layout/cycle2"/>
    <dgm:cxn modelId="{53DFCEE7-00C3-49D1-8AFE-D1F06AB6EE08}" type="presParOf" srcId="{06DA9E9C-CB52-4573-8E12-D952F2A00929}" destId="{2D757FDF-75F5-431B-8449-A6A8B10B13BC}" srcOrd="0" destOrd="0" presId="urn:microsoft.com/office/officeart/2005/8/layout/cycle2"/>
    <dgm:cxn modelId="{4597902C-4FFC-40AE-8D65-7A5D9D994EF1}" type="presParOf" srcId="{06DA9E9C-CB52-4573-8E12-D952F2A00929}" destId="{9BBA73E0-5C1E-47B2-91B6-80545A427C8E}" srcOrd="1" destOrd="0" presId="urn:microsoft.com/office/officeart/2005/8/layout/cycle2"/>
    <dgm:cxn modelId="{AE364E16-E50F-4BE0-9C04-544CA64F157C}" type="presParOf" srcId="{9BBA73E0-5C1E-47B2-91B6-80545A427C8E}" destId="{8AD408D4-8AE0-4EE3-B4AA-397EB8F1ED1C}" srcOrd="0" destOrd="0" presId="urn:microsoft.com/office/officeart/2005/8/layout/cycle2"/>
    <dgm:cxn modelId="{9620B1E0-053F-4483-82CF-4A3C4BC85897}" type="presParOf" srcId="{06DA9E9C-CB52-4573-8E12-D952F2A00929}" destId="{94188F8D-1293-4BC6-9A93-64A641137EED}" srcOrd="2" destOrd="0" presId="urn:microsoft.com/office/officeart/2005/8/layout/cycle2"/>
    <dgm:cxn modelId="{3305A367-09BB-4871-BCF3-26BD49D1F9A3}" type="presParOf" srcId="{06DA9E9C-CB52-4573-8E12-D952F2A00929}" destId="{1DA0D5DC-6E56-4302-ACE3-9FFFCE0A623C}" srcOrd="3" destOrd="0" presId="urn:microsoft.com/office/officeart/2005/8/layout/cycle2"/>
    <dgm:cxn modelId="{4CDAF5EF-AA05-4FF2-A292-5DDE0024C26F}" type="presParOf" srcId="{1DA0D5DC-6E56-4302-ACE3-9FFFCE0A623C}" destId="{5A4ECADF-B4D4-4C72-80FF-85FC00581D99}" srcOrd="0" destOrd="0" presId="urn:microsoft.com/office/officeart/2005/8/layout/cycle2"/>
    <dgm:cxn modelId="{BE7CE474-0030-41F8-8DD7-6064B5406006}" type="presParOf" srcId="{06DA9E9C-CB52-4573-8E12-D952F2A00929}" destId="{CD349488-2646-4152-B12F-2E92D32128CD}" srcOrd="4" destOrd="0" presId="urn:microsoft.com/office/officeart/2005/8/layout/cycle2"/>
    <dgm:cxn modelId="{6002E1BD-C118-4AF2-89AA-AF05BA546305}" type="presParOf" srcId="{06DA9E9C-CB52-4573-8E12-D952F2A00929}" destId="{DC4CFFD2-7DFC-441A-B102-7F5BE27DA004}" srcOrd="5" destOrd="0" presId="urn:microsoft.com/office/officeart/2005/8/layout/cycle2"/>
    <dgm:cxn modelId="{8C6BAB6A-A907-4B1B-A1D4-A9E77F803AF5}" type="presParOf" srcId="{DC4CFFD2-7DFC-441A-B102-7F5BE27DA004}" destId="{7C6857EC-82A6-4C55-A4FC-E3E4FCF3AB46}" srcOrd="0" destOrd="0" presId="urn:microsoft.com/office/officeart/2005/8/layout/cycle2"/>
    <dgm:cxn modelId="{AA5DA377-1365-41D6-B001-7E95652DB10D}" type="presParOf" srcId="{06DA9E9C-CB52-4573-8E12-D952F2A00929}" destId="{86B5185A-F696-48B0-B22D-E53205AD36AB}" srcOrd="6" destOrd="0" presId="urn:microsoft.com/office/officeart/2005/8/layout/cycle2"/>
    <dgm:cxn modelId="{6D564160-4C02-47D4-B601-2ECD192B9ED5}" type="presParOf" srcId="{06DA9E9C-CB52-4573-8E12-D952F2A00929}" destId="{4B7D4A9E-616E-44D8-8A76-75D3A0873A75}" srcOrd="7" destOrd="0" presId="urn:microsoft.com/office/officeart/2005/8/layout/cycle2"/>
    <dgm:cxn modelId="{656B7804-3455-4D1F-B364-D8A293397F72}" type="presParOf" srcId="{4B7D4A9E-616E-44D8-8A76-75D3A0873A75}" destId="{02BD309F-E9C4-47FB-BA89-48DD6186B814}" srcOrd="0" destOrd="0" presId="urn:microsoft.com/office/officeart/2005/8/layout/cycle2"/>
    <dgm:cxn modelId="{F3DB022A-E95B-424A-A8A8-4814A0FE9554}" type="presParOf" srcId="{06DA9E9C-CB52-4573-8E12-D952F2A00929}" destId="{ECB76700-BBBB-4D60-8C7F-E6E954D89B03}" srcOrd="8" destOrd="0" presId="urn:microsoft.com/office/officeart/2005/8/layout/cycle2"/>
    <dgm:cxn modelId="{51671EC4-2A41-46B6-8643-53BDC3C255A6}" type="presParOf" srcId="{06DA9E9C-CB52-4573-8E12-D952F2A00929}" destId="{3FA40299-18D4-44BD-8DB4-25233211A691}" srcOrd="9" destOrd="0" presId="urn:microsoft.com/office/officeart/2005/8/layout/cycle2"/>
    <dgm:cxn modelId="{67445792-4915-4027-A4D0-552FBC27F60E}" type="presParOf" srcId="{3FA40299-18D4-44BD-8DB4-25233211A691}" destId="{06FD6D6C-30E6-429D-8604-91F8252E02F3}" srcOrd="0" destOrd="0" presId="urn:microsoft.com/office/officeart/2005/8/layout/cycle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D7C9FC-C042-4C79-AAAC-AAA097DFC552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55023049-9776-42C3-82E7-C06D17FBA9CF}">
      <dgm:prSet phldrT="[Текст]"/>
      <dgm:spPr/>
      <dgm:t>
        <a:bodyPr/>
        <a:lstStyle/>
        <a:p>
          <a:r>
            <a:rPr lang="ru-RU" dirty="0" smtClean="0"/>
            <a:t>Очень активные</a:t>
          </a:r>
          <a:endParaRPr lang="ru-RU" dirty="0"/>
        </a:p>
      </dgm:t>
    </dgm:pt>
    <dgm:pt modelId="{8E185306-4F95-43B0-9001-F694846B4833}" type="parTrans" cxnId="{09C260DC-F23F-489B-B94E-37D7B35312F9}">
      <dgm:prSet/>
      <dgm:spPr/>
      <dgm:t>
        <a:bodyPr/>
        <a:lstStyle/>
        <a:p>
          <a:endParaRPr lang="ru-RU"/>
        </a:p>
      </dgm:t>
    </dgm:pt>
    <dgm:pt modelId="{F103941A-54F7-4699-95B2-E31765AB128D}" type="sibTrans" cxnId="{09C260DC-F23F-489B-B94E-37D7B35312F9}">
      <dgm:prSet/>
      <dgm:spPr/>
      <dgm:t>
        <a:bodyPr/>
        <a:lstStyle/>
        <a:p>
          <a:endParaRPr lang="ru-RU"/>
        </a:p>
      </dgm:t>
    </dgm:pt>
    <dgm:pt modelId="{F61091EE-00CE-4E9F-A7D7-1E3622C9A797}">
      <dgm:prSet phldrT="[Текст]"/>
      <dgm:spPr/>
      <dgm:t>
        <a:bodyPr/>
        <a:lstStyle/>
        <a:p>
          <a:r>
            <a:rPr lang="ru-RU" dirty="0" smtClean="0"/>
            <a:t>Активные</a:t>
          </a:r>
          <a:endParaRPr lang="ru-RU" dirty="0"/>
        </a:p>
      </dgm:t>
    </dgm:pt>
    <dgm:pt modelId="{4E5EFA88-8276-428B-A0F8-06A573DA7EEA}" type="parTrans" cxnId="{ACDF3B51-562A-4A9E-8497-FE1D5B661D06}">
      <dgm:prSet/>
      <dgm:spPr/>
      <dgm:t>
        <a:bodyPr/>
        <a:lstStyle/>
        <a:p>
          <a:endParaRPr lang="ru-RU"/>
        </a:p>
      </dgm:t>
    </dgm:pt>
    <dgm:pt modelId="{57AC7B2A-9ED9-463B-A52B-4DC9C87EF453}" type="sibTrans" cxnId="{ACDF3B51-562A-4A9E-8497-FE1D5B661D06}">
      <dgm:prSet/>
      <dgm:spPr/>
      <dgm:t>
        <a:bodyPr/>
        <a:lstStyle/>
        <a:p>
          <a:endParaRPr lang="ru-RU"/>
        </a:p>
      </dgm:t>
    </dgm:pt>
    <dgm:pt modelId="{C6E60276-756E-41B3-AD88-A551482480BB}">
      <dgm:prSet phldrT="[Текст]"/>
      <dgm:spPr/>
      <dgm:t>
        <a:bodyPr/>
        <a:lstStyle/>
        <a:p>
          <a:r>
            <a:rPr lang="ru-RU" dirty="0" smtClean="0"/>
            <a:t>Не хватило активности</a:t>
          </a:r>
          <a:endParaRPr lang="ru-RU" dirty="0"/>
        </a:p>
      </dgm:t>
    </dgm:pt>
    <dgm:pt modelId="{953C2073-2147-4233-9642-44CC338963A7}" type="parTrans" cxnId="{8F2B8420-2A84-467C-A800-EBE6D1C4E3CC}">
      <dgm:prSet/>
      <dgm:spPr/>
      <dgm:t>
        <a:bodyPr/>
        <a:lstStyle/>
        <a:p>
          <a:endParaRPr lang="ru-RU"/>
        </a:p>
      </dgm:t>
    </dgm:pt>
    <dgm:pt modelId="{86E0ADDC-30AF-4545-B000-7F87B93DBC7E}" type="sibTrans" cxnId="{8F2B8420-2A84-467C-A800-EBE6D1C4E3CC}">
      <dgm:prSet/>
      <dgm:spPr/>
      <dgm:t>
        <a:bodyPr/>
        <a:lstStyle/>
        <a:p>
          <a:endParaRPr lang="ru-RU"/>
        </a:p>
      </dgm:t>
    </dgm:pt>
    <dgm:pt modelId="{0AAC9C1C-F5BD-436D-8BA7-6DE666E86FFF}" type="pres">
      <dgm:prSet presAssocID="{FFD7C9FC-C042-4C79-AAAC-AAA097DFC552}" presName="Name0" presStyleCnt="0">
        <dgm:presLayoutVars>
          <dgm:dir/>
          <dgm:resizeHandles val="exact"/>
        </dgm:presLayoutVars>
      </dgm:prSet>
      <dgm:spPr/>
    </dgm:pt>
    <dgm:pt modelId="{23CE9B31-B21C-4779-BC59-33AF7929734D}" type="pres">
      <dgm:prSet presAssocID="{FFD7C9FC-C042-4C79-AAAC-AAA097DFC552}" presName="fgShape" presStyleLbl="fgShp" presStyleIdx="0" presStyleCnt="1"/>
      <dgm:spPr/>
    </dgm:pt>
    <dgm:pt modelId="{5442CB2C-1202-49AF-BF9C-97155819A419}" type="pres">
      <dgm:prSet presAssocID="{FFD7C9FC-C042-4C79-AAAC-AAA097DFC552}" presName="linComp" presStyleCnt="0"/>
      <dgm:spPr/>
    </dgm:pt>
    <dgm:pt modelId="{04A0807C-0E99-463E-9371-CCB33E16ADDE}" type="pres">
      <dgm:prSet presAssocID="{55023049-9776-42C3-82E7-C06D17FBA9CF}" presName="compNode" presStyleCnt="0"/>
      <dgm:spPr/>
    </dgm:pt>
    <dgm:pt modelId="{E8A9C9FF-F730-4037-B705-F6F98F27A247}" type="pres">
      <dgm:prSet presAssocID="{55023049-9776-42C3-82E7-C06D17FBA9CF}" presName="bkgdShape" presStyleLbl="node1" presStyleIdx="0" presStyleCnt="3"/>
      <dgm:spPr/>
      <dgm:t>
        <a:bodyPr/>
        <a:lstStyle/>
        <a:p>
          <a:endParaRPr lang="ru-RU"/>
        </a:p>
      </dgm:t>
    </dgm:pt>
    <dgm:pt modelId="{B1638BBE-6413-49D1-9C2E-755977BFFEA7}" type="pres">
      <dgm:prSet presAssocID="{55023049-9776-42C3-82E7-C06D17FBA9CF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E5C18-B255-462D-914A-F9C8AEEE60FB}" type="pres">
      <dgm:prSet presAssocID="{55023049-9776-42C3-82E7-C06D17FBA9CF}" presName="invisiNode" presStyleLbl="node1" presStyleIdx="0" presStyleCnt="3"/>
      <dgm:spPr/>
    </dgm:pt>
    <dgm:pt modelId="{81C312AB-44E4-4757-A092-FC412D377CB0}" type="pres">
      <dgm:prSet presAssocID="{55023049-9776-42C3-82E7-C06D17FBA9CF}" presName="imagNode" presStyleLbl="fgImgPlace1" presStyleIdx="0" presStyleCnt="3"/>
      <dgm:spPr>
        <a:prstGeom prst="smileyFace">
          <a:avLst/>
        </a:prstGeom>
        <a:solidFill>
          <a:srgbClr val="00B050"/>
        </a:solidFill>
      </dgm:spPr>
    </dgm:pt>
    <dgm:pt modelId="{21E9AF59-1661-448F-98DD-66B0F92D9B80}" type="pres">
      <dgm:prSet presAssocID="{F103941A-54F7-4699-95B2-E31765AB128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0962B9A-5D33-4A97-8CFB-6CDD08748EA9}" type="pres">
      <dgm:prSet presAssocID="{F61091EE-00CE-4E9F-A7D7-1E3622C9A797}" presName="compNode" presStyleCnt="0"/>
      <dgm:spPr/>
    </dgm:pt>
    <dgm:pt modelId="{53394CF5-06B2-417E-B872-D7603876F052}" type="pres">
      <dgm:prSet presAssocID="{F61091EE-00CE-4E9F-A7D7-1E3622C9A797}" presName="bkgdShape" presStyleLbl="node1" presStyleIdx="1" presStyleCnt="3"/>
      <dgm:spPr/>
      <dgm:t>
        <a:bodyPr/>
        <a:lstStyle/>
        <a:p>
          <a:endParaRPr lang="ru-RU"/>
        </a:p>
      </dgm:t>
    </dgm:pt>
    <dgm:pt modelId="{386F805E-9EF6-4E59-A7B1-8FC2A4386A6E}" type="pres">
      <dgm:prSet presAssocID="{F61091EE-00CE-4E9F-A7D7-1E3622C9A79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D8869-D314-46FD-A4C3-95F81CE17260}" type="pres">
      <dgm:prSet presAssocID="{F61091EE-00CE-4E9F-A7D7-1E3622C9A797}" presName="invisiNode" presStyleLbl="node1" presStyleIdx="1" presStyleCnt="3"/>
      <dgm:spPr/>
    </dgm:pt>
    <dgm:pt modelId="{7023C01B-A7F4-4013-B62F-C20A94E4DD6D}" type="pres">
      <dgm:prSet presAssocID="{F61091EE-00CE-4E9F-A7D7-1E3622C9A797}" presName="imagNode" presStyleLbl="fgImgPlace1" presStyleIdx="1" presStyleCnt="3"/>
      <dgm:spPr>
        <a:prstGeom prst="smileyFace">
          <a:avLst/>
        </a:prstGeom>
        <a:solidFill>
          <a:srgbClr val="FFFF00"/>
        </a:solidFill>
      </dgm:spPr>
    </dgm:pt>
    <dgm:pt modelId="{3B3E0E5C-7252-4B38-8937-C9F8C40B1BF2}" type="pres">
      <dgm:prSet presAssocID="{57AC7B2A-9ED9-463B-A52B-4DC9C87EF45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60B235B-3932-4379-A693-9C855C5982A4}" type="pres">
      <dgm:prSet presAssocID="{C6E60276-756E-41B3-AD88-A551482480BB}" presName="compNode" presStyleCnt="0"/>
      <dgm:spPr/>
    </dgm:pt>
    <dgm:pt modelId="{F60FFE7C-4BD9-4A54-A34E-C5F100534F3F}" type="pres">
      <dgm:prSet presAssocID="{C6E60276-756E-41B3-AD88-A551482480BB}" presName="bkgdShape" presStyleLbl="node1" presStyleIdx="2" presStyleCnt="3"/>
      <dgm:spPr/>
      <dgm:t>
        <a:bodyPr/>
        <a:lstStyle/>
        <a:p>
          <a:endParaRPr lang="ru-RU"/>
        </a:p>
      </dgm:t>
    </dgm:pt>
    <dgm:pt modelId="{A8B3A64A-6958-4CB4-ACEF-D7A69981D7C1}" type="pres">
      <dgm:prSet presAssocID="{C6E60276-756E-41B3-AD88-A551482480BB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05480C-C784-47D6-AF11-E5417C523DF6}" type="pres">
      <dgm:prSet presAssocID="{C6E60276-756E-41B3-AD88-A551482480BB}" presName="invisiNode" presStyleLbl="node1" presStyleIdx="2" presStyleCnt="3"/>
      <dgm:spPr/>
    </dgm:pt>
    <dgm:pt modelId="{EEBE9472-D831-484A-A6CD-36F112087ADC}" type="pres">
      <dgm:prSet presAssocID="{C6E60276-756E-41B3-AD88-A551482480BB}" presName="imagNode" presStyleLbl="fgImgPlace1" presStyleIdx="2" presStyleCnt="3"/>
      <dgm:spPr>
        <a:prstGeom prst="smileyFace">
          <a:avLst/>
        </a:prstGeom>
        <a:solidFill>
          <a:srgbClr val="FF0000"/>
        </a:solidFill>
      </dgm:spPr>
    </dgm:pt>
  </dgm:ptLst>
  <dgm:cxnLst>
    <dgm:cxn modelId="{D80BA4FB-071A-48AD-A797-4B6393419D22}" type="presOf" srcId="{57AC7B2A-9ED9-463B-A52B-4DC9C87EF453}" destId="{3B3E0E5C-7252-4B38-8937-C9F8C40B1BF2}" srcOrd="0" destOrd="0" presId="urn:microsoft.com/office/officeart/2005/8/layout/hList7"/>
    <dgm:cxn modelId="{ACDF3B51-562A-4A9E-8497-FE1D5B661D06}" srcId="{FFD7C9FC-C042-4C79-AAAC-AAA097DFC552}" destId="{F61091EE-00CE-4E9F-A7D7-1E3622C9A797}" srcOrd="1" destOrd="0" parTransId="{4E5EFA88-8276-428B-A0F8-06A573DA7EEA}" sibTransId="{57AC7B2A-9ED9-463B-A52B-4DC9C87EF453}"/>
    <dgm:cxn modelId="{09C260DC-F23F-489B-B94E-37D7B35312F9}" srcId="{FFD7C9FC-C042-4C79-AAAC-AAA097DFC552}" destId="{55023049-9776-42C3-82E7-C06D17FBA9CF}" srcOrd="0" destOrd="0" parTransId="{8E185306-4F95-43B0-9001-F694846B4833}" sibTransId="{F103941A-54F7-4699-95B2-E31765AB128D}"/>
    <dgm:cxn modelId="{4CD6A68A-2D08-42C6-811B-CBCB32907E48}" type="presOf" srcId="{55023049-9776-42C3-82E7-C06D17FBA9CF}" destId="{B1638BBE-6413-49D1-9C2E-755977BFFEA7}" srcOrd="1" destOrd="0" presId="urn:microsoft.com/office/officeart/2005/8/layout/hList7"/>
    <dgm:cxn modelId="{F04D5A2D-C673-485B-A9F0-FDB5AF10FE55}" type="presOf" srcId="{F61091EE-00CE-4E9F-A7D7-1E3622C9A797}" destId="{386F805E-9EF6-4E59-A7B1-8FC2A4386A6E}" srcOrd="1" destOrd="0" presId="urn:microsoft.com/office/officeart/2005/8/layout/hList7"/>
    <dgm:cxn modelId="{8F2B8420-2A84-467C-A800-EBE6D1C4E3CC}" srcId="{FFD7C9FC-C042-4C79-AAAC-AAA097DFC552}" destId="{C6E60276-756E-41B3-AD88-A551482480BB}" srcOrd="2" destOrd="0" parTransId="{953C2073-2147-4233-9642-44CC338963A7}" sibTransId="{86E0ADDC-30AF-4545-B000-7F87B93DBC7E}"/>
    <dgm:cxn modelId="{BA955E48-9DBB-4ECC-A922-0154FE2701CA}" type="presOf" srcId="{FFD7C9FC-C042-4C79-AAAC-AAA097DFC552}" destId="{0AAC9C1C-F5BD-436D-8BA7-6DE666E86FFF}" srcOrd="0" destOrd="0" presId="urn:microsoft.com/office/officeart/2005/8/layout/hList7"/>
    <dgm:cxn modelId="{7C73DA45-EDD4-46B2-8875-8F07575BDEF9}" type="presOf" srcId="{F103941A-54F7-4699-95B2-E31765AB128D}" destId="{21E9AF59-1661-448F-98DD-66B0F92D9B80}" srcOrd="0" destOrd="0" presId="urn:microsoft.com/office/officeart/2005/8/layout/hList7"/>
    <dgm:cxn modelId="{9CD64439-9FC6-40B1-8E5F-7D22C15EEDD2}" type="presOf" srcId="{55023049-9776-42C3-82E7-C06D17FBA9CF}" destId="{E8A9C9FF-F730-4037-B705-F6F98F27A247}" srcOrd="0" destOrd="0" presId="urn:microsoft.com/office/officeart/2005/8/layout/hList7"/>
    <dgm:cxn modelId="{75F78322-1820-4014-8A66-99A14D7061BC}" type="presOf" srcId="{C6E60276-756E-41B3-AD88-A551482480BB}" destId="{F60FFE7C-4BD9-4A54-A34E-C5F100534F3F}" srcOrd="0" destOrd="0" presId="urn:microsoft.com/office/officeart/2005/8/layout/hList7"/>
    <dgm:cxn modelId="{70BAB898-36E6-407A-A5DA-C9629AFC8D2F}" type="presOf" srcId="{F61091EE-00CE-4E9F-A7D7-1E3622C9A797}" destId="{53394CF5-06B2-417E-B872-D7603876F052}" srcOrd="0" destOrd="0" presId="urn:microsoft.com/office/officeart/2005/8/layout/hList7"/>
    <dgm:cxn modelId="{9AD3942F-EAC3-460D-9F68-36848C702F3B}" type="presOf" srcId="{C6E60276-756E-41B3-AD88-A551482480BB}" destId="{A8B3A64A-6958-4CB4-ACEF-D7A69981D7C1}" srcOrd="1" destOrd="0" presId="urn:microsoft.com/office/officeart/2005/8/layout/hList7"/>
    <dgm:cxn modelId="{D3FFA365-91B2-4E88-8630-FB075EEC02E5}" type="presParOf" srcId="{0AAC9C1C-F5BD-436D-8BA7-6DE666E86FFF}" destId="{23CE9B31-B21C-4779-BC59-33AF7929734D}" srcOrd="0" destOrd="0" presId="urn:microsoft.com/office/officeart/2005/8/layout/hList7"/>
    <dgm:cxn modelId="{58E14E55-53E9-48D1-AB34-460D6EBA3722}" type="presParOf" srcId="{0AAC9C1C-F5BD-436D-8BA7-6DE666E86FFF}" destId="{5442CB2C-1202-49AF-BF9C-97155819A419}" srcOrd="1" destOrd="0" presId="urn:microsoft.com/office/officeart/2005/8/layout/hList7"/>
    <dgm:cxn modelId="{62711721-0E43-4278-BFF9-511545B1A7FC}" type="presParOf" srcId="{5442CB2C-1202-49AF-BF9C-97155819A419}" destId="{04A0807C-0E99-463E-9371-CCB33E16ADDE}" srcOrd="0" destOrd="0" presId="urn:microsoft.com/office/officeart/2005/8/layout/hList7"/>
    <dgm:cxn modelId="{58D99206-D624-46D9-9FD8-A675FC030775}" type="presParOf" srcId="{04A0807C-0E99-463E-9371-CCB33E16ADDE}" destId="{E8A9C9FF-F730-4037-B705-F6F98F27A247}" srcOrd="0" destOrd="0" presId="urn:microsoft.com/office/officeart/2005/8/layout/hList7"/>
    <dgm:cxn modelId="{2767E961-9A5E-497B-A583-C9AE000CF5D2}" type="presParOf" srcId="{04A0807C-0E99-463E-9371-CCB33E16ADDE}" destId="{B1638BBE-6413-49D1-9C2E-755977BFFEA7}" srcOrd="1" destOrd="0" presId="urn:microsoft.com/office/officeart/2005/8/layout/hList7"/>
    <dgm:cxn modelId="{F671F12E-E22E-4030-90C0-1AEE96FCFB3C}" type="presParOf" srcId="{04A0807C-0E99-463E-9371-CCB33E16ADDE}" destId="{7E7E5C18-B255-462D-914A-F9C8AEEE60FB}" srcOrd="2" destOrd="0" presId="urn:microsoft.com/office/officeart/2005/8/layout/hList7"/>
    <dgm:cxn modelId="{BCD32481-60C7-4263-BBAB-80E8C856551C}" type="presParOf" srcId="{04A0807C-0E99-463E-9371-CCB33E16ADDE}" destId="{81C312AB-44E4-4757-A092-FC412D377CB0}" srcOrd="3" destOrd="0" presId="urn:microsoft.com/office/officeart/2005/8/layout/hList7"/>
    <dgm:cxn modelId="{67B6606D-7AF2-4015-8F89-7F22E256C852}" type="presParOf" srcId="{5442CB2C-1202-49AF-BF9C-97155819A419}" destId="{21E9AF59-1661-448F-98DD-66B0F92D9B80}" srcOrd="1" destOrd="0" presId="urn:microsoft.com/office/officeart/2005/8/layout/hList7"/>
    <dgm:cxn modelId="{07280309-F277-4ACF-9FA3-CFF52DF4E7CD}" type="presParOf" srcId="{5442CB2C-1202-49AF-BF9C-97155819A419}" destId="{B0962B9A-5D33-4A97-8CFB-6CDD08748EA9}" srcOrd="2" destOrd="0" presId="urn:microsoft.com/office/officeart/2005/8/layout/hList7"/>
    <dgm:cxn modelId="{CEDB0CE2-4E6B-46F2-8078-5D531978BCC9}" type="presParOf" srcId="{B0962B9A-5D33-4A97-8CFB-6CDD08748EA9}" destId="{53394CF5-06B2-417E-B872-D7603876F052}" srcOrd="0" destOrd="0" presId="urn:microsoft.com/office/officeart/2005/8/layout/hList7"/>
    <dgm:cxn modelId="{96FB8D6C-3322-41DD-9F8C-177BB57498A4}" type="presParOf" srcId="{B0962B9A-5D33-4A97-8CFB-6CDD08748EA9}" destId="{386F805E-9EF6-4E59-A7B1-8FC2A4386A6E}" srcOrd="1" destOrd="0" presId="urn:microsoft.com/office/officeart/2005/8/layout/hList7"/>
    <dgm:cxn modelId="{EF80D461-CC8C-482C-8DAE-F306B99E3DAD}" type="presParOf" srcId="{B0962B9A-5D33-4A97-8CFB-6CDD08748EA9}" destId="{852D8869-D314-46FD-A4C3-95F81CE17260}" srcOrd="2" destOrd="0" presId="urn:microsoft.com/office/officeart/2005/8/layout/hList7"/>
    <dgm:cxn modelId="{570F9540-7A1A-4508-9D5E-AB7254B31359}" type="presParOf" srcId="{B0962B9A-5D33-4A97-8CFB-6CDD08748EA9}" destId="{7023C01B-A7F4-4013-B62F-C20A94E4DD6D}" srcOrd="3" destOrd="0" presId="urn:microsoft.com/office/officeart/2005/8/layout/hList7"/>
    <dgm:cxn modelId="{288A2468-319E-41F8-8183-C4828F5BEA9D}" type="presParOf" srcId="{5442CB2C-1202-49AF-BF9C-97155819A419}" destId="{3B3E0E5C-7252-4B38-8937-C9F8C40B1BF2}" srcOrd="3" destOrd="0" presId="urn:microsoft.com/office/officeart/2005/8/layout/hList7"/>
    <dgm:cxn modelId="{5DDEAD36-19AD-4AB8-943E-5010E4437DB4}" type="presParOf" srcId="{5442CB2C-1202-49AF-BF9C-97155819A419}" destId="{E60B235B-3932-4379-A693-9C855C5982A4}" srcOrd="4" destOrd="0" presId="urn:microsoft.com/office/officeart/2005/8/layout/hList7"/>
    <dgm:cxn modelId="{1867DBA2-3AC4-479C-BB53-35E33682DE1E}" type="presParOf" srcId="{E60B235B-3932-4379-A693-9C855C5982A4}" destId="{F60FFE7C-4BD9-4A54-A34E-C5F100534F3F}" srcOrd="0" destOrd="0" presId="urn:microsoft.com/office/officeart/2005/8/layout/hList7"/>
    <dgm:cxn modelId="{E7ED7212-FA16-45BC-991A-BFB3DC0ECBD4}" type="presParOf" srcId="{E60B235B-3932-4379-A693-9C855C5982A4}" destId="{A8B3A64A-6958-4CB4-ACEF-D7A69981D7C1}" srcOrd="1" destOrd="0" presId="urn:microsoft.com/office/officeart/2005/8/layout/hList7"/>
    <dgm:cxn modelId="{FDC1082E-B9A1-44E2-BAC9-580804678019}" type="presParOf" srcId="{E60B235B-3932-4379-A693-9C855C5982A4}" destId="{E205480C-C784-47D6-AF11-E5417C523DF6}" srcOrd="2" destOrd="0" presId="urn:microsoft.com/office/officeart/2005/8/layout/hList7"/>
    <dgm:cxn modelId="{2C541561-8F9F-491A-B87B-112BF8884B85}" type="presParOf" srcId="{E60B235B-3932-4379-A693-9C855C5982A4}" destId="{EEBE9472-D831-484A-A6CD-36F112087ADC}" srcOrd="3" destOrd="0" presId="urn:microsoft.com/office/officeart/2005/8/layout/hList7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2" name="Picture 4" descr="http://img.xooimage.com/files110/b/5/5/0_5af0f_7f4c0b29_xl-4c24389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201" y="1052736"/>
            <a:ext cx="5616624" cy="479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2339752" y="422108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Щербакова Е.В.</a:t>
            </a:r>
          </a:p>
          <a:p>
            <a:pPr algn="ctr"/>
            <a:r>
              <a:rPr lang="ru-RU" dirty="0" smtClean="0"/>
              <a:t>МАОУ СОШ № 2</a:t>
            </a:r>
          </a:p>
          <a:p>
            <a:pPr algn="ctr"/>
            <a:r>
              <a:rPr lang="ru-RU" dirty="0" smtClean="0"/>
              <a:t>г. Реж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lxua-ring10.akamaized.net/images_slandocomua/438703814_1_644x461_yuridicheskaya-konsultatsiya-vash-yurist-dneprodzerzhinsk.jpg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3838" y="4653136"/>
            <a:ext cx="231259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-fotki.yandex.ru/get/6609/16969765.47/0_68d92_74b0695e_orig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67563" y="-1197897"/>
            <a:ext cx="6890970" cy="928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/>
        </p:nvGraphicFramePr>
        <p:xfrm>
          <a:off x="285720" y="357166"/>
          <a:ext cx="8643998" cy="6143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34777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cs typeface="Times New Roman" pitchFamily="18" charset="0"/>
              </a:rPr>
              <a:t>Домашнее задание:</a:t>
            </a:r>
            <a:endParaRPr lang="ru-RU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2976" y="1357298"/>
            <a:ext cx="70009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Написать сочинение-миниатюру «Если бы у меня была волшебная палочка, я бы помог…»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Нарисовать иллюстрацию «Жизнь и забавы крестьянских детей»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Выучить наизусть отрывок «Однажды в студёную зимнюю пору…»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Выписать из стихотворения Н.А.Некрасова изобразительно-выразительные средства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Дать развернутый ответ на вопрос: «О чём бы я хотел спросить крестьянских детей, если бы у меня  была машина времени и я перенесся бы на 150 лет назад?»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869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2494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28690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2494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2494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371477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08.12.          Мир детства </a:t>
            </a:r>
            <a:br>
              <a:rPr lang="ru-RU" b="1" dirty="0" smtClean="0"/>
            </a:br>
            <a:r>
              <a:rPr lang="ru-RU" b="1" dirty="0" smtClean="0"/>
              <a:t>                 в стихотворении </a:t>
            </a:r>
            <a:br>
              <a:rPr lang="ru-RU" b="1" dirty="0" smtClean="0"/>
            </a:br>
            <a:r>
              <a:rPr lang="ru-RU" b="1" dirty="0" smtClean="0"/>
              <a:t>                  </a:t>
            </a:r>
            <a:r>
              <a:rPr lang="ru-RU" b="1" dirty="0" smtClean="0">
                <a:solidFill>
                  <a:srgbClr val="FF0000"/>
                </a:solidFill>
              </a:rPr>
              <a:t>Н. А. Некрасова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    «Крестьянские дети»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42910" y="30718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3786190"/>
            <a:ext cx="52149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Играйте же, дети! Растите на воле!</a:t>
            </a:r>
            <a:endParaRPr lang="ru-RU" sz="2400" dirty="0" smtClean="0"/>
          </a:p>
          <a:p>
            <a:r>
              <a:rPr lang="ru-RU" sz="2400" i="1" dirty="0" smtClean="0"/>
              <a:t>На то вам и красное детство дано...</a:t>
            </a:r>
            <a:endParaRPr lang="ru-RU" sz="2400" dirty="0" smtClean="0"/>
          </a:p>
          <a:p>
            <a:r>
              <a:rPr lang="ru-RU" sz="2400" i="1" dirty="0" smtClean="0"/>
              <a:t>                                     Н. А. Некрасов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Труд крестьянских детей 19 века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214424"/>
          <a:ext cx="8501121" cy="5563560"/>
        </p:xfrm>
        <a:graphic>
          <a:graphicData uri="http://schemas.openxmlformats.org/drawingml/2006/table">
            <a:tbl>
              <a:tblPr/>
              <a:tblGrid>
                <a:gridCol w="1214446"/>
                <a:gridCol w="3214710"/>
                <a:gridCol w="1285884"/>
                <a:gridCol w="2786081"/>
              </a:tblGrid>
              <a:tr h="428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Возраст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Мальчики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Возраст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Девочки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6 лет - 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помогали укладывать сено и солому в стога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8 лет 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доили корову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рыбачили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шили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помогали с домашним скотом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ткали на станке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собирали хворост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пряли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носили воду из колодца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управлялись с тяжёлой посудой - чугунками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9 лет - 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помогали отцам в изготовлении мебели, упряжи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готовили еду в русской печке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11-12 лет - 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шли работать в поле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10 лет -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нянчились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762" marR="587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по таблице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1357298"/>
          <a:ext cx="8501122" cy="5214975"/>
        </p:xfrm>
        <a:graphic>
          <a:graphicData uri="http://schemas.openxmlformats.org/drawingml/2006/table">
            <a:tbl>
              <a:tblPr/>
              <a:tblGrid>
                <a:gridCol w="4250117"/>
                <a:gridCol w="4251005"/>
              </a:tblGrid>
              <a:tr h="966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«Светлая» сторона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(удивительный мир)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«Темная» сторона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(трудный путь)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0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Привольная жизнь на лоне природы: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Раннее приобщение к тяжелому крестьянскому труду: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1151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Вывод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Вывод</a:t>
                      </a:r>
                      <a:r>
                        <a:rPr lang="ru-RU" sz="2000" b="1" smtClean="0"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42910" y="307181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71543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по таблице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1357298"/>
          <a:ext cx="8501122" cy="5214975"/>
        </p:xfrm>
        <a:graphic>
          <a:graphicData uri="http://schemas.openxmlformats.org/drawingml/2006/table">
            <a:tbl>
              <a:tblPr/>
              <a:tblGrid>
                <a:gridCol w="4250117"/>
                <a:gridCol w="4251005"/>
              </a:tblGrid>
              <a:tr h="9662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«Светлая» сторона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(удивительный мир)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«Темная» сторона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(трудный путь)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30973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Привольная жизнь на лоне природы: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- «грибные набеги»;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 - купание в реке, рыбалка;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- походы за ягодами, орехами;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- общение с людьми «рабочего звания»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59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Раннее приобщение к тяжелому крестьянскому труду: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- помощь родителям по дому;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- работа в поле;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- помощь при заготовке дров;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- ответственность за жизнь семьи.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1151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Вывод: Некрасов испытывает нежность, умиление, любовь и восхищение.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3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Вывод: Некрасов сочувствует, но в то же время уважает  маленьких тружеников.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344</Words>
  <Application>Microsoft Office PowerPoint</Application>
  <PresentationFormat>Экран (4:3)</PresentationFormat>
  <Paragraphs>77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08.12.          Мир детства                   в стихотворении                    Н. А. Некрасова              «Крестьянские дети»</vt:lpstr>
      <vt:lpstr>Труд крестьянских детей 19 века</vt:lpstr>
      <vt:lpstr>Работа по таблице</vt:lpstr>
      <vt:lpstr>Слайд 8</vt:lpstr>
      <vt:lpstr>Работа по таблице</vt:lpstr>
      <vt:lpstr>Рефлексия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Пользователь</cp:lastModifiedBy>
  <cp:revision>19</cp:revision>
  <dcterms:created xsi:type="dcterms:W3CDTF">2017-11-17T15:21:42Z</dcterms:created>
  <dcterms:modified xsi:type="dcterms:W3CDTF">2023-10-12T08:11:14Z</dcterms:modified>
</cp:coreProperties>
</file>