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3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861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114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384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2620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4100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152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655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835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466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557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986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69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930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779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547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553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CFE4B-D93B-4794-AC03-530CF61AACF6}" type="datetimeFigureOut">
              <a:rPr lang="ru-RU" smtClean="0"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4D8AEAD-FFE1-4BC4-848D-F58D882DEA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8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6234" y="998621"/>
            <a:ext cx="8915399" cy="2262781"/>
          </a:xfrm>
        </p:spPr>
        <p:txBody>
          <a:bodyPr/>
          <a:lstStyle/>
          <a:p>
            <a:pPr algn="ctr"/>
            <a:r>
              <a:rPr lang="ru-RU" dirty="0" smtClean="0"/>
              <a:t>Для кого и для чего мы учимся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2" y="4681127"/>
            <a:ext cx="8915399" cy="1126283"/>
          </a:xfrm>
        </p:spPr>
        <p:txBody>
          <a:bodyPr>
            <a:normAutofit lnSpcReduction="10000"/>
          </a:bodyPr>
          <a:lstStyle/>
          <a:p>
            <a:r>
              <a:rPr lang="ru-RU" sz="7200" dirty="0" smtClean="0"/>
              <a:t>Ученье- свет!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927254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МОТИВЫ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/>
              <a:t>Я учусь для того, чтобы все знать.</a:t>
            </a:r>
          </a:p>
          <a:p>
            <a:r>
              <a:rPr lang="ru-RU" sz="2000" dirty="0"/>
              <a:t>Я учусь, потому что мне нравится процесс учения.</a:t>
            </a:r>
          </a:p>
          <a:p>
            <a:r>
              <a:rPr lang="ru-RU" sz="2000" dirty="0"/>
              <a:t>Я учусь для того, чтобы получать хорошие оценки.</a:t>
            </a:r>
          </a:p>
          <a:p>
            <a:r>
              <a:rPr lang="ru-RU" sz="2000" dirty="0"/>
              <a:t>Я учусь для того, чтобы научиться самому решать задачи.</a:t>
            </a:r>
          </a:p>
          <a:p>
            <a:r>
              <a:rPr lang="ru-RU" sz="2000" dirty="0"/>
              <a:t>Я учусь для того, чтобы быть полезным людям.</a:t>
            </a:r>
          </a:p>
          <a:p>
            <a:r>
              <a:rPr lang="ru-RU" sz="2000" dirty="0"/>
              <a:t>Я учусь для того, чтобы учитель был доволен моими успехами.</a:t>
            </a:r>
          </a:p>
          <a:p>
            <a:r>
              <a:rPr lang="ru-RU" sz="2000" dirty="0"/>
              <a:t>Я учусь для того, чтобы своими успехами радовать родителей.</a:t>
            </a:r>
          </a:p>
          <a:p>
            <a:r>
              <a:rPr lang="ru-RU" sz="2000" dirty="0"/>
              <a:t>Я учусь для того, чтобы за мои успехи меня уважали товарищи.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2428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Памятка успешного ученика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1. Не отвлекаться на уроках по пустякам и не отвлекать других</a:t>
            </a:r>
          </a:p>
          <a:p>
            <a:r>
              <a:rPr lang="ru-RU" sz="2000" dirty="0" smtClean="0"/>
              <a:t>2. Задавать вопросы учителям , если вы не поняли , быть» соучастником « учебного процесса»</a:t>
            </a:r>
          </a:p>
          <a:p>
            <a:r>
              <a:rPr lang="ru-RU" sz="2000" dirty="0" smtClean="0"/>
              <a:t>3. Работая дома с информацией, выделять главное, записывать выделенное</a:t>
            </a:r>
          </a:p>
          <a:p>
            <a:r>
              <a:rPr lang="ru-RU" sz="2000" dirty="0" smtClean="0"/>
              <a:t>4.  Готовиться ко всем предметам. Вам будет спокойно и комфортно на уроках</a:t>
            </a:r>
          </a:p>
          <a:p>
            <a:r>
              <a:rPr lang="ru-RU" sz="2000" dirty="0" smtClean="0"/>
              <a:t>5. стараться не списывать. Списать- украсть чужие знания.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67966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/>
              <a:t>ПРИТЧА</a:t>
            </a:r>
            <a:endParaRPr lang="ru-RU" sz="7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ВЫВОД: </a:t>
            </a:r>
          </a:p>
          <a:p>
            <a:r>
              <a:rPr lang="ru-RU" sz="3200" dirty="0" smtClean="0"/>
              <a:t>НЕ НАДО СТРЕМИТЬСЯ ПОЛУЧАТЬ ТОЛЬКО ОПРЕДЕЛЁННЫЕ ЗНАНИЯ, НУЖНО УЧИТЬСЯ ВСЕМУ. </a:t>
            </a:r>
          </a:p>
          <a:p>
            <a:r>
              <a:rPr lang="ru-RU" sz="3200" dirty="0" smtClean="0"/>
              <a:t>ВСЕ ЗНАНИЯ ПРИГОДЯТЬСЯ В ЖИЗНИ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858937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ДАВАЙТЕ ПРОДОЛЖИМ ФРАЗУ:</a:t>
            </a:r>
          </a:p>
          <a:p>
            <a:endParaRPr lang="ru-RU" sz="3200" dirty="0"/>
          </a:p>
          <a:p>
            <a:r>
              <a:rPr lang="ru-RU" sz="3200" dirty="0" smtClean="0"/>
              <a:t>ХОРОШО…….</a:t>
            </a:r>
          </a:p>
          <a:p>
            <a:r>
              <a:rPr lang="ru-RU" sz="3200" dirty="0" smtClean="0"/>
              <a:t>ИНТЕРЕСНО……</a:t>
            </a:r>
          </a:p>
          <a:p>
            <a:r>
              <a:rPr lang="ru-RU" sz="3200" dirty="0" smtClean="0"/>
              <a:t>МЕШАЛО…….</a:t>
            </a:r>
          </a:p>
          <a:p>
            <a:r>
              <a:rPr lang="ru-RU" sz="3200" dirty="0" smtClean="0"/>
              <a:t>ВОЗЬМУ С СОБОЙ……..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25865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Я ЖЕЛАЮ ВАМ УДАЧИ, УСПЕХОВ В УЧЁБЕ, РАДОСТИ ПОЗНАНИЯ!</a:t>
            </a:r>
          </a:p>
          <a:p>
            <a:r>
              <a:rPr lang="ru-RU" sz="4400" dirty="0" smtClean="0"/>
              <a:t>УЧЕНЬЕ-СВЕТ!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53045182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21</TotalTime>
  <Words>219</Words>
  <Application>Microsoft Office PowerPoint</Application>
  <PresentationFormat>Широкоэкранный</PresentationFormat>
  <Paragraphs>31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Легкий дым</vt:lpstr>
      <vt:lpstr>Для кого и для чего мы учимся</vt:lpstr>
      <vt:lpstr>МОТИВЫ</vt:lpstr>
      <vt:lpstr>Памятка успешного ученика</vt:lpstr>
      <vt:lpstr>ПРИТЧА</vt:lpstr>
      <vt:lpstr>РЕФЛЕКСИЯ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Для кого и для чего мы учимся</dc:title>
  <dc:creator>My</dc:creator>
  <cp:lastModifiedBy>My</cp:lastModifiedBy>
  <cp:revision>3</cp:revision>
  <dcterms:created xsi:type="dcterms:W3CDTF">2023-01-10T20:29:53Z</dcterms:created>
  <dcterms:modified xsi:type="dcterms:W3CDTF">2023-01-10T20:51:37Z</dcterms:modified>
</cp:coreProperties>
</file>