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80" d="100"/>
          <a:sy n="80" d="100"/>
        </p:scale>
        <p:origin x="9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8998-409E-459A-B429-BE89284F27B1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7448-01FB-4EC3-9CC1-4AD9FE3A5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871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8998-409E-459A-B429-BE89284F27B1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7448-01FB-4EC3-9CC1-4AD9FE3A5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877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8998-409E-459A-B429-BE89284F27B1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7448-01FB-4EC3-9CC1-4AD9FE3A5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737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8998-409E-459A-B429-BE89284F27B1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7448-01FB-4EC3-9CC1-4AD9FE3A5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943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8998-409E-459A-B429-BE89284F27B1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7448-01FB-4EC3-9CC1-4AD9FE3A5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581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8998-409E-459A-B429-BE89284F27B1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7448-01FB-4EC3-9CC1-4AD9FE3A5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230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8998-409E-459A-B429-BE89284F27B1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7448-01FB-4EC3-9CC1-4AD9FE3A5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871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8998-409E-459A-B429-BE89284F27B1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7448-01FB-4EC3-9CC1-4AD9FE3A5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641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8998-409E-459A-B429-BE89284F27B1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7448-01FB-4EC3-9CC1-4AD9FE3A5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664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8998-409E-459A-B429-BE89284F27B1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7448-01FB-4EC3-9CC1-4AD9FE3A5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611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8998-409E-459A-B429-BE89284F27B1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7448-01FB-4EC3-9CC1-4AD9FE3A5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30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A8998-409E-459A-B429-BE89284F27B1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F7448-01FB-4EC3-9CC1-4AD9FE3A5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19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pinimg.com/originals/bc/dd/da/bcddda2c5aeda4714a6eb72b2cce044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8"/>
            <a:ext cx="92325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4357" y="1204871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anose="020A0603040505020204" pitchFamily="18" charset="-52"/>
                <a:ea typeface="PT Astra Serif" panose="020A0603040505020204" pitchFamily="18" charset="-52"/>
                <a:cs typeface="Mongolian Baiti" panose="03000500000000000000" pitchFamily="66" charset="0"/>
              </a:rPr>
              <a:t>Путешествие </a:t>
            </a:r>
            <a:b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anose="020A0603040505020204" pitchFamily="18" charset="-52"/>
                <a:ea typeface="PT Astra Serif" panose="020A0603040505020204" pitchFamily="18" charset="-52"/>
                <a:cs typeface="Mongolian Baiti" panose="03000500000000000000" pitchFamily="66" charset="0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anose="020A0603040505020204" pitchFamily="18" charset="-52"/>
                <a:ea typeface="PT Astra Serif" panose="020A0603040505020204" pitchFamily="18" charset="-52"/>
                <a:cs typeface="Mongolian Baiti" panose="03000500000000000000" pitchFamily="66" charset="0"/>
              </a:rPr>
              <a:t>в сказочную страну 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anose="020A0603040505020204" pitchFamily="18" charset="-52"/>
                <a:ea typeface="PT Astra Serif" panose="020A0603040505020204" pitchFamily="18" charset="-52"/>
                <a:cs typeface="Mongolian Baiti" panose="03000500000000000000" pitchFamily="66" charset="0"/>
              </a:rPr>
            </a:br>
            <a:r>
              <a:rPr lang="ru-RU" sz="9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anose="020A0603040505020204" pitchFamily="18" charset="-52"/>
                <a:ea typeface="PT Astra Serif" panose="020A0603040505020204" pitchFamily="18" charset="-52"/>
                <a:cs typeface="Mongolian Baiti" panose="03000500000000000000" pitchFamily="66" charset="0"/>
              </a:rPr>
              <a:t>Театр</a:t>
            </a:r>
            <a:endParaRPr lang="ru-RU" sz="9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T Astra Serif" panose="020A0603040505020204" pitchFamily="18" charset="-52"/>
              <a:ea typeface="PT Astra Serif" panose="020A0603040505020204" pitchFamily="18" charset="-52"/>
              <a:cs typeface="Mongolian Baiti" panose="03000500000000000000" pitchFamily="66" charset="0"/>
            </a:endParaRPr>
          </a:p>
        </p:txBody>
      </p:sp>
      <p:pic>
        <p:nvPicPr>
          <p:cNvPr id="1030" name="Picture 6" descr="https://dshij2.kaluga.muzkult.ru/media/2017/08/29/1234793204/image_image_195502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8"/>
            <a:ext cx="2286000" cy="38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dshij2.kaluga.muzkult.ru/media/2017/08/29/1234793204/image_image_195502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557" y="30244"/>
            <a:ext cx="2286000" cy="38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dshij2.kaluga.muzkult.ru/media/2017/08/29/1234793204/image_image_195502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83"/>
            <a:ext cx="2286000" cy="38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dshij2.kaluga.muzkult.ru/media/2017/08/29/1234793204/image_image_195502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557" y="83"/>
            <a:ext cx="2286000" cy="38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bibliotaishet.ru/konkurs/karnav_mask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727" y="3450211"/>
            <a:ext cx="3826042" cy="194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56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1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Mongolian Baiti</vt:lpstr>
      <vt:lpstr>PT Astra Serif</vt:lpstr>
      <vt:lpstr>Тема Office</vt:lpstr>
      <vt:lpstr>Путешествие  в сказочную страну  Театр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 в сказочную страну  Театр.</dc:title>
  <dc:creator>kab.1-1 Громова С.В.</dc:creator>
  <cp:lastModifiedBy>kab.1-1 Громова С.В.</cp:lastModifiedBy>
  <cp:revision>4</cp:revision>
  <dcterms:created xsi:type="dcterms:W3CDTF">2021-01-15T09:03:44Z</dcterms:created>
  <dcterms:modified xsi:type="dcterms:W3CDTF">2021-01-15T09:27:47Z</dcterms:modified>
</cp:coreProperties>
</file>