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6.12.1.0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76" r:id="rId4"/>
    <p:sldId id="289" r:id="rId5"/>
    <p:sldId id="264" r:id="rId6"/>
    <p:sldId id="292" r:id="rId7"/>
    <p:sldId id="278" r:id="rId8"/>
    <p:sldId id="279" r:id="rId9"/>
    <p:sldId id="280" r:id="rId10"/>
    <p:sldId id="281" r:id="rId11"/>
    <p:sldId id="295" r:id="rId12"/>
    <p:sldId id="285" r:id="rId13"/>
    <p:sldId id="286" r:id="rId14"/>
    <p:sldId id="299" r:id="rId15"/>
    <p:sldId id="291" r:id="rId16"/>
    <p:sldId id="298" r:id="rId17"/>
    <p:sldId id="293" r:id="rId18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9631" autoAdjust="0"/>
  </p:normalViewPr>
  <p:slideViewPr>
    <p:cSldViewPr snapToGrid="0">
      <p:cViewPr>
        <p:scale>
          <a:sx n="80" d="100"/>
          <a:sy n="80" d="100"/>
        </p:scale>
        <p:origin x="-120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0" d="100"/>
          <a:sy n="0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tags" Target="tags/tag1.xml" /><Relationship Id="rId2" Type="http://schemas.openxmlformats.org/officeDocument/2006/relationships/slide" Target="slides/slide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26" Type="http://schemas.microsoft.com/office/2016/11/relationships/changesInfo" Target="changesInfos/changesInfo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Екатерина Ильчук" userId="59e7825d6935c620" providerId="LiveId" clId="{4868E998-3625-4B64-8F08-D1634F33C3B1}"/>
    <pc:docChg chg="undo custSel modSld">
      <pc:chgData name="Екатерина Ильчук" userId="59e7825d6935c620" providerId="LiveId" clId="{4868E998-3625-4B64-8F08-D1634F33C3B1}" dt="2021-01-17T16:27:43.596" v="81" actId="255"/>
      <pc:docMkLst>
        <pc:docMk/>
      </pc:docMkLst>
      <pc:sldChg chg="modSp mod">
        <pc:chgData name="Екатерина Ильчук" userId="59e7825d6935c620" providerId="LiveId" clId="{4868E998-3625-4B64-8F08-D1634F33C3B1}" dt="2021-01-17T16:17:53.257" v="31" actId="1076"/>
        <pc:sldMkLst>
          <pc:docMk/>
          <pc:sldMk cId="2026058809" sldId="259"/>
        </pc:sldMkLst>
        <pc:spChg chg="mod">
          <ac:chgData name="Екатерина Ильчук" userId="59e7825d6935c620" providerId="LiveId" clId="{4868E998-3625-4B64-8F08-D1634F33C3B1}" dt="2021-01-17T16:17:53.257" v="31" actId="1076"/>
          <ac:spMkLst>
            <pc:docMk/>
            <pc:sldMk cId="2026058809" sldId="259"/>
            <ac:spMk id="6" creationId="{97893508-8EB0-4501-976F-32B4055F2A62}"/>
          </ac:spMkLst>
        </pc:spChg>
      </pc:sldChg>
      <pc:sldChg chg="modSp mod">
        <pc:chgData name="Екатерина Ильчук" userId="59e7825d6935c620" providerId="LiveId" clId="{4868E998-3625-4B64-8F08-D1634F33C3B1}" dt="2021-01-17T16:19:19.405" v="44" actId="6549"/>
        <pc:sldMkLst>
          <pc:docMk/>
          <pc:sldMk cId="2518887875" sldId="276"/>
        </pc:sldMkLst>
        <pc:spChg chg="mod">
          <ac:chgData name="Екатерина Ильчук" userId="59e7825d6935c620" providerId="LiveId" clId="{4868E998-3625-4B64-8F08-D1634F33C3B1}" dt="2021-01-17T16:19:19.405" v="44" actId="6549"/>
          <ac:spMkLst>
            <pc:docMk/>
            <pc:sldMk cId="2518887875" sldId="276"/>
            <ac:spMk id="9" creationId="{318517B9-76EF-48C4-A0A4-3C97BFF0119A}"/>
          </ac:spMkLst>
        </pc:spChg>
      </pc:sldChg>
      <pc:sldChg chg="addSp delSp modSp mod">
        <pc:chgData name="Екатерина Ильчук" userId="59e7825d6935c620" providerId="LiveId" clId="{4868E998-3625-4B64-8F08-D1634F33C3B1}" dt="2021-01-17T16:22:00.253" v="53" actId="14100"/>
        <pc:sldMkLst>
          <pc:docMk/>
          <pc:sldMk cId="1651097911" sldId="279"/>
        </pc:sldMkLst>
        <pc:picChg chg="add mod">
          <ac:chgData name="Екатерина Ильчук" userId="59e7825d6935c620" providerId="LiveId" clId="{4868E998-3625-4B64-8F08-D1634F33C3B1}" dt="2021-01-17T16:22:00.253" v="53" actId="14100"/>
          <ac:picMkLst>
            <pc:docMk/>
            <pc:sldMk cId="1651097911" sldId="279"/>
            <ac:picMk id="3" creationId="{10FCB168-E1C3-492F-957E-F61582659D44}"/>
          </ac:picMkLst>
        </pc:picChg>
        <pc:picChg chg="del">
          <ac:chgData name="Екатерина Ильчук" userId="59e7825d6935c620" providerId="LiveId" clId="{4868E998-3625-4B64-8F08-D1634F33C3B1}" dt="2021-01-17T16:21:46.960" v="47" actId="478"/>
          <ac:picMkLst>
            <pc:docMk/>
            <pc:sldMk cId="1651097911" sldId="279"/>
            <ac:picMk id="8" creationId="{553E878E-30F1-4196-8960-4C8B2D35827C}"/>
          </ac:picMkLst>
        </pc:picChg>
      </pc:sldChg>
      <pc:sldChg chg="modSp mod">
        <pc:chgData name="Екатерина Ильчук" userId="59e7825d6935c620" providerId="LiveId" clId="{4868E998-3625-4B64-8F08-D1634F33C3B1}" dt="2021-01-17T16:11:32.085" v="5" actId="948"/>
        <pc:sldMkLst>
          <pc:docMk/>
          <pc:sldMk cId="773940816" sldId="283"/>
        </pc:sldMkLst>
        <pc:spChg chg="mod">
          <ac:chgData name="Екатерина Ильчук" userId="59e7825d6935c620" providerId="LiveId" clId="{4868E998-3625-4B64-8F08-D1634F33C3B1}" dt="2021-01-17T16:10:44.725" v="1" actId="113"/>
          <ac:spMkLst>
            <pc:docMk/>
            <pc:sldMk cId="773940816" sldId="283"/>
            <ac:spMk id="4" creationId="{10BCD30F-E20F-43C3-97F8-362F9B640036}"/>
          </ac:spMkLst>
        </pc:spChg>
        <pc:spChg chg="mod">
          <ac:chgData name="Екатерина Ильчук" userId="59e7825d6935c620" providerId="LiveId" clId="{4868E998-3625-4B64-8F08-D1634F33C3B1}" dt="2021-01-17T16:11:32.085" v="5" actId="948"/>
          <ac:spMkLst>
            <pc:docMk/>
            <pc:sldMk cId="773940816" sldId="283"/>
            <ac:spMk id="5" creationId="{3B203787-A653-4E85-A3B6-654B3DC4F80C}"/>
          </ac:spMkLst>
        </pc:spChg>
      </pc:sldChg>
      <pc:sldChg chg="addSp delSp modSp mod">
        <pc:chgData name="Екатерина Ильчук" userId="59e7825d6935c620" providerId="LiveId" clId="{4868E998-3625-4B64-8F08-D1634F33C3B1}" dt="2021-01-17T16:27:06.962" v="78" actId="14100"/>
        <pc:sldMkLst>
          <pc:docMk/>
          <pc:sldMk cId="403013591" sldId="286"/>
        </pc:sldMkLst>
        <pc:spChg chg="del mod">
          <ac:chgData name="Екатерина Ильчук" userId="59e7825d6935c620" providerId="LiveId" clId="{4868E998-3625-4B64-8F08-D1634F33C3B1}" dt="2021-01-17T16:26:44.648" v="71" actId="478"/>
          <ac:spMkLst>
            <pc:docMk/>
            <pc:sldMk cId="403013591" sldId="286"/>
            <ac:spMk id="7" creationId="{ACC7F3BA-7227-4853-9FBB-193C874DDEB3}"/>
          </ac:spMkLst>
        </pc:spChg>
        <pc:picChg chg="add mod">
          <ac:chgData name="Екатерина Ильчук" userId="59e7825d6935c620" providerId="LiveId" clId="{4868E998-3625-4B64-8F08-D1634F33C3B1}" dt="2021-01-17T16:27:06.962" v="78" actId="14100"/>
          <ac:picMkLst>
            <pc:docMk/>
            <pc:sldMk cId="403013591" sldId="286"/>
            <ac:picMk id="3" creationId="{5925B630-4F43-47BA-AA83-999E6A6D3A2D}"/>
          </ac:picMkLst>
        </pc:picChg>
        <pc:picChg chg="del">
          <ac:chgData name="Екатерина Ильчук" userId="59e7825d6935c620" providerId="LiveId" clId="{4868E998-3625-4B64-8F08-D1634F33C3B1}" dt="2021-01-17T16:24:59.238" v="61" actId="478"/>
          <ac:picMkLst>
            <pc:docMk/>
            <pc:sldMk cId="403013591" sldId="286"/>
            <ac:picMk id="5" creationId="{ABE3CE36-8EC8-4FB3-8963-2B5208BAFD69}"/>
          </ac:picMkLst>
        </pc:picChg>
        <pc:picChg chg="del">
          <ac:chgData name="Екатерина Ильчук" userId="59e7825d6935c620" providerId="LiveId" clId="{4868E998-3625-4B64-8F08-D1634F33C3B1}" dt="2021-01-17T16:26:42.032" v="70" actId="478"/>
          <ac:picMkLst>
            <pc:docMk/>
            <pc:sldMk cId="403013591" sldId="286"/>
            <ac:picMk id="6" creationId="{080D7BB2-3B16-419D-A34E-5A8FAC3C260E}"/>
          </ac:picMkLst>
        </pc:picChg>
        <pc:picChg chg="add mod">
          <ac:chgData name="Екатерина Ильчук" userId="59e7825d6935c620" providerId="LiveId" clId="{4868E998-3625-4B64-8F08-D1634F33C3B1}" dt="2021-01-17T16:26:55.945" v="75" actId="14100"/>
          <ac:picMkLst>
            <pc:docMk/>
            <pc:sldMk cId="403013591" sldId="286"/>
            <ac:picMk id="8" creationId="{3291BCEB-42E0-4107-895C-0D140A7E5210}"/>
          </ac:picMkLst>
        </pc:picChg>
      </pc:sldChg>
      <pc:sldChg chg="modSp mod">
        <pc:chgData name="Екатерина Ильчук" userId="59e7825d6935c620" providerId="LiveId" clId="{4868E998-3625-4B64-8F08-D1634F33C3B1}" dt="2021-01-17T16:27:43.596" v="81" actId="255"/>
        <pc:sldMkLst>
          <pc:docMk/>
          <pc:sldMk cId="3947465217" sldId="291"/>
        </pc:sldMkLst>
        <pc:spChg chg="mod">
          <ac:chgData name="Екатерина Ильчук" userId="59e7825d6935c620" providerId="LiveId" clId="{4868E998-3625-4B64-8F08-D1634F33C3B1}" dt="2021-01-17T16:27:43.596" v="81" actId="255"/>
          <ac:spMkLst>
            <pc:docMk/>
            <pc:sldMk cId="3947465217" sldId="291"/>
            <ac:spMk id="2" creationId="{585BFEA9-9F5B-40B4-91F5-494B63C5BEE3}"/>
          </ac:spMkLst>
        </pc:spChg>
      </pc:sldChg>
      <pc:sldChg chg="modSp mod">
        <pc:chgData name="Екатерина Ильчук" userId="59e7825d6935c620" providerId="LiveId" clId="{4868E998-3625-4B64-8F08-D1634F33C3B1}" dt="2021-01-17T16:19:52.156" v="46" actId="20577"/>
        <pc:sldMkLst>
          <pc:docMk/>
          <pc:sldMk cId="2875324541" sldId="292"/>
        </pc:sldMkLst>
        <pc:spChg chg="mod">
          <ac:chgData name="Екатерина Ильчук" userId="59e7825d6935c620" providerId="LiveId" clId="{4868E998-3625-4B64-8F08-D1634F33C3B1}" dt="2021-01-17T16:19:52.156" v="46" actId="20577"/>
          <ac:spMkLst>
            <pc:docMk/>
            <pc:sldMk cId="2875324541" sldId="292"/>
            <ac:spMk id="5" creationId="{60846D99-B5B0-40A5-801E-C88F1B22EA9B}"/>
          </ac:spMkLst>
        </pc:spChg>
      </pc:sldChg>
      <pc:sldChg chg="modSp mod">
        <pc:chgData name="Екатерина Ильчук" userId="59e7825d6935c620" providerId="LiveId" clId="{4868E998-3625-4B64-8F08-D1634F33C3B1}" dt="2021-01-17T16:22:45.618" v="60" actId="1076"/>
        <pc:sldMkLst>
          <pc:docMk/>
          <pc:sldMk cId="2666650302" sldId="295"/>
        </pc:sldMkLst>
        <pc:spChg chg="mod">
          <ac:chgData name="Екатерина Ильчук" userId="59e7825d6935c620" providerId="LiveId" clId="{4868E998-3625-4B64-8F08-D1634F33C3B1}" dt="2021-01-17T16:22:27.766" v="57" actId="1076"/>
          <ac:spMkLst>
            <pc:docMk/>
            <pc:sldMk cId="2666650302" sldId="295"/>
            <ac:spMk id="2" creationId="{68E4D329-5A08-436A-B41C-124799133435}"/>
          </ac:spMkLst>
        </pc:spChg>
        <pc:spChg chg="mod">
          <ac:chgData name="Екатерина Ильчук" userId="59e7825d6935c620" providerId="LiveId" clId="{4868E998-3625-4B64-8F08-D1634F33C3B1}" dt="2021-01-17T16:22:45.618" v="60" actId="1076"/>
          <ac:spMkLst>
            <pc:docMk/>
            <pc:sldMk cId="2666650302" sldId="295"/>
            <ac:spMk id="7" creationId="{F3B745E4-4BF9-404E-9CDA-67B45A1CD37D}"/>
          </ac:spMkLst>
        </pc:spChg>
      </pc:sldChg>
    </pc:docChg>
  </pc:docChgLst>
  <pc:docChgLst>
    <pc:chgData name="Екатерина Ильчук" userId="59e7825d6935c620" providerId="LiveId" clId="{BF628409-01A7-4F05-B94B-99DD401EC56C}"/>
    <pc:docChg chg="undo custSel addSld delSld modSld sldOrd">
      <pc:chgData name="Екатерина Ильчук" userId="59e7825d6935c620" providerId="LiveId" clId="{BF628409-01A7-4F05-B94B-99DD401EC56C}" dt="2021-01-16T19:45:15.750" v="8209" actId="20577"/>
      <pc:docMkLst>
        <pc:docMk/>
      </pc:docMkLst>
      <pc:sldChg chg="modSp mod">
        <pc:chgData name="Екатерина Ильчук" userId="59e7825d6935c620" providerId="LiveId" clId="{BF628409-01A7-4F05-B94B-99DD401EC56C}" dt="2021-01-16T17:52:49.267" v="6215" actId="14100"/>
        <pc:sldMkLst>
          <pc:docMk/>
          <pc:sldMk cId="1136246830" sldId="257"/>
        </pc:sldMkLst>
        <pc:spChg chg="mod">
          <ac:chgData name="Екатерина Ильчук" userId="59e7825d6935c620" providerId="LiveId" clId="{BF628409-01A7-4F05-B94B-99DD401EC56C}" dt="2021-01-16T10:11:37.932" v="1671" actId="113"/>
          <ac:spMkLst>
            <pc:docMk/>
            <pc:sldMk cId="1136246830" sldId="257"/>
            <ac:spMk id="2" creationId="{21406FAA-2775-4A37-BC9A-A4B7B2D30ADF}"/>
          </ac:spMkLst>
        </pc:spChg>
        <pc:spChg chg="mod">
          <ac:chgData name="Екатерина Ильчук" userId="59e7825d6935c620" providerId="LiveId" clId="{BF628409-01A7-4F05-B94B-99DD401EC56C}" dt="2021-01-16T17:52:49.267" v="6215" actId="14100"/>
          <ac:spMkLst>
            <pc:docMk/>
            <pc:sldMk cId="1136246830" sldId="257"/>
            <ac:spMk id="4" creationId="{E0246756-8F4E-46F7-A080-01DBD769909A}"/>
          </ac:spMkLst>
        </pc:spChg>
      </pc:sldChg>
      <pc:sldChg chg="modSp mod">
        <pc:chgData name="Екатерина Ильчук" userId="59e7825d6935c620" providerId="LiveId" clId="{BF628409-01A7-4F05-B94B-99DD401EC56C}" dt="2021-01-16T16:58:13.162" v="5112" actId="1076"/>
        <pc:sldMkLst>
          <pc:docMk/>
          <pc:sldMk cId="1590233675" sldId="258"/>
        </pc:sldMkLst>
        <pc:spChg chg="mod">
          <ac:chgData name="Екатерина Ильчук" userId="59e7825d6935c620" providerId="LiveId" clId="{BF628409-01A7-4F05-B94B-99DD401EC56C}" dt="2021-01-16T16:58:13.162" v="5112" actId="1076"/>
          <ac:spMkLst>
            <pc:docMk/>
            <pc:sldMk cId="1590233675" sldId="258"/>
            <ac:spMk id="4" creationId="{9BC63476-101E-4485-B76C-609540244399}"/>
          </ac:spMkLst>
        </pc:spChg>
      </pc:sldChg>
      <pc:sldChg chg="addSp delSp modSp mod ord modClrScheme chgLayout">
        <pc:chgData name="Екатерина Ильчук" userId="59e7825d6935c620" providerId="LiveId" clId="{BF628409-01A7-4F05-B94B-99DD401EC56C}" dt="2021-01-16T17:53:05.304" v="6217" actId="14100"/>
        <pc:sldMkLst>
          <pc:docMk/>
          <pc:sldMk cId="2026058809" sldId="259"/>
        </pc:sldMkLst>
        <pc:spChg chg="add del mod ord">
          <ac:chgData name="Екатерина Ильчук" userId="59e7825d6935c620" providerId="LiveId" clId="{BF628409-01A7-4F05-B94B-99DD401EC56C}" dt="2021-01-16T12:21:54.744" v="2458" actId="478"/>
          <ac:spMkLst>
            <pc:docMk/>
            <pc:sldMk cId="2026058809" sldId="259"/>
            <ac:spMk id="2" creationId="{2FCDB355-1356-4EBB-9383-2B782BEE4D38}"/>
          </ac:spMkLst>
        </pc:spChg>
        <pc:spChg chg="add del mod ord">
          <ac:chgData name="Екатерина Ильчук" userId="59e7825d6935c620" providerId="LiveId" clId="{BF628409-01A7-4F05-B94B-99DD401EC56C}" dt="2021-01-16T12:22:55.761" v="2468" actId="478"/>
          <ac:spMkLst>
            <pc:docMk/>
            <pc:sldMk cId="2026058809" sldId="259"/>
            <ac:spMk id="3" creationId="{7B31771E-A846-47DA-9718-06D5CF27F42B}"/>
          </ac:spMkLst>
        </pc:spChg>
        <pc:spChg chg="mod ord">
          <ac:chgData name="Екатерина Ильчук" userId="59e7825d6935c620" providerId="LiveId" clId="{BF628409-01A7-4F05-B94B-99DD401EC56C}" dt="2021-01-16T09:24:39.797" v="1200" actId="20577"/>
          <ac:spMkLst>
            <pc:docMk/>
            <pc:sldMk cId="2026058809" sldId="259"/>
            <ac:spMk id="4" creationId="{F14A2F56-A997-4197-A58E-8A487E94C8F4}"/>
          </ac:spMkLst>
        </pc:spChg>
        <pc:spChg chg="add del mod ord">
          <ac:chgData name="Екатерина Ильчук" userId="59e7825d6935c620" providerId="LiveId" clId="{BF628409-01A7-4F05-B94B-99DD401EC56C}" dt="2021-01-16T12:21:57" v="2459" actId="478"/>
          <ac:spMkLst>
            <pc:docMk/>
            <pc:sldMk cId="2026058809" sldId="259"/>
            <ac:spMk id="5" creationId="{3152C4BE-4E7C-4FEE-BF2D-2F1B3CBA6ECD}"/>
          </ac:spMkLst>
        </pc:spChg>
        <pc:spChg chg="add mod ord">
          <ac:chgData name="Екатерина Ильчук" userId="59e7825d6935c620" providerId="LiveId" clId="{BF628409-01A7-4F05-B94B-99DD401EC56C}" dt="2021-01-16T17:53:05.304" v="6217" actId="14100"/>
          <ac:spMkLst>
            <pc:docMk/>
            <pc:sldMk cId="2026058809" sldId="259"/>
            <ac:spMk id="6" creationId="{97893508-8EB0-4501-976F-32B4055F2A62}"/>
          </ac:spMkLst>
        </pc:spChg>
        <pc:spChg chg="add del mod">
          <ac:chgData name="Екатерина Ильчук" userId="59e7825d6935c620" providerId="LiveId" clId="{BF628409-01A7-4F05-B94B-99DD401EC56C}" dt="2021-01-16T12:22:00.684" v="2460" actId="478"/>
          <ac:spMkLst>
            <pc:docMk/>
            <pc:sldMk cId="2026058809" sldId="259"/>
            <ac:spMk id="10" creationId="{58EFDA46-81D7-482C-9945-5CEFF8AB34EE}"/>
          </ac:spMkLst>
        </pc:spChg>
        <pc:spChg chg="add del mod">
          <ac:chgData name="Екатерина Ильчук" userId="59e7825d6935c620" providerId="LiveId" clId="{BF628409-01A7-4F05-B94B-99DD401EC56C}" dt="2021-01-16T12:22:32.254" v="2464" actId="478"/>
          <ac:spMkLst>
            <pc:docMk/>
            <pc:sldMk cId="2026058809" sldId="259"/>
            <ac:spMk id="12" creationId="{D5C05DA2-D7E2-485F-B33F-D21D64DC61FB}"/>
          </ac:spMkLst>
        </pc:spChg>
        <pc:spChg chg="del mod">
          <ac:chgData name="Екатерина Ильчук" userId="59e7825d6935c620" providerId="LiveId" clId="{BF628409-01A7-4F05-B94B-99DD401EC56C}" dt="2021-01-16T08:36:33.978" v="73" actId="478"/>
          <ac:spMkLst>
            <pc:docMk/>
            <pc:sldMk cId="2026058809" sldId="259"/>
            <ac:spMk id="14" creationId="{9FD8E567-DF20-4D20-B33C-ACA538E18D67}"/>
          </ac:spMkLst>
        </pc:spChg>
        <pc:spChg chg="add del mod">
          <ac:chgData name="Екатерина Ильчук" userId="59e7825d6935c620" providerId="LiveId" clId="{BF628409-01A7-4F05-B94B-99DD401EC56C}" dt="2021-01-16T12:22:59.581" v="2469" actId="478"/>
          <ac:spMkLst>
            <pc:docMk/>
            <pc:sldMk cId="2026058809" sldId="259"/>
            <ac:spMk id="15" creationId="{8AA86751-1BF0-44B2-8D42-6915217A5163}"/>
          </ac:spMkLst>
        </pc:spChg>
      </pc:sldChg>
      <pc:sldChg chg="modSp del mod">
        <pc:chgData name="Екатерина Ильчук" userId="59e7825d6935c620" providerId="LiveId" clId="{BF628409-01A7-4F05-B94B-99DD401EC56C}" dt="2021-01-16T08:41:34.803" v="162" actId="2696"/>
        <pc:sldMkLst>
          <pc:docMk/>
          <pc:sldMk cId="468190011" sldId="260"/>
        </pc:sldMkLst>
        <pc:spChg chg="mod">
          <ac:chgData name="Екатерина Ильчук" userId="59e7825d6935c620" providerId="LiveId" clId="{BF628409-01A7-4F05-B94B-99DD401EC56C}" dt="2021-01-16T08:41:23.680" v="157" actId="21"/>
          <ac:spMkLst>
            <pc:docMk/>
            <pc:sldMk cId="468190011" sldId="260"/>
            <ac:spMk id="4" creationId="{F14A2F56-A997-4197-A58E-8A487E94C8F4}"/>
          </ac:spMkLst>
        </pc:spChg>
      </pc:sldChg>
      <pc:sldChg chg="modSp del mod">
        <pc:chgData name="Екатерина Ильчук" userId="59e7825d6935c620" providerId="LiveId" clId="{BF628409-01A7-4F05-B94B-99DD401EC56C}" dt="2021-01-16T09:04:18.380" v="805" actId="2696"/>
        <pc:sldMkLst>
          <pc:docMk/>
          <pc:sldMk cId="1183265714" sldId="261"/>
        </pc:sldMkLst>
        <pc:spChg chg="mod">
          <ac:chgData name="Екатерина Ильчук" userId="59e7825d6935c620" providerId="LiveId" clId="{BF628409-01A7-4F05-B94B-99DD401EC56C}" dt="2021-01-16T09:00:19.813" v="798" actId="21"/>
          <ac:spMkLst>
            <pc:docMk/>
            <pc:sldMk cId="1183265714" sldId="261"/>
            <ac:spMk id="4" creationId="{F14A2F56-A997-4197-A58E-8A487E94C8F4}"/>
          </ac:spMkLst>
        </pc:spChg>
      </pc:sldChg>
      <pc:sldChg chg="modSp del mod">
        <pc:chgData name="Екатерина Ильчук" userId="59e7825d6935c620" providerId="LiveId" clId="{BF628409-01A7-4F05-B94B-99DD401EC56C}" dt="2021-01-16T09:04:45.963" v="811" actId="2696"/>
        <pc:sldMkLst>
          <pc:docMk/>
          <pc:sldMk cId="4153708787" sldId="262"/>
        </pc:sldMkLst>
        <pc:spChg chg="mod">
          <ac:chgData name="Екатерина Ильчук" userId="59e7825d6935c620" providerId="LiveId" clId="{BF628409-01A7-4F05-B94B-99DD401EC56C}" dt="2021-01-16T09:04:34.962" v="808" actId="21"/>
          <ac:spMkLst>
            <pc:docMk/>
            <pc:sldMk cId="4153708787" sldId="262"/>
            <ac:spMk id="4" creationId="{F14A2F56-A997-4197-A58E-8A487E94C8F4}"/>
          </ac:spMkLst>
        </pc:spChg>
      </pc:sldChg>
      <pc:sldChg chg="addSp delSp modSp add del mod ord">
        <pc:chgData name="Екатерина Ильчук" userId="59e7825d6935c620" providerId="LiveId" clId="{BF628409-01A7-4F05-B94B-99DD401EC56C}" dt="2021-01-16T10:40:20.500" v="1965" actId="2696"/>
        <pc:sldMkLst>
          <pc:docMk/>
          <pc:sldMk cId="1054470840" sldId="263"/>
        </pc:sldMkLst>
        <pc:spChg chg="mod">
          <ac:chgData name="Екатерина Ильчук" userId="59e7825d6935c620" providerId="LiveId" clId="{BF628409-01A7-4F05-B94B-99DD401EC56C}" dt="2021-01-16T08:33:29.396" v="14" actId="6549"/>
          <ac:spMkLst>
            <pc:docMk/>
            <pc:sldMk cId="1054470840" sldId="263"/>
            <ac:spMk id="4" creationId="{F14A2F56-A997-4197-A58E-8A487E94C8F4}"/>
          </ac:spMkLst>
        </pc:spChg>
        <pc:spChg chg="mod">
          <ac:chgData name="Екатерина Ильчук" userId="59e7825d6935c620" providerId="LiveId" clId="{BF628409-01A7-4F05-B94B-99DD401EC56C}" dt="2021-01-16T10:40:13.219" v="1963" actId="21"/>
          <ac:spMkLst>
            <pc:docMk/>
            <pc:sldMk cId="1054470840" sldId="263"/>
            <ac:spMk id="14" creationId="{9FD8E567-DF20-4D20-B33C-ACA538E18D67}"/>
          </ac:spMkLst>
        </pc:spChg>
        <pc:graphicFrameChg chg="add del mod">
          <ac:chgData name="Екатерина Ильчук" userId="59e7825d6935c620" providerId="LiveId" clId="{BF628409-01A7-4F05-B94B-99DD401EC56C}" dt="2021-01-16T10:15:39.073" v="1904"/>
          <ac:graphicFrameMkLst>
            <pc:docMk/>
            <pc:sldMk cId="1054470840" sldId="263"/>
            <ac:graphicFrameMk id="2" creationId="{3277A4AE-F350-433F-9FCC-000F107C09E8}"/>
          </ac:graphicFrameMkLst>
        </pc:graphicFrameChg>
      </pc:sldChg>
      <pc:sldChg chg="addSp delSp modSp add mod ord">
        <pc:chgData name="Екатерина Ильчук" userId="59e7825d6935c620" providerId="LiveId" clId="{BF628409-01A7-4F05-B94B-99DD401EC56C}" dt="2021-01-16T19:11:26.030" v="7478"/>
        <pc:sldMkLst>
          <pc:docMk/>
          <pc:sldMk cId="3108994655" sldId="264"/>
        </pc:sldMkLst>
        <pc:spChg chg="del">
          <ac:chgData name="Екатерина Ильчук" userId="59e7825d6935c620" providerId="LiveId" clId="{BF628409-01A7-4F05-B94B-99DD401EC56C}" dt="2021-01-16T09:19:54.195" v="1107" actId="478"/>
          <ac:spMkLst>
            <pc:docMk/>
            <pc:sldMk cId="3108994655" sldId="264"/>
            <ac:spMk id="2" creationId="{2FCDB355-1356-4EBB-9383-2B782BEE4D38}"/>
          </ac:spMkLst>
        </pc:spChg>
        <pc:spChg chg="del mod">
          <ac:chgData name="Екатерина Ильчук" userId="59e7825d6935c620" providerId="LiveId" clId="{BF628409-01A7-4F05-B94B-99DD401EC56C}" dt="2021-01-16T12:26:31.267" v="2507" actId="478"/>
          <ac:spMkLst>
            <pc:docMk/>
            <pc:sldMk cId="3108994655" sldId="264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15:40:40.974" v="3668" actId="1076"/>
          <ac:spMkLst>
            <pc:docMk/>
            <pc:sldMk cId="3108994655" sldId="264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2:12.907" v="1156" actId="478"/>
          <ac:spMkLst>
            <pc:docMk/>
            <pc:sldMk cId="3108994655" sldId="264"/>
            <ac:spMk id="5" creationId="{3152C4BE-4E7C-4FEE-BF2D-2F1B3CBA6ECD}"/>
          </ac:spMkLst>
        </pc:spChg>
        <pc:spChg chg="del mod">
          <ac:chgData name="Екатерина Ильчук" userId="59e7825d6935c620" providerId="LiveId" clId="{BF628409-01A7-4F05-B94B-99DD401EC56C}" dt="2021-01-16T08:42:16.728" v="165"/>
          <ac:spMkLst>
            <pc:docMk/>
            <pc:sldMk cId="3108994655" sldId="264"/>
            <ac:spMk id="6" creationId="{97893508-8EB0-4501-976F-32B4055F2A62}"/>
          </ac:spMkLst>
        </pc:spChg>
        <pc:spChg chg="add del mod">
          <ac:chgData name="Екатерина Ильчук" userId="59e7825d6935c620" providerId="LiveId" clId="{BF628409-01A7-4F05-B94B-99DD401EC56C}" dt="2021-01-16T12:26:32.999" v="2508" actId="478"/>
          <ac:spMkLst>
            <pc:docMk/>
            <pc:sldMk cId="3108994655" sldId="264"/>
            <ac:spMk id="9" creationId="{318517B9-76EF-48C4-A0A4-3C97BFF0119A}"/>
          </ac:spMkLst>
        </pc:spChg>
        <pc:spChg chg="add del mod">
          <ac:chgData name="Екатерина Ильчук" userId="59e7825d6935c620" providerId="LiveId" clId="{BF628409-01A7-4F05-B94B-99DD401EC56C}" dt="2021-01-16T12:26:27.092" v="2505" actId="478"/>
          <ac:spMkLst>
            <pc:docMk/>
            <pc:sldMk cId="3108994655" sldId="264"/>
            <ac:spMk id="10" creationId="{3790DB7D-311D-4934-AA57-397230C0DCB1}"/>
          </ac:spMkLst>
        </pc:spChg>
        <pc:spChg chg="add del mod">
          <ac:chgData name="Екатерина Ильчук" userId="59e7825d6935c620" providerId="LiveId" clId="{BF628409-01A7-4F05-B94B-99DD401EC56C}" dt="2021-01-16T09:19:59.794" v="1109" actId="478"/>
          <ac:spMkLst>
            <pc:docMk/>
            <pc:sldMk cId="3108994655" sldId="264"/>
            <ac:spMk id="12" creationId="{55110975-1BBB-457E-B962-2FF78863E137}"/>
          </ac:spMkLst>
        </pc:spChg>
        <pc:spChg chg="add del mod">
          <ac:chgData name="Екатерина Ильчук" userId="59e7825d6935c620" providerId="LiveId" clId="{BF628409-01A7-4F05-B94B-99DD401EC56C}" dt="2021-01-16T09:22:15.504" v="1157" actId="478"/>
          <ac:spMkLst>
            <pc:docMk/>
            <pc:sldMk cId="3108994655" sldId="264"/>
            <ac:spMk id="14" creationId="{95938638-639D-46FF-A273-B1354619AE2D}"/>
          </ac:spMkLst>
        </pc:spChg>
        <pc:spChg chg="add del mod">
          <ac:chgData name="Екатерина Ильчук" userId="59e7825d6935c620" providerId="LiveId" clId="{BF628409-01A7-4F05-B94B-99DD401EC56C}" dt="2021-01-16T12:26:29.066" v="2506" actId="478"/>
          <ac:spMkLst>
            <pc:docMk/>
            <pc:sldMk cId="3108994655" sldId="264"/>
            <ac:spMk id="15" creationId="{406DD9D9-856C-4679-989D-F8BC7D25C39F}"/>
          </ac:spMkLst>
        </pc:spChg>
        <pc:spChg chg="add del mod">
          <ac:chgData name="Екатерина Ильчук" userId="59e7825d6935c620" providerId="LiveId" clId="{BF628409-01A7-4F05-B94B-99DD401EC56C}" dt="2021-01-16T12:28:48.029" v="2644" actId="478"/>
          <ac:spMkLst>
            <pc:docMk/>
            <pc:sldMk cId="3108994655" sldId="264"/>
            <ac:spMk id="17" creationId="{49D3872B-50EB-400B-B272-FD6E4C45D61A}"/>
          </ac:spMkLst>
        </pc:spChg>
        <pc:spChg chg="add del mod">
          <ac:chgData name="Екатерина Ильчук" userId="59e7825d6935c620" providerId="LiveId" clId="{BF628409-01A7-4F05-B94B-99DD401EC56C}" dt="2021-01-16T12:28:51.858" v="2645" actId="478"/>
          <ac:spMkLst>
            <pc:docMk/>
            <pc:sldMk cId="3108994655" sldId="264"/>
            <ac:spMk id="19" creationId="{6B710BBA-C415-4C63-938D-FB2C25FD1255}"/>
          </ac:spMkLst>
        </pc:spChg>
        <pc:spChg chg="add mod">
          <ac:chgData name="Екатерина Ильчук" userId="59e7825d6935c620" providerId="LiveId" clId="{BF628409-01A7-4F05-B94B-99DD401EC56C}" dt="2021-01-16T15:45:55.034" v="3712" actId="14100"/>
          <ac:spMkLst>
            <pc:docMk/>
            <pc:sldMk cId="3108994655" sldId="264"/>
            <ac:spMk id="20" creationId="{E7B2C537-4E6C-4BFD-90C3-CD9BFDBA9A72}"/>
          </ac:spMkLst>
        </pc:spChg>
        <pc:graphicFrameChg chg="add del mod modGraphic">
          <ac:chgData name="Екатерина Ильчук" userId="59e7825d6935c620" providerId="LiveId" clId="{BF628409-01A7-4F05-B94B-99DD401EC56C}" dt="2021-01-16T08:53:40.347" v="781" actId="478"/>
          <ac:graphicFrameMkLst>
            <pc:docMk/>
            <pc:sldMk cId="3108994655" sldId="264"/>
            <ac:graphicFrameMk id="7" creationId="{4703C7D2-C522-4A47-BC86-393827F0C66C}"/>
          </ac:graphicFrameMkLst>
        </pc:graphicFrameChg>
        <pc:graphicFrameChg chg="add del mod modGraphic">
          <ac:chgData name="Екатерина Ильчук" userId="59e7825d6935c620" providerId="LiveId" clId="{BF628409-01A7-4F05-B94B-99DD401EC56C}" dt="2021-01-16T12:31:51.137" v="2653" actId="478"/>
          <ac:graphicFrameMkLst>
            <pc:docMk/>
            <pc:sldMk cId="3108994655" sldId="264"/>
            <ac:graphicFrameMk id="21" creationId="{85B40339-A23F-4DF5-B1AC-FC6EA1D7F00D}"/>
          </ac:graphicFrameMkLst>
        </pc:graphicFrameChg>
        <pc:graphicFrameChg chg="add del mod modGraphic">
          <ac:chgData name="Екатерина Ильчук" userId="59e7825d6935c620" providerId="LiveId" clId="{BF628409-01A7-4F05-B94B-99DD401EC56C}" dt="2021-01-16T12:43:34.221" v="2683" actId="478"/>
          <ac:graphicFrameMkLst>
            <pc:docMk/>
            <pc:sldMk cId="3108994655" sldId="264"/>
            <ac:graphicFrameMk id="22" creationId="{B4C2D7A0-DCD8-4FBD-96D8-524AACA56274}"/>
          </ac:graphicFrameMkLst>
        </pc:graphicFrameChg>
        <pc:picChg chg="add del mod modCrop">
          <ac:chgData name="Екатерина Ильчук" userId="59e7825d6935c620" providerId="LiveId" clId="{BF628409-01A7-4F05-B94B-99DD401EC56C}" dt="2021-01-16T12:47:19.635" v="2693" actId="22"/>
          <ac:picMkLst>
            <pc:docMk/>
            <pc:sldMk cId="3108994655" sldId="264"/>
            <ac:picMk id="24" creationId="{17326BF6-FB74-4F84-93E1-E2FDA54B7D20}"/>
          </ac:picMkLst>
        </pc:picChg>
        <pc:picChg chg="add del mod">
          <ac:chgData name="Екатерина Ильчук" userId="59e7825d6935c620" providerId="LiveId" clId="{BF628409-01A7-4F05-B94B-99DD401EC56C}" dt="2021-01-16T12:56:01.799" v="2711" actId="21"/>
          <ac:picMkLst>
            <pc:docMk/>
            <pc:sldMk cId="3108994655" sldId="264"/>
            <ac:picMk id="26" creationId="{C20494E1-D1B4-44B2-8762-BC11C29711A1}"/>
          </ac:picMkLst>
        </pc:picChg>
        <pc:picChg chg="add mod">
          <ac:chgData name="Екатерина Ильчук" userId="59e7825d6935c620" providerId="LiveId" clId="{BF628409-01A7-4F05-B94B-99DD401EC56C}" dt="2021-01-16T13:00:30.836" v="2716" actId="14100"/>
          <ac:picMkLst>
            <pc:docMk/>
            <pc:sldMk cId="3108994655" sldId="264"/>
            <ac:picMk id="28" creationId="{2F792817-55BD-4A28-9EEF-0B96CD7C9247}"/>
          </ac:picMkLst>
        </pc:picChg>
      </pc:sldChg>
      <pc:sldChg chg="addSp delSp modSp add del mod ord">
        <pc:chgData name="Екатерина Ильчук" userId="59e7825d6935c620" providerId="LiveId" clId="{BF628409-01A7-4F05-B94B-99DD401EC56C}" dt="2021-01-16T13:25:51.428" v="2800" actId="2696"/>
        <pc:sldMkLst>
          <pc:docMk/>
          <pc:sldMk cId="3822749788" sldId="265"/>
        </pc:sldMkLst>
        <pc:spChg chg="del">
          <ac:chgData name="Екатерина Ильчук" userId="59e7825d6935c620" providerId="LiveId" clId="{BF628409-01A7-4F05-B94B-99DD401EC56C}" dt="2021-01-16T09:20:09.313" v="1111" actId="478"/>
          <ac:spMkLst>
            <pc:docMk/>
            <pc:sldMk cId="3822749788" sldId="265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28:42.497" v="1255" actId="1076"/>
          <ac:spMkLst>
            <pc:docMk/>
            <pc:sldMk cId="3822749788" sldId="265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27:28.921" v="1238" actId="14100"/>
          <ac:spMkLst>
            <pc:docMk/>
            <pc:sldMk cId="3822749788" sldId="265"/>
            <ac:spMk id="4" creationId="{F14A2F56-A997-4197-A58E-8A487E94C8F4}"/>
          </ac:spMkLst>
        </pc:spChg>
        <pc:spChg chg="del mod">
          <ac:chgData name="Екатерина Ильчук" userId="59e7825d6935c620" providerId="LiveId" clId="{BF628409-01A7-4F05-B94B-99DD401EC56C}" dt="2021-01-16T09:22:23.029" v="1160" actId="478"/>
          <ac:spMkLst>
            <pc:docMk/>
            <pc:sldMk cId="3822749788" sldId="265"/>
            <ac:spMk id="5" creationId="{3152C4BE-4E7C-4FEE-BF2D-2F1B3CBA6ECD}"/>
          </ac:spMkLst>
        </pc:spChg>
        <pc:spChg chg="add mod">
          <ac:chgData name="Екатерина Ильчук" userId="59e7825d6935c620" providerId="LiveId" clId="{BF628409-01A7-4F05-B94B-99DD401EC56C}" dt="2021-01-16T09:28:56.152" v="1260" actId="14100"/>
          <ac:spMkLst>
            <pc:docMk/>
            <pc:sldMk cId="3822749788" sldId="265"/>
            <ac:spMk id="8" creationId="{7EDF93E1-CE23-43A7-B3E4-C35897C89301}"/>
          </ac:spMkLst>
        </pc:spChg>
        <pc:spChg chg="add del mod">
          <ac:chgData name="Екатерина Ильчук" userId="59e7825d6935c620" providerId="LiveId" clId="{BF628409-01A7-4F05-B94B-99DD401EC56C}" dt="2021-01-16T09:20:13.849" v="1112" actId="478"/>
          <ac:spMkLst>
            <pc:docMk/>
            <pc:sldMk cId="3822749788" sldId="265"/>
            <ac:spMk id="10" creationId="{615D9921-03DC-4055-BC4E-1952217F85FB}"/>
          </ac:spMkLst>
        </pc:spChg>
        <pc:spChg chg="add mod">
          <ac:chgData name="Екатерина Ильчук" userId="59e7825d6935c620" providerId="LiveId" clId="{BF628409-01A7-4F05-B94B-99DD401EC56C}" dt="2021-01-16T09:28:03.081" v="1245" actId="113"/>
          <ac:spMkLst>
            <pc:docMk/>
            <pc:sldMk cId="3822749788" sldId="265"/>
            <ac:spMk id="11" creationId="{99C1197B-ED2F-4C21-83B1-D4892D7398FA}"/>
          </ac:spMkLst>
        </pc:spChg>
        <pc:spChg chg="add del mod">
          <ac:chgData name="Екатерина Ильчук" userId="59e7825d6935c620" providerId="LiveId" clId="{BF628409-01A7-4F05-B94B-99DD401EC56C}" dt="2021-01-16T09:22:24.518" v="1161" actId="478"/>
          <ac:spMkLst>
            <pc:docMk/>
            <pc:sldMk cId="3822749788" sldId="265"/>
            <ac:spMk id="13" creationId="{0022230D-3FBC-4EAF-AB96-81540288B547}"/>
          </ac:spMkLst>
        </pc:spChg>
        <pc:spChg chg="add mod">
          <ac:chgData name="Екатерина Ильчук" userId="59e7825d6935c620" providerId="LiveId" clId="{BF628409-01A7-4F05-B94B-99DD401EC56C}" dt="2021-01-16T09:28:08.816" v="1247" actId="113"/>
          <ac:spMkLst>
            <pc:docMk/>
            <pc:sldMk cId="3822749788" sldId="265"/>
            <ac:spMk id="14" creationId="{8B77B4D7-365B-44D4-B8C3-8F7DFD4EA8C9}"/>
          </ac:spMkLst>
        </pc:spChg>
        <pc:graphicFrameChg chg="del mod modGraphic">
          <ac:chgData name="Екатерина Ильчук" userId="59e7825d6935c620" providerId="LiveId" clId="{BF628409-01A7-4F05-B94B-99DD401EC56C}" dt="2021-01-16T08:46:07.432" v="752" actId="478"/>
          <ac:graphicFrameMkLst>
            <pc:docMk/>
            <pc:sldMk cId="3822749788" sldId="265"/>
            <ac:graphicFrameMk id="7" creationId="{4703C7D2-C522-4A47-BC86-393827F0C66C}"/>
          </ac:graphicFrameMkLst>
        </pc:graphicFrameChg>
      </pc:sldChg>
      <pc:sldChg chg="addSp delSp modSp add del mod">
        <pc:chgData name="Екатерина Ильчук" userId="59e7825d6935c620" providerId="LiveId" clId="{BF628409-01A7-4F05-B94B-99DD401EC56C}" dt="2021-01-16T13:25:55.714" v="2801" actId="2696"/>
        <pc:sldMkLst>
          <pc:docMk/>
          <pc:sldMk cId="1817897057" sldId="266"/>
        </pc:sldMkLst>
        <pc:spChg chg="del">
          <ac:chgData name="Екатерина Ильчук" userId="59e7825d6935c620" providerId="LiveId" clId="{BF628409-01A7-4F05-B94B-99DD401EC56C}" dt="2021-01-16T09:20:27.985" v="1117" actId="478"/>
          <ac:spMkLst>
            <pc:docMk/>
            <pc:sldMk cId="1817897057" sldId="266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31:57.262" v="1341" actId="14100"/>
          <ac:spMkLst>
            <pc:docMk/>
            <pc:sldMk cId="1817897057" sldId="266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29:19.014" v="1263" actId="14100"/>
          <ac:spMkLst>
            <pc:docMk/>
            <pc:sldMk cId="1817897057" sldId="266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2:31.721" v="1163" actId="478"/>
          <ac:spMkLst>
            <pc:docMk/>
            <pc:sldMk cId="1817897057" sldId="266"/>
            <ac:spMk id="5" creationId="{3152C4BE-4E7C-4FEE-BF2D-2F1B3CBA6ECD}"/>
          </ac:spMkLst>
        </pc:spChg>
        <pc:spChg chg="add del mod">
          <ac:chgData name="Екатерина Ильчук" userId="59e7825d6935c620" providerId="LiveId" clId="{BF628409-01A7-4F05-B94B-99DD401EC56C}" dt="2021-01-16T08:47:06.861" v="759"/>
          <ac:spMkLst>
            <pc:docMk/>
            <pc:sldMk cId="1817897057" sldId="266"/>
            <ac:spMk id="8" creationId="{AC188E45-D611-4640-A5ED-CAEE5FCFFC4A}"/>
          </ac:spMkLst>
        </pc:spChg>
        <pc:spChg chg="add mod">
          <ac:chgData name="Екатерина Ильчук" userId="59e7825d6935c620" providerId="LiveId" clId="{BF628409-01A7-4F05-B94B-99DD401EC56C}" dt="2021-01-16T09:31:50.979" v="1339" actId="14100"/>
          <ac:spMkLst>
            <pc:docMk/>
            <pc:sldMk cId="1817897057" sldId="266"/>
            <ac:spMk id="11" creationId="{62F3CD4F-20C7-4929-ADFF-63BBD8FD49A3}"/>
          </ac:spMkLst>
        </pc:spChg>
        <pc:spChg chg="add del mod">
          <ac:chgData name="Екатерина Ильчук" userId="59e7825d6935c620" providerId="LiveId" clId="{BF628409-01A7-4F05-B94B-99DD401EC56C}" dt="2021-01-16T09:20:30.142" v="1118" actId="478"/>
          <ac:spMkLst>
            <pc:docMk/>
            <pc:sldMk cId="1817897057" sldId="266"/>
            <ac:spMk id="13" creationId="{A34C28FD-D0C5-4F71-AA2F-898BB10A4C28}"/>
          </ac:spMkLst>
        </pc:spChg>
        <pc:spChg chg="add mod">
          <ac:chgData name="Екатерина Ильчук" userId="59e7825d6935c620" providerId="LiveId" clId="{BF628409-01A7-4F05-B94B-99DD401EC56C}" dt="2021-01-16T09:29:38.782" v="1265" actId="207"/>
          <ac:spMkLst>
            <pc:docMk/>
            <pc:sldMk cId="1817897057" sldId="266"/>
            <ac:spMk id="14" creationId="{9EE62EE7-3592-43D0-982A-1009EFE14EB9}"/>
          </ac:spMkLst>
        </pc:spChg>
        <pc:spChg chg="add del mod">
          <ac:chgData name="Екатерина Ильчук" userId="59e7825d6935c620" providerId="LiveId" clId="{BF628409-01A7-4F05-B94B-99DD401EC56C}" dt="2021-01-16T09:22:33.703" v="1164" actId="478"/>
          <ac:spMkLst>
            <pc:docMk/>
            <pc:sldMk cId="1817897057" sldId="266"/>
            <ac:spMk id="16" creationId="{3BE51A1F-2AF7-4F66-A5D0-9A4869DDA79E}"/>
          </ac:spMkLst>
        </pc:spChg>
        <pc:spChg chg="add mod">
          <ac:chgData name="Екатерина Ильчук" userId="59e7825d6935c620" providerId="LiveId" clId="{BF628409-01A7-4F05-B94B-99DD401EC56C}" dt="2021-01-16T09:29:35.235" v="1264" actId="207"/>
          <ac:spMkLst>
            <pc:docMk/>
            <pc:sldMk cId="1817897057" sldId="266"/>
            <ac:spMk id="17" creationId="{CB5FAEA1-96F1-4ECA-A655-6274464BE98E}"/>
          </ac:spMkLst>
        </pc:spChg>
        <pc:graphicFrameChg chg="del modGraphic">
          <ac:chgData name="Екатерина Ильчук" userId="59e7825d6935c620" providerId="LiveId" clId="{BF628409-01A7-4F05-B94B-99DD401EC56C}" dt="2021-01-16T08:47:03.663" v="758" actId="478"/>
          <ac:graphicFrameMkLst>
            <pc:docMk/>
            <pc:sldMk cId="1817897057" sldId="266"/>
            <ac:graphicFrameMk id="7" creationId="{4703C7D2-C522-4A47-BC86-393827F0C66C}"/>
          </ac:graphicFrameMkLst>
        </pc:graphicFrameChg>
        <pc:graphicFrameChg chg="add del mod modGraphic">
          <ac:chgData name="Екатерина Ильчук" userId="59e7825d6935c620" providerId="LiveId" clId="{BF628409-01A7-4F05-B94B-99DD401EC56C}" dt="2021-01-16T08:50:27.598" v="780" actId="478"/>
          <ac:graphicFrameMkLst>
            <pc:docMk/>
            <pc:sldMk cId="1817897057" sldId="266"/>
            <ac:graphicFrameMk id="9" creationId="{1C912320-AF32-42A5-8A5C-454A032772CD}"/>
          </ac:graphicFrameMkLst>
        </pc:graphicFrameChg>
      </pc:sldChg>
      <pc:sldChg chg="addSp delSp modSp add del mod">
        <pc:chgData name="Екатерина Ильчук" userId="59e7825d6935c620" providerId="LiveId" clId="{BF628409-01A7-4F05-B94B-99DD401EC56C}" dt="2021-01-16T13:26:26.148" v="2804" actId="2696"/>
        <pc:sldMkLst>
          <pc:docMk/>
          <pc:sldMk cId="1999989347" sldId="267"/>
        </pc:sldMkLst>
        <pc:spChg chg="del">
          <ac:chgData name="Екатерина Ильчук" userId="59e7825d6935c620" providerId="LiveId" clId="{BF628409-01A7-4F05-B94B-99DD401EC56C}" dt="2021-01-16T09:20:36.969" v="1120" actId="478"/>
          <ac:spMkLst>
            <pc:docMk/>
            <pc:sldMk cId="1999989347" sldId="267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33:08.959" v="1369" actId="14100"/>
          <ac:spMkLst>
            <pc:docMk/>
            <pc:sldMk cId="1999989347" sldId="267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33:20.412" v="1372" actId="14100"/>
          <ac:spMkLst>
            <pc:docMk/>
            <pc:sldMk cId="1999989347" sldId="267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2:41.080" v="1166" actId="478"/>
          <ac:spMkLst>
            <pc:docMk/>
            <pc:sldMk cId="1999989347" sldId="267"/>
            <ac:spMk id="5" creationId="{3152C4BE-4E7C-4FEE-BF2D-2F1B3CBA6ECD}"/>
          </ac:spMkLst>
        </pc:spChg>
        <pc:spChg chg="add mod">
          <ac:chgData name="Екатерина Ильчук" userId="59e7825d6935c620" providerId="LiveId" clId="{BF628409-01A7-4F05-B94B-99DD401EC56C}" dt="2021-01-16T09:33:04.640" v="1368" actId="14100"/>
          <ac:spMkLst>
            <pc:docMk/>
            <pc:sldMk cId="1999989347" sldId="267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0:39.119" v="1121" actId="478"/>
          <ac:spMkLst>
            <pc:docMk/>
            <pc:sldMk cId="1999989347" sldId="267"/>
            <ac:spMk id="10" creationId="{A2020D4E-2C9B-4126-9170-F097E92AFAA4}"/>
          </ac:spMkLst>
        </pc:spChg>
        <pc:spChg chg="add mod">
          <ac:chgData name="Екатерина Ильчук" userId="59e7825d6935c620" providerId="LiveId" clId="{BF628409-01A7-4F05-B94B-99DD401EC56C}" dt="2021-01-16T09:33:24.828" v="1373" actId="207"/>
          <ac:spMkLst>
            <pc:docMk/>
            <pc:sldMk cId="1999989347" sldId="267"/>
            <ac:spMk id="11" creationId="{56DAFDCD-5E7D-404C-9C41-C49C3845CD99}"/>
          </ac:spMkLst>
        </pc:spChg>
        <pc:spChg chg="add del mod">
          <ac:chgData name="Екатерина Ильчук" userId="59e7825d6935c620" providerId="LiveId" clId="{BF628409-01A7-4F05-B94B-99DD401EC56C}" dt="2021-01-16T09:22:43.571" v="1167" actId="478"/>
          <ac:spMkLst>
            <pc:docMk/>
            <pc:sldMk cId="1999989347" sldId="267"/>
            <ac:spMk id="13" creationId="{0DFC8E12-0299-4410-8DA0-5F5491305CD5}"/>
          </ac:spMkLst>
        </pc:spChg>
        <pc:spChg chg="add mod">
          <ac:chgData name="Екатерина Ильчук" userId="59e7825d6935c620" providerId="LiveId" clId="{BF628409-01A7-4F05-B94B-99DD401EC56C}" dt="2021-01-16T09:33:32.947" v="1375" actId="207"/>
          <ac:spMkLst>
            <pc:docMk/>
            <pc:sldMk cId="1999989347" sldId="267"/>
            <ac:spMk id="14" creationId="{3E55D889-804A-4AEE-8776-459FEFD4E905}"/>
          </ac:spMkLst>
        </pc:spChg>
        <pc:graphicFrameChg chg="del modGraphic">
          <ac:chgData name="Екатерина Ильчук" userId="59e7825d6935c620" providerId="LiveId" clId="{BF628409-01A7-4F05-B94B-99DD401EC56C}" dt="2021-01-16T08:50:08.851" v="774" actId="478"/>
          <ac:graphicFrameMkLst>
            <pc:docMk/>
            <pc:sldMk cId="1999989347" sldId="267"/>
            <ac:graphicFrameMk id="9" creationId="{1C912320-AF32-42A5-8A5C-454A032772CD}"/>
          </ac:graphicFrameMkLst>
        </pc:graphicFrameChg>
      </pc:sldChg>
      <pc:sldChg chg="addSp delSp modSp add del mod">
        <pc:chgData name="Екатерина Ильчук" userId="59e7825d6935c620" providerId="LiveId" clId="{BF628409-01A7-4F05-B94B-99DD401EC56C}" dt="2021-01-16T13:26:10.294" v="2802" actId="2696"/>
        <pc:sldMkLst>
          <pc:docMk/>
          <pc:sldMk cId="2659546100" sldId="268"/>
        </pc:sldMkLst>
        <pc:spChg chg="del">
          <ac:chgData name="Екатерина Ильчук" userId="59e7825d6935c620" providerId="LiveId" clId="{BF628409-01A7-4F05-B94B-99DD401EC56C}" dt="2021-01-16T09:20:20.910" v="1114" actId="478"/>
          <ac:spMkLst>
            <pc:docMk/>
            <pc:sldMk cId="2659546100" sldId="268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11:54:22.354" v="2454" actId="14100"/>
          <ac:spMkLst>
            <pc:docMk/>
            <pc:sldMk cId="2659546100" sldId="268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34:38.808" v="1391" actId="14100"/>
          <ac:spMkLst>
            <pc:docMk/>
            <pc:sldMk cId="2659546100" sldId="268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2:50.550" v="1169" actId="478"/>
          <ac:spMkLst>
            <pc:docMk/>
            <pc:sldMk cId="2659546100" sldId="268"/>
            <ac:spMk id="5" creationId="{3152C4BE-4E7C-4FEE-BF2D-2F1B3CBA6ECD}"/>
          </ac:spMkLst>
        </pc:spChg>
        <pc:spChg chg="del mod">
          <ac:chgData name="Екатерина Ильчук" userId="59e7825d6935c620" providerId="LiveId" clId="{BF628409-01A7-4F05-B94B-99DD401EC56C}" dt="2021-01-16T12:19:57.877" v="2455" actId="478"/>
          <ac:spMkLst>
            <pc:docMk/>
            <pc:sldMk cId="2659546100" sldId="268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0:22.715" v="1115" actId="478"/>
          <ac:spMkLst>
            <pc:docMk/>
            <pc:sldMk cId="2659546100" sldId="268"/>
            <ac:spMk id="8" creationId="{080AF9E9-FAF2-4FCB-8B25-A12696996277}"/>
          </ac:spMkLst>
        </pc:spChg>
        <pc:spChg chg="add mod">
          <ac:chgData name="Екатерина Ильчук" userId="59e7825d6935c620" providerId="LiveId" clId="{BF628409-01A7-4F05-B94B-99DD401EC56C}" dt="2021-01-16T09:34:43.099" v="1392" actId="207"/>
          <ac:spMkLst>
            <pc:docMk/>
            <pc:sldMk cId="2659546100" sldId="268"/>
            <ac:spMk id="9" creationId="{FA0DB648-D139-4C2E-A517-A43E9F8C012F}"/>
          </ac:spMkLst>
        </pc:spChg>
        <pc:spChg chg="add del mod">
          <ac:chgData name="Екатерина Ильчук" userId="59e7825d6935c620" providerId="LiveId" clId="{BF628409-01A7-4F05-B94B-99DD401EC56C}" dt="2021-01-16T09:22:52.404" v="1170" actId="478"/>
          <ac:spMkLst>
            <pc:docMk/>
            <pc:sldMk cId="2659546100" sldId="268"/>
            <ac:spMk id="11" creationId="{926C545A-D082-4793-B61E-A9BB13208C45}"/>
          </ac:spMkLst>
        </pc:spChg>
        <pc:spChg chg="add mod">
          <ac:chgData name="Екатерина Ильчук" userId="59e7825d6935c620" providerId="LiveId" clId="{BF628409-01A7-4F05-B94B-99DD401EC56C}" dt="2021-01-16T09:34:47.729" v="1393" actId="207"/>
          <ac:spMkLst>
            <pc:docMk/>
            <pc:sldMk cId="2659546100" sldId="268"/>
            <ac:spMk id="12" creationId="{ECE61A6B-4614-4B5C-81D0-F0A7D511DB2F}"/>
          </ac:spMkLst>
        </pc:spChg>
        <pc:spChg chg="add mod">
          <ac:chgData name="Екатерина Ильчук" userId="59e7825d6935c620" providerId="LiveId" clId="{BF628409-01A7-4F05-B94B-99DD401EC56C}" dt="2021-01-16T12:20:03.520" v="2456" actId="1076"/>
          <ac:spMkLst>
            <pc:docMk/>
            <pc:sldMk cId="2659546100" sldId="268"/>
            <ac:spMk id="14" creationId="{D6889898-291E-4F22-B962-A6C738A5FAF0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13:26:15.763" v="2803" actId="2696"/>
        <pc:sldMkLst>
          <pc:docMk/>
          <pc:sldMk cId="3880553556" sldId="269"/>
        </pc:sldMkLst>
        <pc:spChg chg="del">
          <ac:chgData name="Екатерина Ильчук" userId="59e7825d6935c620" providerId="LiveId" clId="{BF628409-01A7-4F05-B94B-99DD401EC56C}" dt="2021-01-16T09:20:45.871" v="1123" actId="478"/>
          <ac:spMkLst>
            <pc:docMk/>
            <pc:sldMk cId="3880553556" sldId="269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35:59.382" v="1411" actId="14100"/>
          <ac:spMkLst>
            <pc:docMk/>
            <pc:sldMk cId="3880553556" sldId="269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34:59.993" v="1395" actId="113"/>
          <ac:spMkLst>
            <pc:docMk/>
            <pc:sldMk cId="3880553556" sldId="269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00.152" v="1172" actId="478"/>
          <ac:spMkLst>
            <pc:docMk/>
            <pc:sldMk cId="3880553556" sldId="269"/>
            <ac:spMk id="5" creationId="{3152C4BE-4E7C-4FEE-BF2D-2F1B3CBA6ECD}"/>
          </ac:spMkLst>
        </pc:spChg>
        <pc:spChg chg="mod">
          <ac:chgData name="Екатерина Ильчук" userId="59e7825d6935c620" providerId="LiveId" clId="{BF628409-01A7-4F05-B94B-99DD401EC56C}" dt="2021-01-16T09:35:55.330" v="1410" actId="14100"/>
          <ac:spMkLst>
            <pc:docMk/>
            <pc:sldMk cId="3880553556" sldId="269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0:49.152" v="1124" actId="478"/>
          <ac:spMkLst>
            <pc:docMk/>
            <pc:sldMk cId="3880553556" sldId="269"/>
            <ac:spMk id="8" creationId="{E252E53B-621C-4F5D-9728-92DF4D860E2E}"/>
          </ac:spMkLst>
        </pc:spChg>
        <pc:spChg chg="add mod">
          <ac:chgData name="Екатерина Ильчук" userId="59e7825d6935c620" providerId="LiveId" clId="{BF628409-01A7-4F05-B94B-99DD401EC56C}" dt="2021-01-16T09:35:06.874" v="1396" actId="207"/>
          <ac:spMkLst>
            <pc:docMk/>
            <pc:sldMk cId="3880553556" sldId="269"/>
            <ac:spMk id="9" creationId="{C78A4506-1750-41CE-AE6D-0C818D74768D}"/>
          </ac:spMkLst>
        </pc:spChg>
        <pc:spChg chg="add del mod">
          <ac:chgData name="Екатерина Ильчук" userId="59e7825d6935c620" providerId="LiveId" clId="{BF628409-01A7-4F05-B94B-99DD401EC56C}" dt="2021-01-16T09:23:02.851" v="1173" actId="478"/>
          <ac:spMkLst>
            <pc:docMk/>
            <pc:sldMk cId="3880553556" sldId="269"/>
            <ac:spMk id="11" creationId="{C9FA3DE8-D2AF-4E8F-B783-D97C9C551932}"/>
          </ac:spMkLst>
        </pc:spChg>
        <pc:spChg chg="add mod">
          <ac:chgData name="Екатерина Ильчук" userId="59e7825d6935c620" providerId="LiveId" clId="{BF628409-01A7-4F05-B94B-99DD401EC56C}" dt="2021-01-16T09:35:10.300" v="1397" actId="207"/>
          <ac:spMkLst>
            <pc:docMk/>
            <pc:sldMk cId="3880553556" sldId="269"/>
            <ac:spMk id="12" creationId="{EFA91EE9-966F-4BDA-8E50-6F20883C29B0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19:14:01.614" v="7483" actId="2696"/>
        <pc:sldMkLst>
          <pc:docMk/>
          <pc:sldMk cId="1855842858" sldId="270"/>
        </pc:sldMkLst>
        <pc:spChg chg="del">
          <ac:chgData name="Екатерина Ильчук" userId="59e7825d6935c620" providerId="LiveId" clId="{BF628409-01A7-4F05-B94B-99DD401EC56C}" dt="2021-01-16T09:20:56.277" v="1126" actId="478"/>
          <ac:spMkLst>
            <pc:docMk/>
            <pc:sldMk cId="1855842858" sldId="270"/>
            <ac:spMk id="2" creationId="{2FCDB355-1356-4EBB-9383-2B782BEE4D38}"/>
          </ac:spMkLst>
        </pc:spChg>
        <pc:spChg chg="del mod">
          <ac:chgData name="Екатерина Ильчук" userId="59e7825d6935c620" providerId="LiveId" clId="{BF628409-01A7-4F05-B94B-99DD401EC56C}" dt="2021-01-16T14:10:38.722" v="2961" actId="478"/>
          <ac:spMkLst>
            <pc:docMk/>
            <pc:sldMk cId="1855842858" sldId="270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19:13:12.075" v="7482" actId="20577"/>
          <ac:spMkLst>
            <pc:docMk/>
            <pc:sldMk cId="1855842858" sldId="270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10.280" v="1175" actId="478"/>
          <ac:spMkLst>
            <pc:docMk/>
            <pc:sldMk cId="1855842858" sldId="270"/>
            <ac:spMk id="5" creationId="{3152C4BE-4E7C-4FEE-BF2D-2F1B3CBA6ECD}"/>
          </ac:spMkLst>
        </pc:spChg>
        <pc:spChg chg="del mod">
          <ac:chgData name="Екатерина Ильчук" userId="59e7825d6935c620" providerId="LiveId" clId="{BF628409-01A7-4F05-B94B-99DD401EC56C}" dt="2021-01-16T14:10:42.335" v="2962" actId="478"/>
          <ac:spMkLst>
            <pc:docMk/>
            <pc:sldMk cId="1855842858" sldId="270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0:58.047" v="1127" actId="478"/>
          <ac:spMkLst>
            <pc:docMk/>
            <pc:sldMk cId="1855842858" sldId="270"/>
            <ac:spMk id="8" creationId="{6786D95A-E2FF-4C5D-9115-0AF52B4F30BC}"/>
          </ac:spMkLst>
        </pc:spChg>
        <pc:spChg chg="add del mod">
          <ac:chgData name="Екатерина Ильчук" userId="59e7825d6935c620" providerId="LiveId" clId="{BF628409-01A7-4F05-B94B-99DD401EC56C}" dt="2021-01-16T14:10:51.545" v="2964" actId="478"/>
          <ac:spMkLst>
            <pc:docMk/>
            <pc:sldMk cId="1855842858" sldId="270"/>
            <ac:spMk id="9" creationId="{A1C98D9F-F787-431E-AA75-E2DF604E14B6}"/>
          </ac:spMkLst>
        </pc:spChg>
        <pc:spChg chg="add del mod">
          <ac:chgData name="Екатерина Ильчук" userId="59e7825d6935c620" providerId="LiveId" clId="{BF628409-01A7-4F05-B94B-99DD401EC56C}" dt="2021-01-16T09:23:11.710" v="1176" actId="478"/>
          <ac:spMkLst>
            <pc:docMk/>
            <pc:sldMk cId="1855842858" sldId="270"/>
            <ac:spMk id="11" creationId="{943FABCF-8337-4CA3-9895-FF5E49D4670E}"/>
          </ac:spMkLst>
        </pc:spChg>
        <pc:spChg chg="add del mod">
          <ac:chgData name="Екатерина Ильчук" userId="59e7825d6935c620" providerId="LiveId" clId="{BF628409-01A7-4F05-B94B-99DD401EC56C}" dt="2021-01-16T14:10:47.167" v="2963" actId="478"/>
          <ac:spMkLst>
            <pc:docMk/>
            <pc:sldMk cId="1855842858" sldId="270"/>
            <ac:spMk id="12" creationId="{42D67302-19A3-4172-A21F-1F8D2D32DB69}"/>
          </ac:spMkLst>
        </pc:spChg>
        <pc:spChg chg="add del mod">
          <ac:chgData name="Екатерина Ильчук" userId="59e7825d6935c620" providerId="LiveId" clId="{BF628409-01A7-4F05-B94B-99DD401EC56C}" dt="2021-01-16T14:11:03.626" v="2967" actId="478"/>
          <ac:spMkLst>
            <pc:docMk/>
            <pc:sldMk cId="1855842858" sldId="270"/>
            <ac:spMk id="14" creationId="{6986251B-956A-48B1-BA08-9BD82603D446}"/>
          </ac:spMkLst>
        </pc:spChg>
        <pc:spChg chg="add del mod">
          <ac:chgData name="Екатерина Ильчук" userId="59e7825d6935c620" providerId="LiveId" clId="{BF628409-01A7-4F05-B94B-99DD401EC56C}" dt="2021-01-16T14:11:07.624" v="2969" actId="478"/>
          <ac:spMkLst>
            <pc:docMk/>
            <pc:sldMk cId="1855842858" sldId="270"/>
            <ac:spMk id="16" creationId="{BE4DE0BC-C1A4-4C19-ACA5-EC291976365E}"/>
          </ac:spMkLst>
        </pc:spChg>
        <pc:spChg chg="add del mod">
          <ac:chgData name="Екатерина Ильчук" userId="59e7825d6935c620" providerId="LiveId" clId="{BF628409-01A7-4F05-B94B-99DD401EC56C}" dt="2021-01-16T14:11:00.258" v="2966" actId="478"/>
          <ac:spMkLst>
            <pc:docMk/>
            <pc:sldMk cId="1855842858" sldId="270"/>
            <ac:spMk id="18" creationId="{C9C337DD-8AD1-44FD-95E7-3644E0299F6E}"/>
          </ac:spMkLst>
        </pc:spChg>
        <pc:spChg chg="add del mod">
          <ac:chgData name="Екатерина Ильчук" userId="59e7825d6935c620" providerId="LiveId" clId="{BF628409-01A7-4F05-B94B-99DD401EC56C}" dt="2021-01-16T14:10:56.184" v="2965" actId="478"/>
          <ac:spMkLst>
            <pc:docMk/>
            <pc:sldMk cId="1855842858" sldId="270"/>
            <ac:spMk id="20" creationId="{86FEF6D6-D45E-4999-897F-966682E470D9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14:11:28.880" v="2970" actId="2696"/>
        <pc:sldMkLst>
          <pc:docMk/>
          <pc:sldMk cId="2913359719" sldId="271"/>
        </pc:sldMkLst>
        <pc:spChg chg="del">
          <ac:chgData name="Екатерина Ильчук" userId="59e7825d6935c620" providerId="LiveId" clId="{BF628409-01A7-4F05-B94B-99DD401EC56C}" dt="2021-01-16T09:21:02.938" v="1129" actId="478"/>
          <ac:spMkLst>
            <pc:docMk/>
            <pc:sldMk cId="2913359719" sldId="271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40:16.907" v="1604" actId="20577"/>
          <ac:spMkLst>
            <pc:docMk/>
            <pc:sldMk cId="2913359719" sldId="271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11:31.770" v="857" actId="20577"/>
          <ac:spMkLst>
            <pc:docMk/>
            <pc:sldMk cId="2913359719" sldId="271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19.456" v="1178" actId="478"/>
          <ac:spMkLst>
            <pc:docMk/>
            <pc:sldMk cId="2913359719" sldId="271"/>
            <ac:spMk id="5" creationId="{3152C4BE-4E7C-4FEE-BF2D-2F1B3CBA6ECD}"/>
          </ac:spMkLst>
        </pc:spChg>
        <pc:spChg chg="mod">
          <ac:chgData name="Екатерина Ильчук" userId="59e7825d6935c620" providerId="LiveId" clId="{BF628409-01A7-4F05-B94B-99DD401EC56C}" dt="2021-01-16T09:41:52.741" v="1668" actId="13926"/>
          <ac:spMkLst>
            <pc:docMk/>
            <pc:sldMk cId="2913359719" sldId="271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1:04.835" v="1130" actId="478"/>
          <ac:spMkLst>
            <pc:docMk/>
            <pc:sldMk cId="2913359719" sldId="271"/>
            <ac:spMk id="8" creationId="{09828C2B-DE9D-40C5-97E2-0F1CAD9426A2}"/>
          </ac:spMkLst>
        </pc:spChg>
        <pc:spChg chg="add mod">
          <ac:chgData name="Екатерина Ильчук" userId="59e7825d6935c620" providerId="LiveId" clId="{BF628409-01A7-4F05-B94B-99DD401EC56C}" dt="2021-01-16T09:21:06.235" v="1131"/>
          <ac:spMkLst>
            <pc:docMk/>
            <pc:sldMk cId="2913359719" sldId="271"/>
            <ac:spMk id="9" creationId="{F9E86CB7-7B38-4613-B9E9-177657AAEE22}"/>
          </ac:spMkLst>
        </pc:spChg>
        <pc:spChg chg="add del mod">
          <ac:chgData name="Екатерина Ильчук" userId="59e7825d6935c620" providerId="LiveId" clId="{BF628409-01A7-4F05-B94B-99DD401EC56C}" dt="2021-01-16T09:23:21.459" v="1179" actId="478"/>
          <ac:spMkLst>
            <pc:docMk/>
            <pc:sldMk cId="2913359719" sldId="271"/>
            <ac:spMk id="11" creationId="{3B3EB19F-9531-4C40-9433-4DE9D90A5893}"/>
          </ac:spMkLst>
        </pc:spChg>
        <pc:spChg chg="add mod">
          <ac:chgData name="Екатерина Ильчук" userId="59e7825d6935c620" providerId="LiveId" clId="{BF628409-01A7-4F05-B94B-99DD401EC56C}" dt="2021-01-16T09:23:22.605" v="1180"/>
          <ac:spMkLst>
            <pc:docMk/>
            <pc:sldMk cId="2913359719" sldId="271"/>
            <ac:spMk id="12" creationId="{8F511658-D04D-4EE0-BAA7-3565CF3D8783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09:40:31.795" v="1606" actId="2696"/>
        <pc:sldMkLst>
          <pc:docMk/>
          <pc:sldMk cId="3462626069" sldId="272"/>
        </pc:sldMkLst>
        <pc:spChg chg="del">
          <ac:chgData name="Екатерина Ильчук" userId="59e7825d6935c620" providerId="LiveId" clId="{BF628409-01A7-4F05-B94B-99DD401EC56C}" dt="2021-01-16T09:21:21.194" v="1135" actId="478"/>
          <ac:spMkLst>
            <pc:docMk/>
            <pc:sldMk cId="3462626069" sldId="272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06:04.714" v="821"/>
          <ac:spMkLst>
            <pc:docMk/>
            <pc:sldMk cId="3462626069" sldId="272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11:50.293" v="858"/>
          <ac:spMkLst>
            <pc:docMk/>
            <pc:sldMk cId="3462626069" sldId="272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27.715" v="1181" actId="478"/>
          <ac:spMkLst>
            <pc:docMk/>
            <pc:sldMk cId="3462626069" sldId="272"/>
            <ac:spMk id="5" creationId="{3152C4BE-4E7C-4FEE-BF2D-2F1B3CBA6ECD}"/>
          </ac:spMkLst>
        </pc:spChg>
        <pc:spChg chg="mod">
          <ac:chgData name="Екатерина Ильчук" userId="59e7825d6935c620" providerId="LiveId" clId="{BF628409-01A7-4F05-B94B-99DD401EC56C}" dt="2021-01-16T09:06:16.536" v="822"/>
          <ac:spMkLst>
            <pc:docMk/>
            <pc:sldMk cId="3462626069" sldId="272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1:23.493" v="1136" actId="478"/>
          <ac:spMkLst>
            <pc:docMk/>
            <pc:sldMk cId="3462626069" sldId="272"/>
            <ac:spMk id="8" creationId="{41AA357B-D800-4F05-8168-7EA2EC5D0BDA}"/>
          </ac:spMkLst>
        </pc:spChg>
        <pc:spChg chg="add mod">
          <ac:chgData name="Екатерина Ильчук" userId="59e7825d6935c620" providerId="LiveId" clId="{BF628409-01A7-4F05-B94B-99DD401EC56C}" dt="2021-01-16T09:21:24.785" v="1137"/>
          <ac:spMkLst>
            <pc:docMk/>
            <pc:sldMk cId="3462626069" sldId="272"/>
            <ac:spMk id="9" creationId="{09A39C1B-497D-4FD5-8075-6622EEAE6DC4}"/>
          </ac:spMkLst>
        </pc:spChg>
        <pc:spChg chg="add del mod">
          <ac:chgData name="Екатерина Ильчук" userId="59e7825d6935c620" providerId="LiveId" clId="{BF628409-01A7-4F05-B94B-99DD401EC56C}" dt="2021-01-16T09:23:29.977" v="1182" actId="478"/>
          <ac:spMkLst>
            <pc:docMk/>
            <pc:sldMk cId="3462626069" sldId="272"/>
            <ac:spMk id="11" creationId="{FF384004-7909-46A9-B7C4-D87CCEFB6915}"/>
          </ac:spMkLst>
        </pc:spChg>
        <pc:spChg chg="add mod">
          <ac:chgData name="Екатерина Ильчук" userId="59e7825d6935c620" providerId="LiveId" clId="{BF628409-01A7-4F05-B94B-99DD401EC56C}" dt="2021-01-16T09:23:31.376" v="1183"/>
          <ac:spMkLst>
            <pc:docMk/>
            <pc:sldMk cId="3462626069" sldId="272"/>
            <ac:spMk id="12" creationId="{B4843172-28DE-4E6F-9B30-59B7F987E83A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09:40:34.966" v="1607" actId="2696"/>
        <pc:sldMkLst>
          <pc:docMk/>
          <pc:sldMk cId="1358881802" sldId="273"/>
        </pc:sldMkLst>
        <pc:spChg chg="del">
          <ac:chgData name="Екатерина Ильчук" userId="59e7825d6935c620" providerId="LiveId" clId="{BF628409-01A7-4F05-B94B-99DD401EC56C}" dt="2021-01-16T09:21:12.841" v="1132" actId="478"/>
          <ac:spMkLst>
            <pc:docMk/>
            <pc:sldMk cId="1358881802" sldId="273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06:55.453" v="831" actId="27636"/>
          <ac:spMkLst>
            <pc:docMk/>
            <pc:sldMk cId="1358881802" sldId="273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12:01.476" v="859"/>
          <ac:spMkLst>
            <pc:docMk/>
            <pc:sldMk cId="1358881802" sldId="273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36.180" v="1184" actId="478"/>
          <ac:spMkLst>
            <pc:docMk/>
            <pc:sldMk cId="1358881802" sldId="273"/>
            <ac:spMk id="5" creationId="{3152C4BE-4E7C-4FEE-BF2D-2F1B3CBA6ECD}"/>
          </ac:spMkLst>
        </pc:spChg>
        <pc:spChg chg="mod">
          <ac:chgData name="Екатерина Ильчук" userId="59e7825d6935c620" providerId="LiveId" clId="{BF628409-01A7-4F05-B94B-99DD401EC56C}" dt="2021-01-16T09:06:57.340" v="834" actId="5793"/>
          <ac:spMkLst>
            <pc:docMk/>
            <pc:sldMk cId="1358881802" sldId="273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1:13.948" v="1133" actId="478"/>
          <ac:spMkLst>
            <pc:docMk/>
            <pc:sldMk cId="1358881802" sldId="273"/>
            <ac:spMk id="8" creationId="{2D0DF2DD-5F52-4376-9EC0-123E3904F689}"/>
          </ac:spMkLst>
        </pc:spChg>
        <pc:spChg chg="add mod">
          <ac:chgData name="Екатерина Ильчук" userId="59e7825d6935c620" providerId="LiveId" clId="{BF628409-01A7-4F05-B94B-99DD401EC56C}" dt="2021-01-16T09:21:15.399" v="1134"/>
          <ac:spMkLst>
            <pc:docMk/>
            <pc:sldMk cId="1358881802" sldId="273"/>
            <ac:spMk id="9" creationId="{6A2E85BF-4ADA-4B08-8348-7193494CC451}"/>
          </ac:spMkLst>
        </pc:spChg>
        <pc:spChg chg="add del mod">
          <ac:chgData name="Екатерина Ильчук" userId="59e7825d6935c620" providerId="LiveId" clId="{BF628409-01A7-4F05-B94B-99DD401EC56C}" dt="2021-01-16T09:23:38.047" v="1185" actId="478"/>
          <ac:spMkLst>
            <pc:docMk/>
            <pc:sldMk cId="1358881802" sldId="273"/>
            <ac:spMk id="11" creationId="{D996A0D7-4BA3-42D0-A851-7E00FA4C7003}"/>
          </ac:spMkLst>
        </pc:spChg>
        <pc:spChg chg="add mod">
          <ac:chgData name="Екатерина Ильчук" userId="59e7825d6935c620" providerId="LiveId" clId="{BF628409-01A7-4F05-B94B-99DD401EC56C}" dt="2021-01-16T09:23:39.528" v="1186"/>
          <ac:spMkLst>
            <pc:docMk/>
            <pc:sldMk cId="1358881802" sldId="273"/>
            <ac:spMk id="12" creationId="{89241379-84B6-4EDB-858B-CFB6DABCDBDC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14:11:33.941" v="2971" actId="2696"/>
        <pc:sldMkLst>
          <pc:docMk/>
          <pc:sldMk cId="2478213806" sldId="274"/>
        </pc:sldMkLst>
        <pc:spChg chg="del">
          <ac:chgData name="Екатерина Ильчук" userId="59e7825d6935c620" providerId="LiveId" clId="{BF628409-01A7-4F05-B94B-99DD401EC56C}" dt="2021-01-16T09:21:31.983" v="1138" actId="478"/>
          <ac:spMkLst>
            <pc:docMk/>
            <pc:sldMk cId="2478213806" sldId="274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41:00.778" v="1648" actId="20577"/>
          <ac:spMkLst>
            <pc:docMk/>
            <pc:sldMk cId="2478213806" sldId="274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12:38.924" v="879" actId="20577"/>
          <ac:spMkLst>
            <pc:docMk/>
            <pc:sldMk cId="2478213806" sldId="274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45" v="1187" actId="478"/>
          <ac:spMkLst>
            <pc:docMk/>
            <pc:sldMk cId="2478213806" sldId="274"/>
            <ac:spMk id="5" creationId="{3152C4BE-4E7C-4FEE-BF2D-2F1B3CBA6ECD}"/>
          </ac:spMkLst>
        </pc:spChg>
        <pc:spChg chg="mod">
          <ac:chgData name="Екатерина Ильчук" userId="59e7825d6935c620" providerId="LiveId" clId="{BF628409-01A7-4F05-B94B-99DD401EC56C}" dt="2021-01-16T09:41:09.976" v="1649" actId="13926"/>
          <ac:spMkLst>
            <pc:docMk/>
            <pc:sldMk cId="2478213806" sldId="274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1:33.755" v="1139" actId="478"/>
          <ac:spMkLst>
            <pc:docMk/>
            <pc:sldMk cId="2478213806" sldId="274"/>
            <ac:spMk id="8" creationId="{689A46A2-309F-427A-B57E-49F6A832A7BD}"/>
          </ac:spMkLst>
        </pc:spChg>
        <pc:spChg chg="add mod">
          <ac:chgData name="Екатерина Ильчук" userId="59e7825d6935c620" providerId="LiveId" clId="{BF628409-01A7-4F05-B94B-99DD401EC56C}" dt="2021-01-16T09:21:35.017" v="1140"/>
          <ac:spMkLst>
            <pc:docMk/>
            <pc:sldMk cId="2478213806" sldId="274"/>
            <ac:spMk id="9" creationId="{9126360B-E4C4-418D-B6BA-5538A7071F29}"/>
          </ac:spMkLst>
        </pc:spChg>
        <pc:spChg chg="add del mod">
          <ac:chgData name="Екатерина Ильчук" userId="59e7825d6935c620" providerId="LiveId" clId="{BF628409-01A7-4F05-B94B-99DD401EC56C}" dt="2021-01-16T09:23:46.441" v="1188" actId="478"/>
          <ac:spMkLst>
            <pc:docMk/>
            <pc:sldMk cId="2478213806" sldId="274"/>
            <ac:spMk id="11" creationId="{498504C5-F5D9-4953-9C32-E07D7F2E73DD}"/>
          </ac:spMkLst>
        </pc:spChg>
        <pc:spChg chg="add mod">
          <ac:chgData name="Екатерина Ильчук" userId="59e7825d6935c620" providerId="LiveId" clId="{BF628409-01A7-4F05-B94B-99DD401EC56C}" dt="2021-01-16T09:23:47.788" v="1189"/>
          <ac:spMkLst>
            <pc:docMk/>
            <pc:sldMk cId="2478213806" sldId="274"/>
            <ac:spMk id="12" creationId="{7D0CC4F4-9F89-4A3A-A33E-9E9259D73FEF}"/>
          </ac:spMkLst>
        </pc:spChg>
      </pc:sldChg>
      <pc:sldChg chg="addSp delSp modSp add del mod">
        <pc:chgData name="Екатерина Ильчук" userId="59e7825d6935c620" providerId="LiveId" clId="{BF628409-01A7-4F05-B94B-99DD401EC56C}" dt="2021-01-16T14:21:59.407" v="2972" actId="2696"/>
        <pc:sldMkLst>
          <pc:docMk/>
          <pc:sldMk cId="1595338" sldId="275"/>
        </pc:sldMkLst>
        <pc:spChg chg="del">
          <ac:chgData name="Екатерина Ильчук" userId="59e7825d6935c620" providerId="LiveId" clId="{BF628409-01A7-4F05-B94B-99DD401EC56C}" dt="2021-01-16T09:21:38.191" v="1141" actId="478"/>
          <ac:spMkLst>
            <pc:docMk/>
            <pc:sldMk cId="1595338" sldId="275"/>
            <ac:spMk id="2" creationId="{2FCDB355-1356-4EBB-9383-2B782BEE4D38}"/>
          </ac:spMkLst>
        </pc:spChg>
        <pc:spChg chg="mod">
          <ac:chgData name="Екатерина Ильчук" userId="59e7825d6935c620" providerId="LiveId" clId="{BF628409-01A7-4F05-B94B-99DD401EC56C}" dt="2021-01-16T09:41:32.453" v="1666" actId="20577"/>
          <ac:spMkLst>
            <pc:docMk/>
            <pc:sldMk cId="1595338" sldId="275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09:12:33.100" v="875" actId="6549"/>
          <ac:spMkLst>
            <pc:docMk/>
            <pc:sldMk cId="1595338" sldId="275"/>
            <ac:spMk id="4" creationId="{F14A2F56-A997-4197-A58E-8A487E94C8F4}"/>
          </ac:spMkLst>
        </pc:spChg>
        <pc:spChg chg="del">
          <ac:chgData name="Екатерина Ильчук" userId="59e7825d6935c620" providerId="LiveId" clId="{BF628409-01A7-4F05-B94B-99DD401EC56C}" dt="2021-01-16T09:23:52.352" v="1190" actId="478"/>
          <ac:spMkLst>
            <pc:docMk/>
            <pc:sldMk cId="1595338" sldId="275"/>
            <ac:spMk id="5" creationId="{3152C4BE-4E7C-4FEE-BF2D-2F1B3CBA6ECD}"/>
          </ac:spMkLst>
        </pc:spChg>
        <pc:spChg chg="mod">
          <ac:chgData name="Екатерина Ильчук" userId="59e7825d6935c620" providerId="LiveId" clId="{BF628409-01A7-4F05-B94B-99DD401EC56C}" dt="2021-01-16T09:13:14.041" v="883"/>
          <ac:spMkLst>
            <pc:docMk/>
            <pc:sldMk cId="1595338" sldId="275"/>
            <ac:spMk id="7" creationId="{72228AA0-323E-4C87-B115-587B5781EA29}"/>
          </ac:spMkLst>
        </pc:spChg>
        <pc:spChg chg="add del mod">
          <ac:chgData name="Екатерина Ильчук" userId="59e7825d6935c620" providerId="LiveId" clId="{BF628409-01A7-4F05-B94B-99DD401EC56C}" dt="2021-01-16T09:21:39.585" v="1142" actId="478"/>
          <ac:spMkLst>
            <pc:docMk/>
            <pc:sldMk cId="1595338" sldId="275"/>
            <ac:spMk id="8" creationId="{D3CD53B4-AD09-40B0-A4E2-AD5656306669}"/>
          </ac:spMkLst>
        </pc:spChg>
        <pc:spChg chg="add mod">
          <ac:chgData name="Екатерина Ильчук" userId="59e7825d6935c620" providerId="LiveId" clId="{BF628409-01A7-4F05-B94B-99DD401EC56C}" dt="2021-01-16T09:21:40.982" v="1143"/>
          <ac:spMkLst>
            <pc:docMk/>
            <pc:sldMk cId="1595338" sldId="275"/>
            <ac:spMk id="9" creationId="{B73731FC-53D3-405D-B6AA-85FF75F62F4A}"/>
          </ac:spMkLst>
        </pc:spChg>
        <pc:spChg chg="add del mod">
          <ac:chgData name="Екатерина Ильчук" userId="59e7825d6935c620" providerId="LiveId" clId="{BF628409-01A7-4F05-B94B-99DD401EC56C}" dt="2021-01-16T09:23:53.919" v="1191" actId="478"/>
          <ac:spMkLst>
            <pc:docMk/>
            <pc:sldMk cId="1595338" sldId="275"/>
            <ac:spMk id="11" creationId="{008C81EC-C8D0-437D-9863-62C61AF45B5A}"/>
          </ac:spMkLst>
        </pc:spChg>
        <pc:spChg chg="add mod">
          <ac:chgData name="Екатерина Ильчук" userId="59e7825d6935c620" providerId="LiveId" clId="{BF628409-01A7-4F05-B94B-99DD401EC56C}" dt="2021-01-16T09:23:55.166" v="1192"/>
          <ac:spMkLst>
            <pc:docMk/>
            <pc:sldMk cId="1595338" sldId="275"/>
            <ac:spMk id="12" creationId="{0B168FF3-F135-4736-B490-19D806246417}"/>
          </ac:spMkLst>
        </pc:spChg>
      </pc:sldChg>
      <pc:sldChg chg="addSp delSp modSp add mod ord">
        <pc:chgData name="Екатерина Ильчук" userId="59e7825d6935c620" providerId="LiveId" clId="{BF628409-01A7-4F05-B94B-99DD401EC56C}" dt="2021-01-16T17:05:42.966" v="5222" actId="115"/>
        <pc:sldMkLst>
          <pc:docMk/>
          <pc:sldMk cId="2518887875" sldId="276"/>
        </pc:sldMkLst>
        <pc:spChg chg="del mod">
          <ac:chgData name="Екатерина Ильчук" userId="59e7825d6935c620" providerId="LiveId" clId="{BF628409-01A7-4F05-B94B-99DD401EC56C}" dt="2021-01-16T10:45:03.944" v="2001" actId="478"/>
          <ac:spMkLst>
            <pc:docMk/>
            <pc:sldMk cId="2518887875" sldId="276"/>
            <ac:spMk id="3" creationId="{7B31771E-A846-47DA-9718-06D5CF27F42B}"/>
          </ac:spMkLst>
        </pc:spChg>
        <pc:spChg chg="mod">
          <ac:chgData name="Екатерина Ильчук" userId="59e7825d6935c620" providerId="LiveId" clId="{BF628409-01A7-4F05-B94B-99DD401EC56C}" dt="2021-01-16T17:04:30.751" v="5213" actId="255"/>
          <ac:spMkLst>
            <pc:docMk/>
            <pc:sldMk cId="2518887875" sldId="276"/>
            <ac:spMk id="4" creationId="{F14A2F56-A997-4197-A58E-8A487E94C8F4}"/>
          </ac:spMkLst>
        </pc:spChg>
        <pc:spChg chg="add del mod">
          <ac:chgData name="Екатерина Ильчук" userId="59e7825d6935c620" providerId="LiveId" clId="{BF628409-01A7-4F05-B94B-99DD401EC56C}" dt="2021-01-16T10:50:58.839" v="2043" actId="478"/>
          <ac:spMkLst>
            <pc:docMk/>
            <pc:sldMk cId="2518887875" sldId="276"/>
            <ac:spMk id="5" creationId="{B6F7C69D-9BD9-4E72-A7E8-43619825B87F}"/>
          </ac:spMkLst>
        </pc:spChg>
        <pc:spChg chg="add del mod">
          <ac:chgData name="Екатерина Ильчук" userId="59e7825d6935c620" providerId="LiveId" clId="{BF628409-01A7-4F05-B94B-99DD401EC56C}" dt="2021-01-16T10:59:44.358" v="2194" actId="767"/>
          <ac:spMkLst>
            <pc:docMk/>
            <pc:sldMk cId="2518887875" sldId="276"/>
            <ac:spMk id="6" creationId="{7B2C8027-762A-4462-B486-09D27B2AA6BD}"/>
          </ac:spMkLst>
        </pc:spChg>
        <pc:spChg chg="mod">
          <ac:chgData name="Екатерина Ильчук" userId="59e7825d6935c620" providerId="LiveId" clId="{BF628409-01A7-4F05-B94B-99DD401EC56C}" dt="2021-01-16T17:05:42.966" v="5222" actId="115"/>
          <ac:spMkLst>
            <pc:docMk/>
            <pc:sldMk cId="2518887875" sldId="276"/>
            <ac:spMk id="9" creationId="{318517B9-76EF-48C4-A0A4-3C97BFF0119A}"/>
          </ac:spMkLst>
        </pc:spChg>
        <pc:spChg chg="del mod">
          <ac:chgData name="Екатерина Ильчук" userId="59e7825d6935c620" providerId="LiveId" clId="{BF628409-01A7-4F05-B94B-99DD401EC56C}" dt="2021-01-16T10:45:13.720" v="2003" actId="478"/>
          <ac:spMkLst>
            <pc:docMk/>
            <pc:sldMk cId="2518887875" sldId="276"/>
            <ac:spMk id="10" creationId="{3790DB7D-311D-4934-AA57-397230C0DCB1}"/>
          </ac:spMkLst>
        </pc:spChg>
        <pc:spChg chg="add del mod">
          <ac:chgData name="Екатерина Ильчук" userId="59e7825d6935c620" providerId="LiveId" clId="{BF628409-01A7-4F05-B94B-99DD401EC56C}" dt="2021-01-16T10:59:46.283" v="2200"/>
          <ac:spMkLst>
            <pc:docMk/>
            <pc:sldMk cId="2518887875" sldId="276"/>
            <ac:spMk id="11" creationId="{AFF73BC8-28F0-4FB2-B10B-4CAE48E9B1C3}"/>
          </ac:spMkLst>
        </pc:spChg>
        <pc:spChg chg="del mod">
          <ac:chgData name="Екатерина Ильчук" userId="59e7825d6935c620" providerId="LiveId" clId="{BF628409-01A7-4F05-B94B-99DD401EC56C}" dt="2021-01-16T10:45:09.754" v="2002" actId="478"/>
          <ac:spMkLst>
            <pc:docMk/>
            <pc:sldMk cId="2518887875" sldId="276"/>
            <ac:spMk id="15" creationId="{406DD9D9-856C-4679-989D-F8BC7D25C39F}"/>
          </ac:spMkLst>
        </pc:spChg>
        <pc:graphicFrameChg chg="add del mod">
          <ac:chgData name="Екатерина Ильчук" userId="59e7825d6935c620" providerId="LiveId" clId="{BF628409-01A7-4F05-B94B-99DD401EC56C}" dt="2021-01-16T10:50:58.839" v="2043" actId="478"/>
          <ac:graphicFrameMkLst>
            <pc:docMk/>
            <pc:sldMk cId="2518887875" sldId="276"/>
            <ac:graphicFrameMk id="2" creationId="{A2A3A940-6F88-44D9-9D43-33DF60ECC20B}"/>
          </ac:graphicFrameMkLst>
        </pc:graphicFrameChg>
      </pc:sldChg>
      <pc:sldChg chg="modSp add mod ord">
        <pc:chgData name="Екатерина Ильчук" userId="59e7825d6935c620" providerId="LiveId" clId="{BF628409-01A7-4F05-B94B-99DD401EC56C}" dt="2021-01-16T17:06:43.959" v="5365" actId="20577"/>
        <pc:sldMkLst>
          <pc:docMk/>
          <pc:sldMk cId="4201716998" sldId="277"/>
        </pc:sldMkLst>
        <pc:spChg chg="mod">
          <ac:chgData name="Екатерина Ильчук" userId="59e7825d6935c620" providerId="LiveId" clId="{BF628409-01A7-4F05-B94B-99DD401EC56C}" dt="2021-01-16T17:05:52.507" v="5223" actId="255"/>
          <ac:spMkLst>
            <pc:docMk/>
            <pc:sldMk cId="4201716998" sldId="277"/>
            <ac:spMk id="4" creationId="{F14A2F56-A997-4197-A58E-8A487E94C8F4}"/>
          </ac:spMkLst>
        </pc:spChg>
        <pc:spChg chg="mod">
          <ac:chgData name="Екатерина Ильчук" userId="59e7825d6935c620" providerId="LiveId" clId="{BF628409-01A7-4F05-B94B-99DD401EC56C}" dt="2021-01-16T17:06:43.959" v="5365" actId="20577"/>
          <ac:spMkLst>
            <pc:docMk/>
            <pc:sldMk cId="4201716998" sldId="277"/>
            <ac:spMk id="9" creationId="{318517B9-76EF-48C4-A0A4-3C97BFF0119A}"/>
          </ac:spMkLst>
        </pc:spChg>
      </pc:sldChg>
      <pc:sldChg chg="addSp delSp modSp new mod ord">
        <pc:chgData name="Екатерина Ильчук" userId="59e7825d6935c620" providerId="LiveId" clId="{BF628409-01A7-4F05-B94B-99DD401EC56C}" dt="2021-01-16T15:40:31.890" v="3667" actId="14100"/>
        <pc:sldMkLst>
          <pc:docMk/>
          <pc:sldMk cId="861014257" sldId="278"/>
        </pc:sldMkLst>
        <pc:spChg chg="mod">
          <ac:chgData name="Екатерина Ильчук" userId="59e7825d6935c620" providerId="LiveId" clId="{BF628409-01A7-4F05-B94B-99DD401EC56C}" dt="2021-01-16T15:40:25.492" v="3666" actId="14100"/>
          <ac:spMkLst>
            <pc:docMk/>
            <pc:sldMk cId="861014257" sldId="278"/>
            <ac:spMk id="2" creationId="{FFAE02BF-B7FA-46DE-98EA-BF8D0950BD6D}"/>
          </ac:spMkLst>
        </pc:spChg>
        <pc:spChg chg="del">
          <ac:chgData name="Екатерина Ильчук" userId="59e7825d6935c620" providerId="LiveId" clId="{BF628409-01A7-4F05-B94B-99DD401EC56C}" dt="2021-01-16T13:16:16.558" v="2722" actId="478"/>
          <ac:spMkLst>
            <pc:docMk/>
            <pc:sldMk cId="861014257" sldId="278"/>
            <ac:spMk id="3" creationId="{B4695EFB-E993-4BC1-808F-87EEF68DBC3D}"/>
          </ac:spMkLst>
        </pc:spChg>
        <pc:spChg chg="del">
          <ac:chgData name="Екатерина Ильчук" userId="59e7825d6935c620" providerId="LiveId" clId="{BF628409-01A7-4F05-B94B-99DD401EC56C}" dt="2021-01-16T13:16:20.387" v="2724" actId="478"/>
          <ac:spMkLst>
            <pc:docMk/>
            <pc:sldMk cId="861014257" sldId="278"/>
            <ac:spMk id="4" creationId="{1B89E889-EC23-4984-8DBA-DBA6914094AF}"/>
          </ac:spMkLst>
        </pc:spChg>
        <pc:spChg chg="del">
          <ac:chgData name="Екатерина Ильчук" userId="59e7825d6935c620" providerId="LiveId" clId="{BF628409-01A7-4F05-B94B-99DD401EC56C}" dt="2021-01-16T13:16:18.728" v="2723" actId="478"/>
          <ac:spMkLst>
            <pc:docMk/>
            <pc:sldMk cId="861014257" sldId="278"/>
            <ac:spMk id="5" creationId="{A8CC149C-1057-43AE-856F-00A61F205A2E}"/>
          </ac:spMkLst>
        </pc:spChg>
        <pc:spChg chg="del">
          <ac:chgData name="Екатерина Ильчук" userId="59e7825d6935c620" providerId="LiveId" clId="{BF628409-01A7-4F05-B94B-99DD401EC56C}" dt="2021-01-16T13:16:21.860" v="2725" actId="478"/>
          <ac:spMkLst>
            <pc:docMk/>
            <pc:sldMk cId="861014257" sldId="278"/>
            <ac:spMk id="6" creationId="{4D401911-5C26-4135-8022-25DFE13B8A88}"/>
          </ac:spMkLst>
        </pc:spChg>
        <pc:picChg chg="add mod">
          <ac:chgData name="Екатерина Ильчук" userId="59e7825d6935c620" providerId="LiveId" clId="{BF628409-01A7-4F05-B94B-99DD401EC56C}" dt="2021-01-16T15:40:31.890" v="3667" actId="14100"/>
          <ac:picMkLst>
            <pc:docMk/>
            <pc:sldMk cId="861014257" sldId="278"/>
            <ac:picMk id="8" creationId="{0C391B66-D00E-44B6-9263-0B69D8B42C73}"/>
          </ac:picMkLst>
        </pc:picChg>
      </pc:sldChg>
      <pc:sldChg chg="addSp delSp modSp new mod ord">
        <pc:chgData name="Екатерина Ильчук" userId="59e7825d6935c620" providerId="LiveId" clId="{BF628409-01A7-4F05-B94B-99DD401EC56C}" dt="2021-01-16T16:10:39.046" v="4404"/>
        <pc:sldMkLst>
          <pc:docMk/>
          <pc:sldMk cId="1651097911" sldId="279"/>
        </pc:sldMkLst>
        <pc:spChg chg="del">
          <ac:chgData name="Екатерина Ильчук" userId="59e7825d6935c620" providerId="LiveId" clId="{BF628409-01A7-4F05-B94B-99DD401EC56C}" dt="2021-01-16T13:36:35.847" v="2810" actId="478"/>
          <ac:spMkLst>
            <pc:docMk/>
            <pc:sldMk cId="1651097911" sldId="279"/>
            <ac:spMk id="2" creationId="{A80C236B-67AD-43FF-A8FD-2E88BF4634BD}"/>
          </ac:spMkLst>
        </pc:spChg>
        <pc:spChg chg="del">
          <ac:chgData name="Екатерина Ильчук" userId="59e7825d6935c620" providerId="LiveId" clId="{BF628409-01A7-4F05-B94B-99DD401EC56C}" dt="2021-01-16T13:36:29.756" v="2807" actId="478"/>
          <ac:spMkLst>
            <pc:docMk/>
            <pc:sldMk cId="1651097911" sldId="279"/>
            <ac:spMk id="3" creationId="{EF45FF0A-E01F-4A4F-8B6D-11600D3C71EE}"/>
          </ac:spMkLst>
        </pc:spChg>
        <pc:spChg chg="del">
          <ac:chgData name="Екатерина Ильчук" userId="59e7825d6935c620" providerId="LiveId" clId="{BF628409-01A7-4F05-B94B-99DD401EC56C}" dt="2021-01-16T13:36:26.741" v="2806" actId="478"/>
          <ac:spMkLst>
            <pc:docMk/>
            <pc:sldMk cId="1651097911" sldId="279"/>
            <ac:spMk id="4" creationId="{F4A5857A-027A-4417-8A4A-CA7CAACD7C86}"/>
          </ac:spMkLst>
        </pc:spChg>
        <pc:spChg chg="del">
          <ac:chgData name="Екатерина Ильчук" userId="59e7825d6935c620" providerId="LiveId" clId="{BF628409-01A7-4F05-B94B-99DD401EC56C}" dt="2021-01-16T13:36:34.340" v="2809" actId="478"/>
          <ac:spMkLst>
            <pc:docMk/>
            <pc:sldMk cId="1651097911" sldId="279"/>
            <ac:spMk id="5" creationId="{A7B88E3E-BE0B-4813-A501-C6ED14AE9EB1}"/>
          </ac:spMkLst>
        </pc:spChg>
        <pc:spChg chg="del">
          <ac:chgData name="Екатерина Ильчук" userId="59e7825d6935c620" providerId="LiveId" clId="{BF628409-01A7-4F05-B94B-99DD401EC56C}" dt="2021-01-16T13:36:32.435" v="2808" actId="478"/>
          <ac:spMkLst>
            <pc:docMk/>
            <pc:sldMk cId="1651097911" sldId="279"/>
            <ac:spMk id="6" creationId="{4DAD47C7-72FA-4601-95B8-62DD440E6961}"/>
          </ac:spMkLst>
        </pc:spChg>
        <pc:spChg chg="add mod">
          <ac:chgData name="Екатерина Ильчук" userId="59e7825d6935c620" providerId="LiveId" clId="{BF628409-01A7-4F05-B94B-99DD401EC56C}" dt="2021-01-16T15:39:48.258" v="3659" actId="14100"/>
          <ac:spMkLst>
            <pc:docMk/>
            <pc:sldMk cId="1651097911" sldId="279"/>
            <ac:spMk id="10" creationId="{3ED3DA0A-B062-4E96-9185-8C2B51D80D89}"/>
          </ac:spMkLst>
        </pc:spChg>
        <pc:picChg chg="add mod">
          <ac:chgData name="Екатерина Ильчук" userId="59e7825d6935c620" providerId="LiveId" clId="{BF628409-01A7-4F05-B94B-99DD401EC56C}" dt="2021-01-16T15:39:55.868" v="3661" actId="14100"/>
          <ac:picMkLst>
            <pc:docMk/>
            <pc:sldMk cId="1651097911" sldId="279"/>
            <ac:picMk id="8" creationId="{553E878E-30F1-4196-8960-4C8B2D35827C}"/>
          </ac:picMkLst>
        </pc:picChg>
      </pc:sldChg>
      <pc:sldChg chg="addSp delSp modSp new mod">
        <pc:chgData name="Екатерина Ильчук" userId="59e7825d6935c620" providerId="LiveId" clId="{BF628409-01A7-4F05-B94B-99DD401EC56C}" dt="2021-01-16T15:39:09.628" v="3654" actId="14100"/>
        <pc:sldMkLst>
          <pc:docMk/>
          <pc:sldMk cId="4013805233" sldId="280"/>
        </pc:sldMkLst>
        <pc:spChg chg="mod">
          <ac:chgData name="Екатерина Ильчук" userId="59e7825d6935c620" providerId="LiveId" clId="{BF628409-01A7-4F05-B94B-99DD401EC56C}" dt="2021-01-16T15:39:03.092" v="3652" actId="27636"/>
          <ac:spMkLst>
            <pc:docMk/>
            <pc:sldMk cId="4013805233" sldId="280"/>
            <ac:spMk id="2" creationId="{5938F684-E89F-4CC6-8EC6-B46705086D48}"/>
          </ac:spMkLst>
        </pc:spChg>
        <pc:spChg chg="del">
          <ac:chgData name="Екатерина Ильчук" userId="59e7825d6935c620" providerId="LiveId" clId="{BF628409-01A7-4F05-B94B-99DD401EC56C}" dt="2021-01-16T13:45:47.079" v="2832" actId="478"/>
          <ac:spMkLst>
            <pc:docMk/>
            <pc:sldMk cId="4013805233" sldId="280"/>
            <ac:spMk id="3" creationId="{038BB7DF-0038-4411-A92B-E779D11F8146}"/>
          </ac:spMkLst>
        </pc:spChg>
        <pc:spChg chg="del">
          <ac:chgData name="Екатерина Ильчук" userId="59e7825d6935c620" providerId="LiveId" clId="{BF628409-01A7-4F05-B94B-99DD401EC56C}" dt="2021-01-16T13:45:43.051" v="2830" actId="478"/>
          <ac:spMkLst>
            <pc:docMk/>
            <pc:sldMk cId="4013805233" sldId="280"/>
            <ac:spMk id="4" creationId="{96CA5545-BC6A-4E2E-B1AC-858CBA8FD50A}"/>
          </ac:spMkLst>
        </pc:spChg>
        <pc:spChg chg="del">
          <ac:chgData name="Екатерина Ильчук" userId="59e7825d6935c620" providerId="LiveId" clId="{BF628409-01A7-4F05-B94B-99DD401EC56C}" dt="2021-01-16T13:45:48.565" v="2833" actId="478"/>
          <ac:spMkLst>
            <pc:docMk/>
            <pc:sldMk cId="4013805233" sldId="280"/>
            <ac:spMk id="5" creationId="{3316F4C8-94B7-4B86-A4A1-BD5F807A156C}"/>
          </ac:spMkLst>
        </pc:spChg>
        <pc:spChg chg="del">
          <ac:chgData name="Екатерина Ильчук" userId="59e7825d6935c620" providerId="LiveId" clId="{BF628409-01A7-4F05-B94B-99DD401EC56C}" dt="2021-01-16T13:45:45.357" v="2831" actId="478"/>
          <ac:spMkLst>
            <pc:docMk/>
            <pc:sldMk cId="4013805233" sldId="280"/>
            <ac:spMk id="6" creationId="{B859EE78-A9A1-4F31-898D-101F67031265}"/>
          </ac:spMkLst>
        </pc:spChg>
        <pc:picChg chg="add del mod">
          <ac:chgData name="Екатерина Ильчук" userId="59e7825d6935c620" providerId="LiveId" clId="{BF628409-01A7-4F05-B94B-99DD401EC56C}" dt="2021-01-16T13:46:59.263" v="2886" actId="478"/>
          <ac:picMkLst>
            <pc:docMk/>
            <pc:sldMk cId="4013805233" sldId="280"/>
            <ac:picMk id="8" creationId="{F6AE5228-3F51-42AB-9B39-90853BA511AA}"/>
          </ac:picMkLst>
        </pc:picChg>
        <pc:picChg chg="add mod">
          <ac:chgData name="Екатерина Ильчук" userId="59e7825d6935c620" providerId="LiveId" clId="{BF628409-01A7-4F05-B94B-99DD401EC56C}" dt="2021-01-16T15:39:09.628" v="3654" actId="14100"/>
          <ac:picMkLst>
            <pc:docMk/>
            <pc:sldMk cId="4013805233" sldId="280"/>
            <ac:picMk id="10" creationId="{68D15B58-F593-4D40-BBA7-EA6394CB7D6F}"/>
          </ac:picMkLst>
        </pc:picChg>
      </pc:sldChg>
      <pc:sldChg chg="addSp delSp modSp add mod">
        <pc:chgData name="Екатерина Ильчук" userId="59e7825d6935c620" providerId="LiveId" clId="{BF628409-01A7-4F05-B94B-99DD401EC56C}" dt="2021-01-16T15:39:23.913" v="3658" actId="14100"/>
        <pc:sldMkLst>
          <pc:docMk/>
          <pc:sldMk cId="3682690425" sldId="281"/>
        </pc:sldMkLst>
        <pc:spChg chg="mod">
          <ac:chgData name="Екатерина Ильчук" userId="59e7825d6935c620" providerId="LiveId" clId="{BF628409-01A7-4F05-B94B-99DD401EC56C}" dt="2021-01-16T15:39:17.855" v="3656" actId="27636"/>
          <ac:spMkLst>
            <pc:docMk/>
            <pc:sldMk cId="3682690425" sldId="281"/>
            <ac:spMk id="2" creationId="{5938F684-E89F-4CC6-8EC6-B46705086D48}"/>
          </ac:spMkLst>
        </pc:spChg>
        <pc:picChg chg="add mod">
          <ac:chgData name="Екатерина Ильчук" userId="59e7825d6935c620" providerId="LiveId" clId="{BF628409-01A7-4F05-B94B-99DD401EC56C}" dt="2021-01-16T15:39:23.913" v="3658" actId="14100"/>
          <ac:picMkLst>
            <pc:docMk/>
            <pc:sldMk cId="3682690425" sldId="281"/>
            <ac:picMk id="4" creationId="{E61D0EFF-E7B3-4F9B-913C-8AA4563F1DB6}"/>
          </ac:picMkLst>
        </pc:picChg>
        <pc:picChg chg="del">
          <ac:chgData name="Екатерина Ильчук" userId="59e7825d6935c620" providerId="LiveId" clId="{BF628409-01A7-4F05-B94B-99DD401EC56C}" dt="2021-01-16T13:49:21.472" v="2935" actId="478"/>
          <ac:picMkLst>
            <pc:docMk/>
            <pc:sldMk cId="3682690425" sldId="281"/>
            <ac:picMk id="10" creationId="{68D15B58-F593-4D40-BBA7-EA6394CB7D6F}"/>
          </ac:picMkLst>
        </pc:picChg>
      </pc:sldChg>
      <pc:sldChg chg="addSp delSp modSp new mod ord">
        <pc:chgData name="Екатерина Ильчук" userId="59e7825d6935c620" providerId="LiveId" clId="{BF628409-01A7-4F05-B94B-99DD401EC56C}" dt="2021-01-16T19:45:15.750" v="8209" actId="20577"/>
        <pc:sldMkLst>
          <pc:docMk/>
          <pc:sldMk cId="2881712099" sldId="282"/>
        </pc:sldMkLst>
        <pc:spChg chg="add mod">
          <ac:chgData name="Екатерина Ильчук" userId="59e7825d6935c620" providerId="LiveId" clId="{BF628409-01A7-4F05-B94B-99DD401EC56C}" dt="2021-01-16T19:45:15.750" v="8209" actId="20577"/>
          <ac:spMkLst>
            <pc:docMk/>
            <pc:sldMk cId="2881712099" sldId="282"/>
            <ac:spMk id="2" creationId="{1AD01678-0372-4341-9548-3A014FCBC355}"/>
          </ac:spMkLst>
        </pc:spChg>
        <pc:spChg chg="add mod">
          <ac:chgData name="Екатерина Ильчук" userId="59e7825d6935c620" providerId="LiveId" clId="{BF628409-01A7-4F05-B94B-99DD401EC56C}" dt="2021-01-16T14:41:52.591" v="3087"/>
          <ac:spMkLst>
            <pc:docMk/>
            <pc:sldMk cId="2881712099" sldId="282"/>
            <ac:spMk id="4" creationId="{9FF603E0-E478-42A4-ACE4-924F8DAE64B6}"/>
          </ac:spMkLst>
        </pc:spChg>
        <pc:graphicFrameChg chg="add del mod">
          <ac:chgData name="Екатерина Ильчук" userId="59e7825d6935c620" providerId="LiveId" clId="{BF628409-01A7-4F05-B94B-99DD401EC56C}" dt="2021-01-16T14:42:31.298" v="3163" actId="478"/>
          <ac:graphicFrameMkLst>
            <pc:docMk/>
            <pc:sldMk cId="2881712099" sldId="282"/>
            <ac:graphicFrameMk id="3" creationId="{477CC390-D0E4-4DF7-B7AC-D1EFAD5A9B41}"/>
          </ac:graphicFrameMkLst>
        </pc:graphicFrameChg>
      </pc:sldChg>
      <pc:sldChg chg="addSp delSp modSp new mod ord modClrScheme chgLayout">
        <pc:chgData name="Екатерина Ильчук" userId="59e7825d6935c620" providerId="LiveId" clId="{BF628409-01A7-4F05-B94B-99DD401EC56C}" dt="2021-01-16T17:01:16.568" v="5142" actId="113"/>
        <pc:sldMkLst>
          <pc:docMk/>
          <pc:sldMk cId="773940816" sldId="283"/>
        </pc:sldMkLst>
        <pc:spChg chg="del mod ord">
          <ac:chgData name="Екатерина Ильчук" userId="59e7825d6935c620" providerId="LiveId" clId="{BF628409-01A7-4F05-B94B-99DD401EC56C}" dt="2021-01-16T14:50:01.598" v="3223" actId="700"/>
          <ac:spMkLst>
            <pc:docMk/>
            <pc:sldMk cId="773940816" sldId="283"/>
            <ac:spMk id="2" creationId="{9C3C4F3B-9C59-4C9A-803F-7A13F7DFBB6D}"/>
          </ac:spMkLst>
        </pc:spChg>
        <pc:spChg chg="del mod ord">
          <ac:chgData name="Екатерина Ильчук" userId="59e7825d6935c620" providerId="LiveId" clId="{BF628409-01A7-4F05-B94B-99DD401EC56C}" dt="2021-01-16T14:50:01.598" v="3223" actId="700"/>
          <ac:spMkLst>
            <pc:docMk/>
            <pc:sldMk cId="773940816" sldId="283"/>
            <ac:spMk id="3" creationId="{7F9EF289-1EA7-43FA-859A-656E4451E9B8}"/>
          </ac:spMkLst>
        </pc:spChg>
        <pc:spChg chg="add mod ord">
          <ac:chgData name="Екатерина Ильчук" userId="59e7825d6935c620" providerId="LiveId" clId="{BF628409-01A7-4F05-B94B-99DD401EC56C}" dt="2021-01-16T16:59:00.304" v="5118" actId="1076"/>
          <ac:spMkLst>
            <pc:docMk/>
            <pc:sldMk cId="773940816" sldId="283"/>
            <ac:spMk id="4" creationId="{10BCD30F-E20F-43C3-97F8-362F9B640036}"/>
          </ac:spMkLst>
        </pc:spChg>
        <pc:spChg chg="add mod ord">
          <ac:chgData name="Екатерина Ильчук" userId="59e7825d6935c620" providerId="LiveId" clId="{BF628409-01A7-4F05-B94B-99DD401EC56C}" dt="2021-01-16T17:01:16.568" v="5142" actId="113"/>
          <ac:spMkLst>
            <pc:docMk/>
            <pc:sldMk cId="773940816" sldId="283"/>
            <ac:spMk id="5" creationId="{3B203787-A653-4E85-A3B6-654B3DC4F80C}"/>
          </ac:spMkLst>
        </pc:spChg>
      </pc:sldChg>
      <pc:sldChg chg="addSp modSp add mod ord">
        <pc:chgData name="Екатерина Ильчук" userId="59e7825d6935c620" providerId="LiveId" clId="{BF628409-01A7-4F05-B94B-99DD401EC56C}" dt="2021-01-16T16:16:48.300" v="4454" actId="207"/>
        <pc:sldMkLst>
          <pc:docMk/>
          <pc:sldMk cId="141781373" sldId="284"/>
        </pc:sldMkLst>
        <pc:spChg chg="add mod">
          <ac:chgData name="Екатерина Ильчук" userId="59e7825d6935c620" providerId="LiveId" clId="{BF628409-01A7-4F05-B94B-99DD401EC56C}" dt="2021-01-16T16:16:48.300" v="4454" actId="207"/>
          <ac:spMkLst>
            <pc:docMk/>
            <pc:sldMk cId="141781373" sldId="284"/>
            <ac:spMk id="2" creationId="{7BA1762B-3162-4B2D-8435-6CA5D770359D}"/>
          </ac:spMkLst>
        </pc:spChg>
        <pc:spChg chg="mod">
          <ac:chgData name="Екатерина Ильчук" userId="59e7825d6935c620" providerId="LiveId" clId="{BF628409-01A7-4F05-B94B-99DD401EC56C}" dt="2021-01-16T16:15:43.106" v="4424" actId="20577"/>
          <ac:spMkLst>
            <pc:docMk/>
            <pc:sldMk cId="141781373" sldId="284"/>
            <ac:spMk id="4" creationId="{10BCD30F-E20F-43C3-97F8-362F9B640036}"/>
          </ac:spMkLst>
        </pc:spChg>
        <pc:spChg chg="mod">
          <ac:chgData name="Екатерина Ильчук" userId="59e7825d6935c620" providerId="LiveId" clId="{BF628409-01A7-4F05-B94B-99DD401EC56C}" dt="2021-01-16T16:16:38.962" v="4453" actId="14100"/>
          <ac:spMkLst>
            <pc:docMk/>
            <pc:sldMk cId="141781373" sldId="284"/>
            <ac:spMk id="5" creationId="{3B203787-A653-4E85-A3B6-654B3DC4F80C}"/>
          </ac:spMkLst>
        </pc:spChg>
      </pc:sldChg>
      <pc:sldChg chg="addSp delSp modSp new mod">
        <pc:chgData name="Екатерина Ильчук" userId="59e7825d6935c620" providerId="LiveId" clId="{BF628409-01A7-4F05-B94B-99DD401EC56C}" dt="2021-01-16T15:12:27.671" v="3511" actId="1076"/>
        <pc:sldMkLst>
          <pc:docMk/>
          <pc:sldMk cId="3534439635" sldId="285"/>
        </pc:sldMkLst>
        <pc:spChg chg="del">
          <ac:chgData name="Екатерина Ильчук" userId="59e7825d6935c620" providerId="LiveId" clId="{BF628409-01A7-4F05-B94B-99DD401EC56C}" dt="2021-01-16T15:03:40.716" v="3436" actId="478"/>
          <ac:spMkLst>
            <pc:docMk/>
            <pc:sldMk cId="3534439635" sldId="285"/>
            <ac:spMk id="2" creationId="{483FA30A-D2C1-4FBB-817C-1CA81FAB12DF}"/>
          </ac:spMkLst>
        </pc:spChg>
        <pc:spChg chg="del">
          <ac:chgData name="Екатерина Ильчук" userId="59e7825d6935c620" providerId="LiveId" clId="{BF628409-01A7-4F05-B94B-99DD401EC56C}" dt="2021-01-16T15:03:42.493" v="3437" actId="478"/>
          <ac:spMkLst>
            <pc:docMk/>
            <pc:sldMk cId="3534439635" sldId="285"/>
            <ac:spMk id="3" creationId="{50063ED8-97CE-460A-9F32-D870B2F96921}"/>
          </ac:spMkLst>
        </pc:spChg>
        <pc:spChg chg="del">
          <ac:chgData name="Екатерина Ильчук" userId="59e7825d6935c620" providerId="LiveId" clId="{BF628409-01A7-4F05-B94B-99DD401EC56C}" dt="2021-01-16T15:03:36.880" v="3435" actId="478"/>
          <ac:spMkLst>
            <pc:docMk/>
            <pc:sldMk cId="3534439635" sldId="285"/>
            <ac:spMk id="4" creationId="{756A1B30-20E4-44DB-B896-E5A00D884BCE}"/>
          </ac:spMkLst>
        </pc:spChg>
        <pc:spChg chg="del">
          <ac:chgData name="Екатерина Ильчук" userId="59e7825d6935c620" providerId="LiveId" clId="{BF628409-01A7-4F05-B94B-99DD401EC56C}" dt="2021-01-16T15:03:44.496" v="3438" actId="478"/>
          <ac:spMkLst>
            <pc:docMk/>
            <pc:sldMk cId="3534439635" sldId="285"/>
            <ac:spMk id="5" creationId="{17DAE809-2C85-415A-AE3D-359C692A0269}"/>
          </ac:spMkLst>
        </pc:spChg>
        <pc:spChg chg="del">
          <ac:chgData name="Екатерина Ильчук" userId="59e7825d6935c620" providerId="LiveId" clId="{BF628409-01A7-4F05-B94B-99DD401EC56C}" dt="2021-01-16T15:03:45.949" v="3439" actId="478"/>
          <ac:spMkLst>
            <pc:docMk/>
            <pc:sldMk cId="3534439635" sldId="285"/>
            <ac:spMk id="6" creationId="{D41A6404-7C4D-42DB-AAA4-2AAE44E7D3FA}"/>
          </ac:spMkLst>
        </pc:spChg>
        <pc:spChg chg="add mod">
          <ac:chgData name="Екатерина Ильчук" userId="59e7825d6935c620" providerId="LiveId" clId="{BF628409-01A7-4F05-B94B-99DD401EC56C}" dt="2021-01-16T15:12:22.877" v="3509" actId="14100"/>
          <ac:spMkLst>
            <pc:docMk/>
            <pc:sldMk cId="3534439635" sldId="285"/>
            <ac:spMk id="8" creationId="{196CA1F8-97E5-4959-80DE-2FC938899F2E}"/>
          </ac:spMkLst>
        </pc:spChg>
        <pc:spChg chg="add del mod">
          <ac:chgData name="Екатерина Ильчук" userId="59e7825d6935c620" providerId="LiveId" clId="{BF628409-01A7-4F05-B94B-99DD401EC56C}" dt="2021-01-16T15:06:02.047" v="3448"/>
          <ac:spMkLst>
            <pc:docMk/>
            <pc:sldMk cId="3534439635" sldId="285"/>
            <ac:spMk id="9" creationId="{2816631A-CA62-4D76-9978-D94EB9BC6A13}"/>
          </ac:spMkLst>
        </pc:spChg>
        <pc:spChg chg="add del mod">
          <ac:chgData name="Екатерина Ильчук" userId="59e7825d6935c620" providerId="LiveId" clId="{BF628409-01A7-4F05-B94B-99DD401EC56C}" dt="2021-01-16T15:06:02.047" v="3448"/>
          <ac:spMkLst>
            <pc:docMk/>
            <pc:sldMk cId="3534439635" sldId="285"/>
            <ac:spMk id="10" creationId="{48A9D483-76B5-47BA-B1D7-88C245BD246B}"/>
          </ac:spMkLst>
        </pc:spChg>
        <pc:spChg chg="add mod">
          <ac:chgData name="Екатерина Ильчук" userId="59e7825d6935c620" providerId="LiveId" clId="{BF628409-01A7-4F05-B94B-99DD401EC56C}" dt="2021-01-16T15:12:26.599" v="3510" actId="14100"/>
          <ac:spMkLst>
            <pc:docMk/>
            <pc:sldMk cId="3534439635" sldId="285"/>
            <ac:spMk id="11" creationId="{4D81364F-7EC2-48A4-9EEA-57AD30FDC650}"/>
          </ac:spMkLst>
        </pc:spChg>
        <pc:spChg chg="add mod">
          <ac:chgData name="Екатерина Ильчук" userId="59e7825d6935c620" providerId="LiveId" clId="{BF628409-01A7-4F05-B94B-99DD401EC56C}" dt="2021-01-16T15:10:03.881" v="3503" actId="1076"/>
          <ac:spMkLst>
            <pc:docMk/>
            <pc:sldMk cId="3534439635" sldId="285"/>
            <ac:spMk id="12" creationId="{A905A517-BC86-467B-8F26-4AB1C6CD225E}"/>
          </ac:spMkLst>
        </pc:spChg>
        <pc:picChg chg="add del mod">
          <ac:chgData name="Екатерина Ильчук" userId="59e7825d6935c620" providerId="LiveId" clId="{BF628409-01A7-4F05-B94B-99DD401EC56C}" dt="2021-01-16T15:06:02.047" v="3448"/>
          <ac:picMkLst>
            <pc:docMk/>
            <pc:sldMk cId="3534439635" sldId="285"/>
            <ac:picMk id="6145" creationId="{21045E99-B703-41EB-8E15-4F46B19A7BF3}"/>
          </ac:picMkLst>
        </pc:picChg>
        <pc:picChg chg="add mod">
          <ac:chgData name="Екатерина Ильчук" userId="59e7825d6935c620" providerId="LiveId" clId="{BF628409-01A7-4F05-B94B-99DD401EC56C}" dt="2021-01-16T15:12:27.671" v="3511" actId="1076"/>
          <ac:picMkLst>
            <pc:docMk/>
            <pc:sldMk cId="3534439635" sldId="285"/>
            <ac:picMk id="6148" creationId="{6E23DFFA-00E8-416E-815D-1FDBBA1091CC}"/>
          </ac:picMkLst>
        </pc:picChg>
      </pc:sldChg>
      <pc:sldChg chg="addSp delSp modSp new mod">
        <pc:chgData name="Екатерина Ильчук" userId="59e7825d6935c620" providerId="LiveId" clId="{BF628409-01A7-4F05-B94B-99DD401EC56C}" dt="2021-01-16T18:18:59.644" v="6287" actId="14100"/>
        <pc:sldMkLst>
          <pc:docMk/>
          <pc:sldMk cId="403013591" sldId="286"/>
        </pc:sldMkLst>
        <pc:spChg chg="add del mod">
          <ac:chgData name="Екатерина Ильчук" userId="59e7825d6935c620" providerId="LiveId" clId="{BF628409-01A7-4F05-B94B-99DD401EC56C}" dt="2021-01-16T15:13:33.932" v="3514"/>
          <ac:spMkLst>
            <pc:docMk/>
            <pc:sldMk cId="403013591" sldId="286"/>
            <ac:spMk id="3" creationId="{43523C05-07DC-47F5-9436-C604E31496B0}"/>
          </ac:spMkLst>
        </pc:spChg>
        <pc:spChg chg="add mod">
          <ac:chgData name="Екатерина Ильчук" userId="59e7825d6935c620" providerId="LiveId" clId="{BF628409-01A7-4F05-B94B-99DD401EC56C}" dt="2021-01-16T18:18:55.955" v="6286" actId="1076"/>
          <ac:spMkLst>
            <pc:docMk/>
            <pc:sldMk cId="403013591" sldId="286"/>
            <ac:spMk id="7" creationId="{ACC7F3BA-7227-4853-9FBB-193C874DDEB3}"/>
          </ac:spMkLst>
        </pc:spChg>
        <pc:graphicFrameChg chg="add del mod">
          <ac:chgData name="Екатерина Ильчук" userId="59e7825d6935c620" providerId="LiveId" clId="{BF628409-01A7-4F05-B94B-99DD401EC56C}" dt="2021-01-16T15:13:33.932" v="3514"/>
          <ac:graphicFrameMkLst>
            <pc:docMk/>
            <pc:sldMk cId="403013591" sldId="286"/>
            <ac:graphicFrameMk id="2" creationId="{D5E3ABFF-A87A-4F81-A6BE-26A40F42B884}"/>
          </ac:graphicFrameMkLst>
        </pc:graphicFrameChg>
        <pc:picChg chg="add del">
          <ac:chgData name="Екатерина Ильчук" userId="59e7825d6935c620" providerId="LiveId" clId="{BF628409-01A7-4F05-B94B-99DD401EC56C}" dt="2021-01-16T18:17:15.114" v="6270" actId="22"/>
          <ac:picMkLst>
            <pc:docMk/>
            <pc:sldMk cId="403013591" sldId="286"/>
            <ac:picMk id="3" creationId="{9F0E60F6-44CB-4E90-8A12-E916EFBB654C}"/>
          </ac:picMkLst>
        </pc:picChg>
        <pc:picChg chg="add mod">
          <ac:chgData name="Екатерина Ильчук" userId="59e7825d6935c620" providerId="LiveId" clId="{BF628409-01A7-4F05-B94B-99DD401EC56C}" dt="2021-01-16T18:18:50.796" v="6285" actId="14100"/>
          <ac:picMkLst>
            <pc:docMk/>
            <pc:sldMk cId="403013591" sldId="286"/>
            <ac:picMk id="5" creationId="{ABE3CE36-8EC8-4FB3-8963-2B5208BAFD69}"/>
          </ac:picMkLst>
        </pc:picChg>
        <pc:picChg chg="add mod">
          <ac:chgData name="Екатерина Ильчук" userId="59e7825d6935c620" providerId="LiveId" clId="{BF628409-01A7-4F05-B94B-99DD401EC56C}" dt="2021-01-16T18:18:59.644" v="6287" actId="14100"/>
          <ac:picMkLst>
            <pc:docMk/>
            <pc:sldMk cId="403013591" sldId="286"/>
            <ac:picMk id="6" creationId="{080D7BB2-3B16-419D-A34E-5A8FAC3C260E}"/>
          </ac:picMkLst>
        </pc:picChg>
        <pc:picChg chg="add del mod">
          <ac:chgData name="Екатерина Ильчук" userId="59e7825d6935c620" providerId="LiveId" clId="{BF628409-01A7-4F05-B94B-99DD401EC56C}" dt="2021-01-16T15:17:51.415" v="3536" actId="21"/>
          <ac:picMkLst>
            <pc:docMk/>
            <pc:sldMk cId="403013591" sldId="286"/>
            <ac:picMk id="7" creationId="{6FEF26E6-C4CC-4321-B107-E7A1893A5E6A}"/>
          </ac:picMkLst>
        </pc:picChg>
      </pc:sldChg>
      <pc:sldChg chg="addSp delSp modSp new del mod ord">
        <pc:chgData name="Екатерина Ильчук" userId="59e7825d6935c620" providerId="LiveId" clId="{BF628409-01A7-4F05-B94B-99DD401EC56C}" dt="2021-01-16T18:19:10.593" v="6288" actId="2696"/>
        <pc:sldMkLst>
          <pc:docMk/>
          <pc:sldMk cId="3043420175" sldId="287"/>
        </pc:sldMkLst>
        <pc:spChg chg="add del mod">
          <ac:chgData name="Екатерина Ильчук" userId="59e7825d6935c620" providerId="LiveId" clId="{BF628409-01A7-4F05-B94B-99DD401EC56C}" dt="2021-01-16T15:16:19.484" v="3522"/>
          <ac:spMkLst>
            <pc:docMk/>
            <pc:sldMk cId="3043420175" sldId="287"/>
            <ac:spMk id="3" creationId="{1623169E-9C7A-41D2-A19D-DA8EC3292F86}"/>
          </ac:spMkLst>
        </pc:spChg>
        <pc:spChg chg="add mod">
          <ac:chgData name="Екатерина Ильчук" userId="59e7825d6935c620" providerId="LiveId" clId="{BF628409-01A7-4F05-B94B-99DD401EC56C}" dt="2021-01-16T18:17:52.779" v="6275" actId="255"/>
          <ac:spMkLst>
            <pc:docMk/>
            <pc:sldMk cId="3043420175" sldId="287"/>
            <ac:spMk id="7" creationId="{9E9DF3F7-D72B-4172-A9CA-A2A951109BF3}"/>
          </ac:spMkLst>
        </pc:spChg>
        <pc:graphicFrameChg chg="add del mod">
          <ac:chgData name="Екатерина Ильчук" userId="59e7825d6935c620" providerId="LiveId" clId="{BF628409-01A7-4F05-B94B-99DD401EC56C}" dt="2021-01-16T15:16:19.484" v="3522"/>
          <ac:graphicFrameMkLst>
            <pc:docMk/>
            <pc:sldMk cId="3043420175" sldId="287"/>
            <ac:graphicFrameMk id="2" creationId="{8977F7E2-ED29-4DBE-B6B1-717A25132ABD}"/>
          </ac:graphicFrameMkLst>
        </pc:graphicFrameChg>
        <pc:picChg chg="add mod">
          <ac:chgData name="Екатерина Ильчук" userId="59e7825d6935c620" providerId="LiveId" clId="{BF628409-01A7-4F05-B94B-99DD401EC56C}" dt="2021-01-16T18:17:09.940" v="6268" actId="571"/>
          <ac:picMkLst>
            <pc:docMk/>
            <pc:sldMk cId="3043420175" sldId="287"/>
            <ac:picMk id="4" creationId="{1689E9D2-FAD6-42A4-A08C-C3CDDE42B222}"/>
          </ac:picMkLst>
        </pc:picChg>
        <pc:picChg chg="add del mod">
          <ac:chgData name="Екатерина Ильчук" userId="59e7825d6935c620" providerId="LiveId" clId="{BF628409-01A7-4F05-B94B-99DD401EC56C}" dt="2021-01-16T15:18:18.971" v="3545" actId="478"/>
          <ac:picMkLst>
            <pc:docMk/>
            <pc:sldMk cId="3043420175" sldId="287"/>
            <ac:picMk id="4" creationId="{B8222E79-C4AC-47C0-B678-B46539764665}"/>
          </ac:picMkLst>
        </pc:picChg>
        <pc:picChg chg="add mod">
          <ac:chgData name="Екатерина Ильчук" userId="59e7825d6935c620" providerId="LiveId" clId="{BF628409-01A7-4F05-B94B-99DD401EC56C}" dt="2021-01-16T18:17:03.698" v="6267" actId="14100"/>
          <ac:picMkLst>
            <pc:docMk/>
            <pc:sldMk cId="3043420175" sldId="287"/>
            <ac:picMk id="6" creationId="{7606928B-83FC-4C2C-8422-07E0D0AB1332}"/>
          </ac:picMkLst>
        </pc:picChg>
      </pc:sldChg>
      <pc:sldChg chg="addSp modSp new mod">
        <pc:chgData name="Екатерина Ильчук" userId="59e7825d6935c620" providerId="LiveId" clId="{BF628409-01A7-4F05-B94B-99DD401EC56C}" dt="2021-01-16T16:25:22.266" v="4817" actId="14100"/>
        <pc:sldMkLst>
          <pc:docMk/>
          <pc:sldMk cId="3110301146" sldId="288"/>
        </pc:sldMkLst>
        <pc:spChg chg="add mod">
          <ac:chgData name="Екатерина Ильчук" userId="59e7825d6935c620" providerId="LiveId" clId="{BF628409-01A7-4F05-B94B-99DD401EC56C}" dt="2021-01-16T16:25:22.266" v="4817" actId="14100"/>
          <ac:spMkLst>
            <pc:docMk/>
            <pc:sldMk cId="3110301146" sldId="288"/>
            <ac:spMk id="4" creationId="{1083BF7E-9AE5-497A-A26A-A6D81A91E407}"/>
          </ac:spMkLst>
        </pc:spChg>
        <pc:picChg chg="add mod">
          <ac:chgData name="Екатерина Ильчук" userId="59e7825d6935c620" providerId="LiveId" clId="{BF628409-01A7-4F05-B94B-99DD401EC56C}" dt="2021-01-16T15:26:57.138" v="3646" actId="14100"/>
          <ac:picMkLst>
            <pc:docMk/>
            <pc:sldMk cId="3110301146" sldId="288"/>
            <ac:picMk id="3" creationId="{5599F1CE-7E23-468F-9AF3-473295E823E5}"/>
          </ac:picMkLst>
        </pc:picChg>
      </pc:sldChg>
      <pc:sldChg chg="addSp delSp modSp new mod ord">
        <pc:chgData name="Екатерина Ильчук" userId="59e7825d6935c620" providerId="LiveId" clId="{BF628409-01A7-4F05-B94B-99DD401EC56C}" dt="2021-01-16T19:05:21.900" v="7381" actId="14100"/>
        <pc:sldMkLst>
          <pc:docMk/>
          <pc:sldMk cId="3502302371" sldId="289"/>
        </pc:sldMkLst>
        <pc:spChg chg="mod">
          <ac:chgData name="Екатерина Ильчук" userId="59e7825d6935c620" providerId="LiveId" clId="{BF628409-01A7-4F05-B94B-99DD401EC56C}" dt="2021-01-16T19:05:21.900" v="7381" actId="14100"/>
          <ac:spMkLst>
            <pc:docMk/>
            <pc:sldMk cId="3502302371" sldId="289"/>
            <ac:spMk id="2" creationId="{68E4D329-5A08-436A-B41C-124799133435}"/>
          </ac:spMkLst>
        </pc:spChg>
        <pc:spChg chg="del mod">
          <ac:chgData name="Екатерина Ильчук" userId="59e7825d6935c620" providerId="LiveId" clId="{BF628409-01A7-4F05-B94B-99DD401EC56C}" dt="2021-01-16T15:53:02.005" v="3909" actId="478"/>
          <ac:spMkLst>
            <pc:docMk/>
            <pc:sldMk cId="3502302371" sldId="289"/>
            <ac:spMk id="3" creationId="{F63FEDE9-F0AC-42BC-9ECC-3793DC3FD367}"/>
          </ac:spMkLst>
        </pc:spChg>
        <pc:spChg chg="del">
          <ac:chgData name="Екатерина Ильчук" userId="59e7825d6935c620" providerId="LiveId" clId="{BF628409-01A7-4F05-B94B-99DD401EC56C}" dt="2021-01-16T15:52:56.436" v="3906" actId="478"/>
          <ac:spMkLst>
            <pc:docMk/>
            <pc:sldMk cId="3502302371" sldId="289"/>
            <ac:spMk id="4" creationId="{5C6EA843-8CB4-4701-9D74-9F72D4E14654}"/>
          </ac:spMkLst>
        </pc:spChg>
        <pc:spChg chg="del">
          <ac:chgData name="Екатерина Ильчук" userId="59e7825d6935c620" providerId="LiveId" clId="{BF628409-01A7-4F05-B94B-99DD401EC56C}" dt="2021-01-16T15:53:05.024" v="3910" actId="478"/>
          <ac:spMkLst>
            <pc:docMk/>
            <pc:sldMk cId="3502302371" sldId="289"/>
            <ac:spMk id="5" creationId="{754031CE-FCED-4633-BC6B-6AF53A7A1980}"/>
          </ac:spMkLst>
        </pc:spChg>
        <pc:spChg chg="del">
          <ac:chgData name="Екатерина Ильчук" userId="59e7825d6935c620" providerId="LiveId" clId="{BF628409-01A7-4F05-B94B-99DD401EC56C}" dt="2021-01-16T15:52:59.656" v="3907" actId="478"/>
          <ac:spMkLst>
            <pc:docMk/>
            <pc:sldMk cId="3502302371" sldId="289"/>
            <ac:spMk id="6" creationId="{521AF911-2900-4D9A-B1DB-1E440C9E544C}"/>
          </ac:spMkLst>
        </pc:spChg>
        <pc:spChg chg="add mod">
          <ac:chgData name="Екатерина Ильчук" userId="59e7825d6935c620" providerId="LiveId" clId="{BF628409-01A7-4F05-B94B-99DD401EC56C}" dt="2021-01-16T19:02:35.942" v="7365" actId="6549"/>
          <ac:spMkLst>
            <pc:docMk/>
            <pc:sldMk cId="3502302371" sldId="289"/>
            <ac:spMk id="7" creationId="{F3B745E4-4BF9-404E-9CDA-67B45A1CD37D}"/>
          </ac:spMkLst>
        </pc:spChg>
        <pc:picChg chg="add del mod">
          <ac:chgData name="Екатерина Ильчук" userId="59e7825d6935c620" providerId="LiveId" clId="{BF628409-01A7-4F05-B94B-99DD401EC56C}" dt="2021-01-16T17:13:58.754" v="5504" actId="478"/>
          <ac:picMkLst>
            <pc:docMk/>
            <pc:sldMk cId="3502302371" sldId="289"/>
            <ac:picMk id="9" creationId="{0B18D518-E2AE-4383-BDEF-2F81D733C6DB}"/>
          </ac:picMkLst>
        </pc:picChg>
        <pc:picChg chg="add del mod">
          <ac:chgData name="Екатерина Ильчук" userId="59e7825d6935c620" providerId="LiveId" clId="{BF628409-01A7-4F05-B94B-99DD401EC56C}" dt="2021-01-16T17:15:16.195" v="5509" actId="478"/>
          <ac:picMkLst>
            <pc:docMk/>
            <pc:sldMk cId="3502302371" sldId="289"/>
            <ac:picMk id="11" creationId="{9A139B2D-C12A-42C2-B8A0-8B0A1D050B6C}"/>
          </ac:picMkLst>
        </pc:picChg>
      </pc:sldChg>
      <pc:sldChg chg="addSp modSp new mod">
        <pc:chgData name="Екатерина Ильчук" userId="59e7825d6935c620" providerId="LiveId" clId="{BF628409-01A7-4F05-B94B-99DD401EC56C}" dt="2021-01-16T19:18:29.122" v="7755" actId="20577"/>
        <pc:sldMkLst>
          <pc:docMk/>
          <pc:sldMk cId="528173357" sldId="290"/>
        </pc:sldMkLst>
        <pc:spChg chg="add mod">
          <ac:chgData name="Екатерина Ильчук" userId="59e7825d6935c620" providerId="LiveId" clId="{BF628409-01A7-4F05-B94B-99DD401EC56C}" dt="2021-01-16T19:18:29.122" v="7755" actId="20577"/>
          <ac:spMkLst>
            <pc:docMk/>
            <pc:sldMk cId="528173357" sldId="290"/>
            <ac:spMk id="3" creationId="{34E711AD-B382-4168-85E4-64E251646AB1}"/>
          </ac:spMkLst>
        </pc:spChg>
        <pc:spChg chg="add mod">
          <ac:chgData name="Екатерина Ильчук" userId="59e7825d6935c620" providerId="LiveId" clId="{BF628409-01A7-4F05-B94B-99DD401EC56C}" dt="2021-01-16T17:39:00.299" v="6030" actId="113"/>
          <ac:spMkLst>
            <pc:docMk/>
            <pc:sldMk cId="528173357" sldId="290"/>
            <ac:spMk id="4" creationId="{BF0A7ABB-4801-4446-89EC-11C186ADF676}"/>
          </ac:spMkLst>
        </pc:spChg>
      </pc:sldChg>
      <pc:sldChg chg="addSp modSp new mod">
        <pc:chgData name="Екатерина Ильчук" userId="59e7825d6935c620" providerId="LiveId" clId="{BF628409-01A7-4F05-B94B-99DD401EC56C}" dt="2021-01-16T19:26:01.752" v="8060" actId="255"/>
        <pc:sldMkLst>
          <pc:docMk/>
          <pc:sldMk cId="3947465217" sldId="291"/>
        </pc:sldMkLst>
        <pc:spChg chg="add mod">
          <ac:chgData name="Екатерина Ильчук" userId="59e7825d6935c620" providerId="LiveId" clId="{BF628409-01A7-4F05-B94B-99DD401EC56C}" dt="2021-01-16T19:26:01.752" v="8060" actId="255"/>
          <ac:spMkLst>
            <pc:docMk/>
            <pc:sldMk cId="3947465217" sldId="291"/>
            <ac:spMk id="2" creationId="{585BFEA9-9F5B-40B4-91F5-494B63C5BEE3}"/>
          </ac:spMkLst>
        </pc:spChg>
      </pc:sldChg>
      <pc:sldChg chg="addSp delSp modSp new mod">
        <pc:chgData name="Екатерина Ильчук" userId="59e7825d6935c620" providerId="LiveId" clId="{BF628409-01A7-4F05-B94B-99DD401EC56C}" dt="2021-01-16T19:08:02.904" v="7476" actId="14100"/>
        <pc:sldMkLst>
          <pc:docMk/>
          <pc:sldMk cId="2875324541" sldId="292"/>
        </pc:sldMkLst>
        <pc:spChg chg="del">
          <ac:chgData name="Екатерина Ильчук" userId="59e7825d6935c620" providerId="LiveId" clId="{BF628409-01A7-4F05-B94B-99DD401EC56C}" dt="2021-01-16T18:06:25.315" v="6243" actId="478"/>
          <ac:spMkLst>
            <pc:docMk/>
            <pc:sldMk cId="2875324541" sldId="292"/>
            <ac:spMk id="2" creationId="{15E312DE-CF67-485F-86E6-365B8E5F846C}"/>
          </ac:spMkLst>
        </pc:spChg>
        <pc:spChg chg="add mod">
          <ac:chgData name="Екатерина Ильчук" userId="59e7825d6935c620" providerId="LiveId" clId="{BF628409-01A7-4F05-B94B-99DD401EC56C}" dt="2021-01-16T19:07:40.342" v="7474" actId="255"/>
          <ac:spMkLst>
            <pc:docMk/>
            <pc:sldMk cId="2875324541" sldId="292"/>
            <ac:spMk id="2" creationId="{D41B52E3-7F13-4864-BA6B-61D6BE4FDB2C}"/>
          </ac:spMkLst>
        </pc:spChg>
        <pc:spChg chg="del">
          <ac:chgData name="Екатерина Ильчук" userId="59e7825d6935c620" providerId="LiveId" clId="{BF628409-01A7-4F05-B94B-99DD401EC56C}" dt="2021-01-16T18:06:20.721" v="6240" actId="478"/>
          <ac:spMkLst>
            <pc:docMk/>
            <pc:sldMk cId="2875324541" sldId="292"/>
            <ac:spMk id="3" creationId="{9D4BDB36-FB3C-4B9E-AE5A-4B7CFF1A7A54}"/>
          </ac:spMkLst>
        </pc:spChg>
        <pc:spChg chg="del">
          <ac:chgData name="Екатерина Ильчук" userId="59e7825d6935c620" providerId="LiveId" clId="{BF628409-01A7-4F05-B94B-99DD401EC56C}" dt="2021-01-16T18:06:18.478" v="6239" actId="478"/>
          <ac:spMkLst>
            <pc:docMk/>
            <pc:sldMk cId="2875324541" sldId="292"/>
            <ac:spMk id="4" creationId="{529100A9-6BF4-419B-BB99-7A4517FB8448}"/>
          </ac:spMkLst>
        </pc:spChg>
        <pc:spChg chg="del">
          <ac:chgData name="Екатерина Ильчук" userId="59e7825d6935c620" providerId="LiveId" clId="{BF628409-01A7-4F05-B94B-99DD401EC56C}" dt="2021-01-16T18:06:23.290" v="6242" actId="478"/>
          <ac:spMkLst>
            <pc:docMk/>
            <pc:sldMk cId="2875324541" sldId="292"/>
            <ac:spMk id="5" creationId="{B9EECE0F-6833-44A3-88F3-44FB36810192}"/>
          </ac:spMkLst>
        </pc:spChg>
        <pc:spChg chg="del">
          <ac:chgData name="Екатерина Ильчук" userId="59e7825d6935c620" providerId="LiveId" clId="{BF628409-01A7-4F05-B94B-99DD401EC56C}" dt="2021-01-16T18:06:22.301" v="6241" actId="478"/>
          <ac:spMkLst>
            <pc:docMk/>
            <pc:sldMk cId="2875324541" sldId="292"/>
            <ac:spMk id="6" creationId="{1DEA674D-F500-43E9-BDFA-4E744F41A481}"/>
          </ac:spMkLst>
        </pc:spChg>
        <pc:picChg chg="add mod">
          <ac:chgData name="Екатерина Ильчук" userId="59e7825d6935c620" providerId="LiveId" clId="{BF628409-01A7-4F05-B94B-99DD401EC56C}" dt="2021-01-16T19:08:02.904" v="7476" actId="14100"/>
          <ac:picMkLst>
            <pc:docMk/>
            <pc:sldMk cId="2875324541" sldId="292"/>
            <ac:picMk id="8" creationId="{222ABA98-4933-45FA-9401-BEE682683033}"/>
          </ac:picMkLst>
        </pc:picChg>
      </pc:sldChg>
      <pc:sldChg chg="addSp delSp modSp new del mod ord">
        <pc:chgData name="Екатерина Ильчук" userId="59e7825d6935c620" providerId="LiveId" clId="{BF628409-01A7-4F05-B94B-99DD401EC56C}" dt="2021-01-16T17:35:47.035" v="5999" actId="2696"/>
        <pc:sldMkLst>
          <pc:docMk/>
          <pc:sldMk cId="3762074705" sldId="292"/>
        </pc:sldMkLst>
        <pc:spChg chg="mod">
          <ac:chgData name="Екатерина Ильчук" userId="59e7825d6935c620" providerId="LiveId" clId="{BF628409-01A7-4F05-B94B-99DD401EC56C}" dt="2021-01-16T17:35:03.469" v="5998" actId="1076"/>
          <ac:spMkLst>
            <pc:docMk/>
            <pc:sldMk cId="3762074705" sldId="292"/>
            <ac:spMk id="2" creationId="{CAFA434E-E558-4E93-887D-598A1B6E0920}"/>
          </ac:spMkLst>
        </pc:spChg>
        <pc:spChg chg="del">
          <ac:chgData name="Екатерина Ильчук" userId="59e7825d6935c620" providerId="LiveId" clId="{BF628409-01A7-4F05-B94B-99DD401EC56C}" dt="2021-01-16T17:34:09.684" v="5983" actId="478"/>
          <ac:spMkLst>
            <pc:docMk/>
            <pc:sldMk cId="3762074705" sldId="292"/>
            <ac:spMk id="3" creationId="{C2BD9174-124F-4D05-94A3-FBF4034EED5E}"/>
          </ac:spMkLst>
        </pc:spChg>
        <pc:spChg chg="del">
          <ac:chgData name="Екатерина Ильчук" userId="59e7825d6935c620" providerId="LiveId" clId="{BF628409-01A7-4F05-B94B-99DD401EC56C}" dt="2021-01-16T17:34:08.226" v="5982" actId="478"/>
          <ac:spMkLst>
            <pc:docMk/>
            <pc:sldMk cId="3762074705" sldId="292"/>
            <ac:spMk id="4" creationId="{7F366B51-8AC2-47B8-97CF-89B5F5FC6F4C}"/>
          </ac:spMkLst>
        </pc:spChg>
        <pc:spChg chg="del">
          <ac:chgData name="Екатерина Ильчук" userId="59e7825d6935c620" providerId="LiveId" clId="{BF628409-01A7-4F05-B94B-99DD401EC56C}" dt="2021-01-16T17:34:11.068" v="5984" actId="478"/>
          <ac:spMkLst>
            <pc:docMk/>
            <pc:sldMk cId="3762074705" sldId="292"/>
            <ac:spMk id="5" creationId="{4DF2B280-2AC0-450E-BABE-7FB634CBB3C1}"/>
          </ac:spMkLst>
        </pc:spChg>
        <pc:spChg chg="del">
          <ac:chgData name="Екатерина Ильчук" userId="59e7825d6935c620" providerId="LiveId" clId="{BF628409-01A7-4F05-B94B-99DD401EC56C}" dt="2021-01-16T17:34:13.736" v="5985" actId="478"/>
          <ac:spMkLst>
            <pc:docMk/>
            <pc:sldMk cId="3762074705" sldId="292"/>
            <ac:spMk id="6" creationId="{3BC1CCE4-ACE0-49E0-A987-98FDD155F7C1}"/>
          </ac:spMkLst>
        </pc:spChg>
        <pc:spChg chg="add mod">
          <ac:chgData name="Екатерина Ильчук" userId="59e7825d6935c620" providerId="LiveId" clId="{BF628409-01A7-4F05-B94B-99DD401EC56C}" dt="2021-01-16T17:34:59.788" v="5997" actId="1076"/>
          <ac:spMkLst>
            <pc:docMk/>
            <pc:sldMk cId="3762074705" sldId="292"/>
            <ac:spMk id="8" creationId="{F3387DD5-854D-403C-B921-24DBB9AF16A1}"/>
          </ac:spMkLst>
        </pc:spChg>
      </pc:sldChg>
      <pc:sldChg chg="addSp delSp modSp new del mod">
        <pc:chgData name="Екатерина Ильчук" userId="59e7825d6935c620" providerId="LiveId" clId="{BF628409-01A7-4F05-B94B-99DD401EC56C}" dt="2021-01-16T19:06:01.143" v="7382" actId="2696"/>
        <pc:sldMkLst>
          <pc:docMk/>
          <pc:sldMk cId="3941129263" sldId="293"/>
        </pc:sldMkLst>
        <pc:spChg chg="del">
          <ac:chgData name="Екатерина Ильчук" userId="59e7825d6935c620" providerId="LiveId" clId="{BF628409-01A7-4F05-B94B-99DD401EC56C}" dt="2021-01-16T18:08:20.815" v="6255" actId="478"/>
          <ac:spMkLst>
            <pc:docMk/>
            <pc:sldMk cId="3941129263" sldId="293"/>
            <ac:spMk id="2" creationId="{080BCDD3-C05A-4C5A-BC8D-F41E0EA98880}"/>
          </ac:spMkLst>
        </pc:spChg>
        <pc:spChg chg="del mod">
          <ac:chgData name="Екатерина Ильчук" userId="59e7825d6935c620" providerId="LiveId" clId="{BF628409-01A7-4F05-B94B-99DD401EC56C}" dt="2021-01-16T18:08:16.815" v="6252" actId="478"/>
          <ac:spMkLst>
            <pc:docMk/>
            <pc:sldMk cId="3941129263" sldId="293"/>
            <ac:spMk id="3" creationId="{65DF1240-21A0-4E0D-B341-AD752743F35A}"/>
          </ac:spMkLst>
        </pc:spChg>
        <pc:spChg chg="del">
          <ac:chgData name="Екатерина Ильчук" userId="59e7825d6935c620" providerId="LiveId" clId="{BF628409-01A7-4F05-B94B-99DD401EC56C}" dt="2021-01-16T18:08:15.240" v="6250" actId="478"/>
          <ac:spMkLst>
            <pc:docMk/>
            <pc:sldMk cId="3941129263" sldId="293"/>
            <ac:spMk id="4" creationId="{29AEB027-F2E8-48C8-B518-A1BCC193009F}"/>
          </ac:spMkLst>
        </pc:spChg>
        <pc:spChg chg="del">
          <ac:chgData name="Екатерина Ильчук" userId="59e7825d6935c620" providerId="LiveId" clId="{BF628409-01A7-4F05-B94B-99DD401EC56C}" dt="2021-01-16T18:08:19.406" v="6254" actId="478"/>
          <ac:spMkLst>
            <pc:docMk/>
            <pc:sldMk cId="3941129263" sldId="293"/>
            <ac:spMk id="5" creationId="{21473CEF-8121-4AB4-AEC4-1540F70116A0}"/>
          </ac:spMkLst>
        </pc:spChg>
        <pc:spChg chg="del">
          <ac:chgData name="Екатерина Ильчук" userId="59e7825d6935c620" providerId="LiveId" clId="{BF628409-01A7-4F05-B94B-99DD401EC56C}" dt="2021-01-16T18:08:18.013" v="6253" actId="478"/>
          <ac:spMkLst>
            <pc:docMk/>
            <pc:sldMk cId="3941129263" sldId="293"/>
            <ac:spMk id="6" creationId="{108EC17C-57A9-456E-AED0-BD65D84E87A7}"/>
          </ac:spMkLst>
        </pc:spChg>
        <pc:picChg chg="add del mod">
          <ac:chgData name="Екатерина Ильчук" userId="59e7825d6935c620" providerId="LiveId" clId="{BF628409-01A7-4F05-B94B-99DD401EC56C}" dt="2021-01-16T18:09:40.804" v="6262" actId="478"/>
          <ac:picMkLst>
            <pc:docMk/>
            <pc:sldMk cId="3941129263" sldId="293"/>
            <ac:picMk id="8" creationId="{5B7121F1-3589-4216-ACF1-23A30B0B9C2E}"/>
          </ac:picMkLst>
        </pc:picChg>
      </pc:sldChg>
    </pc:docChg>
  </pc:docChgLst>
</pc:chgInfo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/>
              <a:t>‹#›</a:t>
            </a:fld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rect l="0" t="0" r="r" b="b"/>
              <a:pathLst>
                <a:path w="140" h="503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/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/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/>
              <a:t>2/26/2021</a:t>
            </a:fld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ransition/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BC63476-101E-4485-B76C-609540244399}"/>
              </a:ext>
            </a:extLst>
          </p:cNvPr>
          <p:cNvSpPr txBox="1"/>
          <p:nvPr/>
        </p:nvSpPr>
        <p:spPr>
          <a:xfrm>
            <a:off x="1105663" y="285002"/>
            <a:ext cx="1066430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</a:t>
            </a:r>
          </a:p>
          <a:p>
            <a:pPr algn="ctr"/>
            <a:r>
              <a:rPr lang="ru-RU" sz="44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</a:t>
            </a:r>
            <a:r>
              <a:rPr lang="ru-RU" sz="4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на основе результатов Всероссийских проверочных работ, проведённых </a:t>
            </a:r>
          </a:p>
          <a:p>
            <a:pPr algn="ctr"/>
            <a:r>
              <a:rPr lang="ru-RU" sz="4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сентябре-октябре </a:t>
            </a:r>
            <a:r>
              <a:rPr lang="ru-RU" sz="44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года </a:t>
            </a:r>
          </a:p>
          <a:p>
            <a:pPr algn="ctr"/>
            <a:r>
              <a:rPr lang="ru-RU" sz="44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методическим рекомендациям Министерства просвещения РФ</a:t>
            </a:r>
          </a:p>
          <a:p>
            <a:pPr algn="ctr"/>
            <a:r>
              <a:rPr lang="ru-RU" sz="44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(из опыта работы школ №19 и №21 г.Новокуйбышевска)</a:t>
            </a: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23367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61D0EFF-E7B3-4F9B-913C-8AA4563F1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39" y="994071"/>
            <a:ext cx="11820417" cy="5863929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40018193-67EB-4B08-A749-F6BFDF3CF84F}"/>
              </a:ext>
            </a:extLst>
          </p:cNvPr>
          <p:cNvSpPr txBox="1"/>
          <p:nvPr/>
        </p:nvSpPr>
        <p:spPr>
          <a:xfrm>
            <a:off x="1540416" y="0"/>
            <a:ext cx="10274156" cy="10505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>
                <a:solidFill>
                  <a:srgbClr val="C00000"/>
                </a:solidFill>
              </a:rPr>
              <a:t>Алгоритм работы родителей и учащихся по Индивидуальному образовательному маршруту</a:t>
            </a:r>
          </a:p>
        </p:txBody>
      </p:sp>
    </p:spTree>
    <p:extLst>
      <p:ext uri="{BB962C8B-B14F-4D97-AF65-F5344CB8AC3E}">
        <p14:creationId xmlns:p14="http://schemas.microsoft.com/office/powerpoint/2010/main" xmlns="" val="3682690425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E4D329-5A08-436A-B41C-124799133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221" y="1965246"/>
            <a:ext cx="11014842" cy="4675584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4600" b="1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 работы</a:t>
            </a:r>
            <a:br>
              <a:rPr lang="ru-RU" sz="46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600" b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46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46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КИМ  по  предметам   для  обучающихся  5-9 классов на базе материалов   Всероссийских  проверочных  работ</a:t>
            </a:r>
            <a:br>
              <a:rPr lang="ru-RU" sz="46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400" b="1" i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i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3B745E4-4BF9-404E-9CDA-67B45A1CD37D}"/>
              </a:ext>
            </a:extLst>
          </p:cNvPr>
          <p:cNvSpPr txBox="1"/>
          <p:nvPr/>
        </p:nvSpPr>
        <p:spPr>
          <a:xfrm>
            <a:off x="2276545" y="701333"/>
            <a:ext cx="846545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операционной системы </a:t>
            </a:r>
          </a:p>
          <a:p>
            <a:pPr algn="ctr"/>
            <a:r>
              <a:rPr lang="ru-RU" sz="26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устранению проблемных полей и дефицитов в виде </a:t>
            </a:r>
          </a:p>
          <a:p>
            <a:pPr algn="ctr"/>
            <a:r>
              <a:rPr lang="ru-RU" sz="26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несформированных предметных результатов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88F3CE-7247-425F-AFCD-44A2ACBADC31}"/>
              </a:ext>
            </a:extLst>
          </p:cNvPr>
          <p:cNvSpPr txBox="1"/>
          <p:nvPr/>
        </p:nvSpPr>
        <p:spPr>
          <a:xfrm>
            <a:off x="960120" y="208330"/>
            <a:ext cx="11029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этап реализации Дорожной </a:t>
            </a:r>
            <a:r>
              <a:rPr lang="ru-RU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карты</a:t>
            </a:r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xmlns="" val="266665030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96CA1F8-97E5-4959-80DE-2FC938899F2E}"/>
              </a:ext>
            </a:extLst>
          </p:cNvPr>
          <p:cNvSpPr txBox="1"/>
          <p:nvPr/>
        </p:nvSpPr>
        <p:spPr>
          <a:xfrm>
            <a:off x="148975" y="-103739"/>
            <a:ext cx="11894051" cy="211827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0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Расположите в хронологической последовательности исторические события. Запишите цифры, которыми обозначены исторические события, в правильной последовательности.</a:t>
            </a:r>
            <a:endParaRPr lang="ru-RU" sz="20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/>
            <a:r>
              <a:rPr lang="ru-RU" sz="2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Полтавская битва</a:t>
            </a:r>
            <a:endParaRPr lang="ru-RU" sz="20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/>
            <a:r>
              <a:rPr lang="ru-RU" sz="2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присоединение Крыма к Российской империи</a:t>
            </a:r>
            <a:endParaRPr lang="ru-RU" sz="20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/>
            <a:r>
              <a:rPr lang="ru-RU" sz="2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начало царствования Елизаветы Петровны</a:t>
            </a: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endParaRPr lang="ru-RU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xmlns="" id="{4D81364F-7EC2-48A4-9EEA-57AD30FDC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74" y="1712594"/>
            <a:ext cx="11894051" cy="233910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 </a:t>
            </a:r>
            <a:r>
              <a:rPr kumimoji="0" lang="ru-RU" altLang="ru-RU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создавать, применять и преобразовывать знаки и символы, модели и схемы для решения учебных и познавательных задач.</a:t>
            </a:r>
            <a:br>
              <a:rPr kumimoji="0" lang="ru-RU" altLang="ru-RU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Овладение базовыми историческими знаниями, а также представлениями о закономерностях развития человеческого общества в социальной, экономической, политической, научной и культурной сферах</a:t>
            </a:r>
            <a:br>
              <a:rPr kumimoji="0" lang="ru-RU" altLang="ru-RU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работать с письменными, изобразительными и вещественными историческими источниками, понимать и интерпретировать содержащуюся в них информацию</a:t>
            </a:r>
            <a:br>
              <a:rPr kumimoji="0" lang="ru-RU" altLang="ru-RU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kumimoji="0" lang="ru-RU" altLang="ru-RU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8" name="Рисунок 3" descr="https://hist8-vpr.sdamgia.ru/get_file?id=41039">
            <a:extLst>
              <a:ext uri="{FF2B5EF4-FFF2-40B4-BE49-F238E27FC236}">
                <a16:creationId xmlns:a16="http://schemas.microsoft.com/office/drawing/2014/main" xmlns="" id="{6E23DFFA-00E8-416E-815D-1FDBBA109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8973" y="3680095"/>
            <a:ext cx="5510374" cy="318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A905A517-BC86-467B-8F26-4AB1C6CD2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405" y="3935198"/>
            <a:ext cx="6181620" cy="28315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38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altLang="ru-RU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Напишите название города, где произошло изображённое на картине событие.</a:t>
            </a:r>
            <a:endParaRPr kumimoji="0" lang="ru-RU" altLang="ru-RU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altLang="ru-RU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российского монарха, в период правления которого произошло изображённое на картине событие.</a:t>
            </a:r>
            <a:endParaRPr kumimoji="0" lang="ru-RU" altLang="ru-RU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ru-RU" altLang="ru-RU" sz="20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Заполните пропуск.</a:t>
            </a:r>
            <a:endParaRPr kumimoji="0" lang="ru-RU" altLang="ru-RU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2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 заднем фоне картины изображен храм ___________.</a:t>
            </a:r>
            <a:endParaRPr kumimoji="0" lang="ru-RU" altLang="ru-RU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43963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925B630-4F43-47BA-AA83-999E6A6D3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" y="1"/>
            <a:ext cx="11864340" cy="529589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799" y="5509142"/>
          <a:ext cx="11594123" cy="1196458"/>
        </p:xfrm>
        <a:graphic>
          <a:graphicData uri="http://schemas.openxmlformats.org/drawingml/2006/table">
            <a:tbl>
              <a:tblPr/>
              <a:tblGrid>
                <a:gridCol w="3594959"/>
                <a:gridCol w="1904873"/>
                <a:gridCol w="1846295"/>
                <a:gridCol w="2095794"/>
                <a:gridCol w="2152202"/>
              </a:tblGrid>
              <a:tr h="436802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ct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Система  оценивания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8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6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Отметка по пятибальной шкале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«2»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«3»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«4»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«5»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9828">
                <a:tc>
                  <a:txBody>
                    <a:bodyPr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ru-RU" sz="16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Процент выполнения заданий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0-49%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50-69%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70-79%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ru-RU" sz="1600" b="1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80-100%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013591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65384" y="917188"/>
            <a:ext cx="10456984" cy="548198"/>
          </a:xfrm>
        </p:spPr>
        <p:txBody>
          <a:bodyPr>
            <a:noAutofit/>
          </a:bodyPr>
          <a:lstStyle/>
          <a:p>
            <a:pPr algn="ctr"/>
            <a:r>
              <a:rPr 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взаимодействия между школами</a:t>
            </a:r>
            <a:endParaRPr lang="ru-RU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219200" y="1617785"/>
            <a:ext cx="10445261" cy="47244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контрольно-измерительными материалами по предметам.</a:t>
            </a:r>
          </a:p>
          <a:p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день для проведения контроля.</a:t>
            </a:r>
          </a:p>
          <a:p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преподавателями-организаторами.</a:t>
            </a:r>
          </a:p>
          <a:p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перекрестной (объективной) проверки работ учащихся.</a:t>
            </a:r>
            <a:endParaRPr 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88F3CE-7247-425F-AFCD-44A2ACBADC31}"/>
              </a:ext>
            </a:extLst>
          </p:cNvPr>
          <p:cNvSpPr txBox="1"/>
          <p:nvPr/>
        </p:nvSpPr>
        <p:spPr>
          <a:xfrm>
            <a:off x="960120" y="208330"/>
            <a:ext cx="11029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этап реализации Дорожной </a:t>
            </a:r>
            <a:r>
              <a:rPr lang="ru-RU" sz="3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карты</a:t>
            </a:r>
            <a:endParaRPr lang="ru-RU" sz="32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85BFEA9-9F5B-40B4-91F5-494B63C5BEE3}"/>
              </a:ext>
            </a:extLst>
          </p:cNvPr>
          <p:cNvSpPr txBox="1"/>
          <p:nvPr/>
        </p:nvSpPr>
        <p:spPr>
          <a:xfrm>
            <a:off x="354331" y="1039327"/>
            <a:ext cx="11635740" cy="4524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система оценки качества </a:t>
            </a:r>
            <a:r>
              <a:rPr 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                        </a:t>
            </a:r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возможностями модуля МСОКО </a:t>
            </a:r>
            <a:r>
              <a:rPr 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АСУ </a:t>
            </a:r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РСО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</a:t>
            </a:r>
            <a:r>
              <a:rPr lang="ru-RU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Индивидуального протокола контрольной работы по </a:t>
            </a:r>
            <a:r>
              <a:rPr lang="ru-RU" sz="440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предмету. </a:t>
            </a:r>
            <a:endParaRPr lang="ru-RU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Свод результатов Индивидуальных протоколов по предметам </a:t>
            </a:r>
            <a:r>
              <a:rPr lang="ru-RU" sz="440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 консолидированного аналитического отчета.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88F3CE-7247-425F-AFCD-44A2ACBADC31}"/>
              </a:ext>
            </a:extLst>
          </p:cNvPr>
          <p:cNvSpPr txBox="1"/>
          <p:nvPr/>
        </p:nvSpPr>
        <p:spPr>
          <a:xfrm>
            <a:off x="960120" y="208330"/>
            <a:ext cx="110299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этап реализации Дорожной карты </a:t>
            </a:r>
            <a:r>
              <a:rPr lang="ru-RU" sz="24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устранению проблемных полей, дефицитов несформированных планируемых результатов</a:t>
            </a: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xmlns="" val="394746521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815" y="246186"/>
            <a:ext cx="10965351" cy="3282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этап реализации Дорожной карты </a:t>
            </a:r>
            <a:b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644" y="333030"/>
            <a:ext cx="11394831" cy="874447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как внешняя информационная система взаимодействия всех участников </a:t>
            </a:r>
          </a:p>
          <a:p>
            <a:pPr algn="ctr">
              <a:spcBef>
                <a:spcPct val="0"/>
              </a:spcBef>
            </a:pP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отношений</a:t>
            </a:r>
            <a:endParaRPr lang="ru-RU" sz="2000" b="1"/>
          </a:p>
        </p:txBody>
      </p:sp>
      <p:pic>
        <p:nvPicPr>
          <p:cNvPr id="9" name="Рисунок 8"/>
          <p:cNvPicPr/>
          <p:nvPr/>
        </p:nvPicPr>
        <p:blipFill>
          <a:blip r:embed="rId2"/>
          <a:srcRect l="8819" t="17965" r="10209" b="5323"/>
          <a:stretch>
            <a:fillRect/>
          </a:stretch>
        </p:blipFill>
        <p:spPr bwMode="auto">
          <a:xfrm>
            <a:off x="199292" y="1133107"/>
            <a:ext cx="4654062" cy="2137632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0" name="Рисунок 9"/>
          <p:cNvPicPr/>
          <p:nvPr/>
        </p:nvPicPr>
        <p:blipFill>
          <a:blip r:embed="rId3"/>
          <a:srcRect t="18954" b="0"/>
          <a:stretch>
            <a:fillRect/>
          </a:stretch>
        </p:blipFill>
        <p:spPr bwMode="auto">
          <a:xfrm>
            <a:off x="187569" y="3329352"/>
            <a:ext cx="4654061" cy="1981201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4"/>
          <a:srcRect t="18351"/>
          <a:stretch>
            <a:fillRect/>
          </a:stretch>
        </p:blipFill>
        <p:spPr bwMode="auto">
          <a:xfrm>
            <a:off x="5216769" y="1280673"/>
            <a:ext cx="6775939" cy="258508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2" name="Рисунок 11"/>
          <p:cNvPicPr/>
          <p:nvPr/>
        </p:nvPicPr>
        <p:blipFill>
          <a:blip r:embed="rId5"/>
          <a:srcRect t="18351"/>
          <a:stretch>
            <a:fillRect/>
          </a:stretch>
        </p:blipFill>
        <p:spPr bwMode="auto">
          <a:xfrm>
            <a:off x="5169877" y="4117656"/>
            <a:ext cx="6815381" cy="258508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6"/>
          <a:srcRect t="17750" b="0"/>
          <a:stretch>
            <a:fillRect/>
          </a:stretch>
        </p:blipFill>
        <p:spPr bwMode="auto">
          <a:xfrm>
            <a:off x="211015" y="5380892"/>
            <a:ext cx="4618892" cy="1477108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2D61B9-39A5-4897-AF8F-2685F7C98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920" y="121190"/>
            <a:ext cx="9812971" cy="1280890"/>
          </a:xfrm>
        </p:spPr>
        <p:txBody>
          <a:bodyPr>
            <a:noAutofit/>
          </a:bodyPr>
          <a:lstStyle/>
          <a:p>
            <a:pPr algn="ctr"/>
            <a:r>
              <a:rPr lang="ru-RU" sz="3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реализации рефлексивного этапа Дорожной карты по устранению проблемных полей, дефицитов несформированных планируемых результатов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5505F33-F47A-4DD9-AB54-8ED958945A73}"/>
              </a:ext>
            </a:extLst>
          </p:cNvPr>
          <p:cNvSpPr txBox="1"/>
          <p:nvPr/>
        </p:nvSpPr>
        <p:spPr>
          <a:xfrm>
            <a:off x="788670" y="1840141"/>
            <a:ext cx="1106424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Аналитический отчет «Анализ эффективности принятых мер по организации образовательного процесса </a:t>
            </a:r>
            <a:r>
              <a:rPr lang="ru-RU" sz="320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основе результатов ВПР, проведенных в сентябре-октябре 2020 года».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Тематический Педагогический совет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«Результаты организации образовательного процесса по учебным предметам на 2020-2021 учебный год» 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основе результатов Всероссийских проверочных работ, проведенных в сентябре-октябре 2020г</a:t>
            </a: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.»</a:t>
            </a:r>
            <a:r>
              <a:rPr lang="ru-RU" sz="28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32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742950" algn="ctr">
              <a:buFont typeface="+mj-lt"/>
              <a:buAutoNum type="arabicPeriod"/>
            </a:pPr>
            <a:endParaRPr lang="ru-RU" sz="320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944727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4A2F56-A997-4197-A58E-8A487E94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455" y="-94593"/>
            <a:ext cx="11456276" cy="803435"/>
          </a:xfrm>
        </p:spPr>
        <p:txBody>
          <a:bodyPr>
            <a:normAutofit fontScale="90000"/>
          </a:bodyPr>
          <a:lstStyle/>
          <a:p>
            <a:r>
              <a:rPr lang="ru-RU" sz="4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этап реализации Дорожной карты</a:t>
            </a:r>
            <a:endParaRPr lang="ru-RU" sz="4000" b="1">
              <a:solidFill>
                <a:srgbClr val="C000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7893508-8EB0-4501-976F-32B4055F2A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124607" y="998220"/>
            <a:ext cx="10794124" cy="560832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 анализ результатов ВПР в 5-9классах по учебным  предметам  на основе анализа данных системы ФИС ОКО в разрезе </a:t>
            </a:r>
          </a:p>
          <a:p>
            <a:pPr>
              <a:spcBef>
                <a:spcPct val="0"/>
              </a:spcBef>
            </a:pP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каждого обучающегося</a:t>
            </a:r>
          </a:p>
          <a:p>
            <a:pPr>
              <a:spcBef>
                <a:spcPct val="0"/>
              </a:spcBef>
            </a:pPr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каждого класса</a:t>
            </a:r>
          </a:p>
          <a:p>
            <a:pPr>
              <a:spcBef>
                <a:spcPct val="0"/>
              </a:spcBef>
            </a:pPr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каждой параллели</a:t>
            </a:r>
          </a:p>
          <a:p>
            <a:pPr>
              <a:spcBef>
                <a:spcPct val="0"/>
              </a:spcBef>
            </a:pPr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  школы в целом</a:t>
            </a:r>
          </a:p>
          <a:p>
            <a:pPr marL="514350" indent="-514350">
              <a:spcBef>
                <a:spcPct val="0"/>
              </a:spcBef>
              <a:buAutoNum type="arabicPeriod" startAt="2"/>
            </a:pP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Определены проблемные поля, дефициты в виде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несформированных </a:t>
            </a: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планируемых </a:t>
            </a:r>
            <a:r>
              <a:rPr lang="ru-RU" sz="320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результатов  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3200" smtClean="0">
                <a:latin typeface="Times New Roman" panose="02020603050405020304" pitchFamily="18" charset="0"/>
                <a:ea typeface="Calibri" panose="020f0502020204030204" pitchFamily="34" charset="0"/>
              </a:rPr>
              <a:t>     по каждому предмету</a:t>
            </a: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320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которому  </a:t>
            </a:r>
            <a:r>
              <a:rPr lang="ru-RU" sz="320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выполнялась </a:t>
            </a:r>
            <a:r>
              <a:rPr lang="ru-RU" sz="32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ВПР.</a:t>
            </a:r>
            <a:endParaRPr lang="ru-RU" sz="3200"/>
          </a:p>
        </p:txBody>
      </p:sp>
    </p:spTree>
    <p:extLst>
      <p:ext uri="{BB962C8B-B14F-4D97-AF65-F5344CB8AC3E}">
        <p14:creationId xmlns:p14="http://schemas.microsoft.com/office/powerpoint/2010/main" xmlns="" val="2026058809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4A2F56-A997-4197-A58E-8A487E94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766" y="27608"/>
            <a:ext cx="11414234" cy="630863"/>
          </a:xfrm>
        </p:spPr>
        <p:txBody>
          <a:bodyPr>
            <a:no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Организационно-методический этап реализации Дорожной карты</a:t>
            </a:r>
            <a:endParaRPr lang="ru-RU" sz="2800" b="1">
              <a:solidFill>
                <a:srgbClr val="C00000"/>
              </a:solidFill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318517B9-76EF-48C4-A0A4-3C97BFF01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04568" y="742918"/>
            <a:ext cx="11120284" cy="5852192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 </a:t>
            </a:r>
            <a:r>
              <a:rPr 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приказов</a:t>
            </a:r>
            <a:r>
              <a:rPr lang="ru-RU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ru-RU" sz="2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 организации образовательного  </a:t>
            </a:r>
            <a:r>
              <a:rPr lang="ru-RU" sz="28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процесса на </a:t>
            </a:r>
            <a:r>
              <a:rPr lang="ru-RU" sz="2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основе результатов ВПР»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распределении обязанностей рабочей группы</a:t>
            </a:r>
            <a:r>
              <a:rPr lang="ru-RU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8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ru-RU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Внесены изменения в </a:t>
            </a:r>
            <a:r>
              <a:rPr lang="ru-RU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рабочие программы по предметам 5-9 классов;</a:t>
            </a:r>
          </a:p>
          <a:p>
            <a:r>
              <a:rPr lang="ru-RU" sz="28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содержательный раздел «Программы развития УУД </a:t>
            </a:r>
            <a:r>
              <a:rPr lang="ru-RU" sz="28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основных образовательных программ начального и основного общего образования»;</a:t>
            </a:r>
            <a:endParaRPr lang="ru-RU" sz="2800" i="1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457200"/>
              </a:tabLst>
            </a:pP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«Положение о внутренней системе оценки качества образования»;</a:t>
            </a:r>
          </a:p>
          <a:p>
            <a:pPr>
              <a:tabLst>
                <a:tab pos="457200"/>
              </a:tabLst>
            </a:pP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«Положение модуля МСОКО АСУ РСО»;</a:t>
            </a:r>
          </a:p>
          <a:p>
            <a:pPr>
              <a:buNone/>
              <a:tabLst>
                <a:tab pos="457200"/>
              </a:tabLst>
            </a:pP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xmlns="" val="251888787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E4D329-5A08-436A-B41C-124799133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1651" y="1715608"/>
            <a:ext cx="11014842" cy="5039522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Предварительный этап  работы </a:t>
            </a:r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 диске</a:t>
            </a:r>
            <a:b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/>
              <a:t>* </a:t>
            </a:r>
            <a:r>
              <a:rPr lang="ru-RU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размещена папка </a:t>
            </a:r>
            <a:r>
              <a:rPr lang="ru-RU" sz="400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КИМ и система оценивания ВПР»   </a:t>
            </a:r>
            <a:r>
              <a:rPr lang="ru-RU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(из системы  </a:t>
            </a:r>
            <a:r>
              <a:rPr 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ФИС ОКО)</a:t>
            </a:r>
            <a:br>
              <a:rPr 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 шаблон </a:t>
            </a:r>
            <a:r>
              <a:rPr 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«Общая  универсальная  дорожная карта для    обучающихся 5-9 классов» </a:t>
            </a:r>
            <a:r>
              <a:rPr lang="ru-RU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(из аналитических</a:t>
            </a:r>
            <a:r>
              <a:rPr lang="en-US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справок </a:t>
            </a:r>
            <a:r>
              <a:rPr lang="ru-RU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по </a:t>
            </a:r>
            <a:r>
              <a:rPr lang="ru-RU" sz="4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предметам).</a:t>
            </a:r>
            <a:endParaRPr lang="ru-RU" sz="4000" b="1" i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3B745E4-4BF9-404E-9CDA-67B45A1CD37D}"/>
              </a:ext>
            </a:extLst>
          </p:cNvPr>
          <p:cNvSpPr txBox="1"/>
          <p:nvPr/>
        </p:nvSpPr>
        <p:spPr>
          <a:xfrm>
            <a:off x="2438324" y="0"/>
            <a:ext cx="846545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операционной системы </a:t>
            </a:r>
          </a:p>
          <a:p>
            <a:pPr algn="ctr"/>
            <a:r>
              <a:rPr lang="ru-RU" sz="26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устранению проблемных полей и дефицитов в виде </a:t>
            </a:r>
          </a:p>
          <a:p>
            <a:pPr algn="ctr"/>
            <a:r>
              <a:rPr lang="ru-RU" sz="26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несформированных предметных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3502302371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4A2F56-A997-4197-A58E-8A487E94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90" y="0"/>
            <a:ext cx="11016224" cy="875071"/>
          </a:xfrm>
        </p:spPr>
        <p:txBody>
          <a:bodyPr>
            <a:norm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Организационно-методический этап реализации Дорожной карты</a:t>
            </a:r>
            <a:endParaRPr lang="ru-RU" sz="2800" b="1">
              <a:solidFill>
                <a:srgbClr val="C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7B2C537-4E6C-4BFD-90C3-CD9BFDBA9A72}"/>
              </a:ext>
            </a:extLst>
          </p:cNvPr>
          <p:cNvSpPr txBox="1"/>
          <p:nvPr/>
        </p:nvSpPr>
        <p:spPr>
          <a:xfrm>
            <a:off x="116306" y="745671"/>
            <a:ext cx="119817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000" smtClean="0"/>
              <a:t>«Общая универсальная дорожная карта» -электронное </a:t>
            </a:r>
            <a:r>
              <a:rPr lang="ru-RU" sz="2000"/>
              <a:t>информационное пространство </a:t>
            </a:r>
            <a:r>
              <a:rPr lang="ru-RU" sz="2000" smtClean="0"/>
              <a:t>для </a:t>
            </a:r>
            <a:r>
              <a:rPr lang="ru-RU" sz="2000"/>
              <a:t>работы педагогов с несформированными планируемыми УУД учащихся 5-9 классов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781175"/>
            <a:ext cx="12192000" cy="5076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310899465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22ABA98-4933-45FA-9401-BEE682683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41" y="2894680"/>
            <a:ext cx="11557820" cy="39633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41B52E3-7F13-4864-BA6B-61D6BE4FDB2C}"/>
              </a:ext>
            </a:extLst>
          </p:cNvPr>
          <p:cNvSpPr txBox="1"/>
          <p:nvPr/>
        </p:nvSpPr>
        <p:spPr>
          <a:xfrm>
            <a:off x="1587061" y="126125"/>
            <a:ext cx="1031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Макеты Дорожных карт по параллелям</a:t>
            </a:r>
          </a:p>
          <a:p>
            <a:r>
              <a:rPr lang="ru-RU" sz="2400" b="1">
                <a:solidFill>
                  <a:srgbClr val="C00000"/>
                </a:solidFill>
              </a:rPr>
              <a:t>Извлечение из Общей универсальной дорожной карты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0846D99-B5B0-40A5-801E-C88F1B22EA9B}"/>
              </a:ext>
            </a:extLst>
          </p:cNvPr>
          <p:cNvSpPr txBox="1"/>
          <p:nvPr/>
        </p:nvSpPr>
        <p:spPr>
          <a:xfrm>
            <a:off x="651510" y="1048738"/>
            <a:ext cx="1100708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 работы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диске </a:t>
            </a:r>
            <a:b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папок Дорожных карт для каждой параллели 5-9 классов, необходимых для тиражирования ИОМ (источник-извлечение из Общей универсальной дорожной карты 5-9 классов)</a:t>
            </a:r>
            <a:b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xmlns="" val="287532454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AE02BF-B7FA-46DE-98EA-BF8D0950B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83172" y="-1"/>
            <a:ext cx="12875172" cy="1268361"/>
          </a:xfrm>
        </p:spPr>
        <p:txBody>
          <a:bodyPr>
            <a:norm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Макет Индивидуального образовательного маршрута </a:t>
            </a:r>
            <a:br>
              <a:rPr lang="ru-RU" sz="2400" b="1">
                <a:solidFill>
                  <a:srgbClr val="C00000"/>
                </a:solidFill>
              </a:rPr>
            </a:br>
            <a:r>
              <a:rPr lang="ru-RU" sz="2400" b="1">
                <a:solidFill>
                  <a:srgbClr val="C00000"/>
                </a:solidFill>
              </a:rPr>
              <a:t>учащегося 6 класса по истории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569878-D290-43A9-9E5F-B411681696E1}"/>
              </a:ext>
            </a:extLst>
          </p:cNvPr>
          <p:cNvSpPr txBox="1"/>
          <p:nvPr/>
        </p:nvSpPr>
        <p:spPr>
          <a:xfrm>
            <a:off x="1343354" y="857581"/>
            <a:ext cx="10744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* создание Индивидуальных образовательных маршрутов обучающихся 5-9 классов (источник- извлечение из Дорожной карты конкретной параллели).</a:t>
            </a:r>
            <a:br>
              <a:rPr 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876425"/>
            <a:ext cx="12192000" cy="4981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86101425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ED3DA0A-B062-4E96-9185-8C2B51D80D89}"/>
              </a:ext>
            </a:extLst>
          </p:cNvPr>
          <p:cNvSpPr txBox="1"/>
          <p:nvPr/>
        </p:nvSpPr>
        <p:spPr>
          <a:xfrm>
            <a:off x="388882" y="0"/>
            <a:ext cx="114878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ru-RU" sz="2400" b="1" i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кодов Индивидуальных образовательных маршрутов</a:t>
            </a:r>
          </a:p>
          <a:p>
            <a:pPr algn="ctr" fontAlgn="base"/>
            <a:r>
              <a:rPr lang="ru-RU" sz="2400" b="1" i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 5-9 классов </a:t>
            </a:r>
          </a:p>
          <a:p>
            <a:pPr algn="ctr" fontAlgn="base"/>
            <a:r>
              <a:rPr lang="ru-RU" sz="2400" b="1" i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 соблюдение требований защиты персональных данных учащихся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FCB168-E1C3-492F-957E-F61582659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83" y="1326059"/>
            <a:ext cx="11754507" cy="540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1097911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38F684-E89F-4CC6-8EC6-B46705086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0416" y="0"/>
            <a:ext cx="10274156" cy="1050577"/>
          </a:xfrm>
        </p:spPr>
        <p:txBody>
          <a:bodyPr>
            <a:norm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Алгоритм работы родителей и учащихся по Индивидуальному образовательному маршруту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5846" y="1055077"/>
            <a:ext cx="12016154" cy="58029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xmlns="" val="401380523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17.01.13"/>
  <p:tag name="AS_TITLE" val="Aspose.Slides for .NET 4.0"/>
  <p:tag name="AS_VERSION" val="16.12.1.0"/>
</p:tagLst>
</file>

<file path=ppt/theme/theme1.xml><?xml version="1.0" encoding="utf-8"?>
<a:theme xmlns:r="http://schemas.openxmlformats.org/officeDocument/2006/relationships"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Wisp</Template>
  <Company/>
  <PresentationFormat>Произвольный</PresentationFormat>
  <Paragraphs>70</Paragraphs>
  <Slides>17</Slides>
  <Notes>0</Notes>
  <TotalTime>1717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18">
      <vt:lpstr>Легкий дым</vt:lpstr>
      <vt:lpstr>Slide 1</vt:lpstr>
      <vt:lpstr>    Аналитический этап реализации Дорожной карты</vt:lpstr>
      <vt:lpstr>Организационно-методический этап реализации Дорожной карты</vt:lpstr>
      <vt:lpstr>Предварительный этап  работы на google диске* размещена папка «КИМ и система оценивания ВПР»   (из системы  ФИС ОКО)*  создан шаблон «Общая  универсальная  дорожная карта для    обучающихся 5-9 классов» (из аналитических    справок педагогов по предметам).</vt:lpstr>
      <vt:lpstr>Организационно-методический этап реализации Дорожной карты</vt:lpstr>
      <vt:lpstr>Slide 6</vt:lpstr>
      <vt:lpstr>Макет Индивидуального образовательного маршрута учащегося 6 класса по истории</vt:lpstr>
      <vt:lpstr>Slide 8</vt:lpstr>
      <vt:lpstr>Алгоритм работы родителей и учащихся по Индивидуальному образовательному маршруту</vt:lpstr>
      <vt:lpstr>Slide 10</vt:lpstr>
      <vt:lpstr>Заключительный этап работы* составление КИМ  по  предметам   для  обучающихся  5-9 классов на базе материалов   Всероссийских  проверочных  работ</vt:lpstr>
      <vt:lpstr>Slide 12</vt:lpstr>
      <vt:lpstr>Slide 13</vt:lpstr>
      <vt:lpstr>Осуществление взаимодействия между школами</vt:lpstr>
      <vt:lpstr>Slide 15</vt:lpstr>
      <vt:lpstr>Оценочный этап реализации Дорожной карты </vt:lpstr>
      <vt:lpstr>Проект реализации рефлексивного этапа Дорожной карты по устранению проблемных полей, дефицитов несформированных планируемых результатов</vt:lpstr>
    </vt:vector>
  </TitlesOfParts>
  <LinksUpToDate>0</LinksUpToDate>
  <SharedDoc>0</SharedDoc>
  <HyperlinksChanged>0</HyperlinksChanged>
  <Application>Aspose.Slides for .NET</Application>
  <AppVersion>16.1201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Дорожная карта</dc:title>
  <dc:creator>Екатерина Ильчук</dc:creator>
  <cp:lastModifiedBy>User 21</cp:lastModifiedBy>
  <cp:revision>178</cp:revision>
  <dcterms:created xsi:type="dcterms:W3CDTF">2021-01-16T07:55:45Z</dcterms:created>
  <dcterms:modified xsi:type="dcterms:W3CDTF">2021-02-26T11:46:15Z</dcterms:modified>
</cp:coreProperties>
</file>