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0" r:id="rId4"/>
    <p:sldId id="263" r:id="rId5"/>
    <p:sldId id="264" r:id="rId6"/>
    <p:sldId id="265" r:id="rId7"/>
    <p:sldId id="266" r:id="rId8"/>
    <p:sldId id="267" r:id="rId9"/>
    <p:sldId id="268" r:id="rId10"/>
    <p:sldId id="270" r:id="rId11"/>
    <p:sldId id="271" r:id="rId12"/>
    <p:sldId id="281" r:id="rId13"/>
    <p:sldId id="272" r:id="rId14"/>
    <p:sldId id="273" r:id="rId15"/>
    <p:sldId id="277" r:id="rId16"/>
    <p:sldId id="299" r:id="rId17"/>
    <p:sldId id="278" r:id="rId18"/>
    <p:sldId id="300" r:id="rId19"/>
    <p:sldId id="279" r:id="rId20"/>
    <p:sldId id="280" r:id="rId21"/>
    <p:sldId id="282" r:id="rId22"/>
    <p:sldId id="283" r:id="rId23"/>
    <p:sldId id="301" r:id="rId24"/>
    <p:sldId id="285" r:id="rId25"/>
    <p:sldId id="286" r:id="rId26"/>
    <p:sldId id="288" r:id="rId27"/>
    <p:sldId id="289" r:id="rId28"/>
    <p:sldId id="304" r:id="rId29"/>
    <p:sldId id="305" r:id="rId30"/>
    <p:sldId id="303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Лист1!$D$2</c:f>
              <c:strCache>
                <c:ptCount val="1"/>
                <c:pt idx="0">
                  <c:v>2012/2013 уч.год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20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Лист1!$C$3:$C$9</c:f>
              <c:strCache>
                <c:ptCount val="7"/>
                <c:pt idx="0">
                  <c:v>5 классы</c:v>
                </c:pt>
                <c:pt idx="1">
                  <c:v>6 классы</c:v>
                </c:pt>
                <c:pt idx="2">
                  <c:v>7 классы</c:v>
                </c:pt>
                <c:pt idx="3">
                  <c:v>8 классы</c:v>
                </c:pt>
                <c:pt idx="4">
                  <c:v>9 классы</c:v>
                </c:pt>
                <c:pt idx="5">
                  <c:v>10 классы</c:v>
                </c:pt>
                <c:pt idx="6">
                  <c:v>11 классы</c:v>
                </c:pt>
              </c:strCache>
            </c:strRef>
          </c:cat>
          <c:val>
            <c:numRef>
              <c:f>Лист1!$D$3:$D$9</c:f>
              <c:numCache>
                <c:formatCode>General</c:formatCode>
                <c:ptCount val="7"/>
                <c:pt idx="0">
                  <c:v>65</c:v>
                </c:pt>
                <c:pt idx="1">
                  <c:v>70</c:v>
                </c:pt>
                <c:pt idx="2">
                  <c:v>66</c:v>
                </c:pt>
                <c:pt idx="3">
                  <c:v>78</c:v>
                </c:pt>
                <c:pt idx="4">
                  <c:v>85</c:v>
                </c:pt>
                <c:pt idx="5">
                  <c:v>82</c:v>
                </c:pt>
                <c:pt idx="6">
                  <c:v>83</c:v>
                </c:pt>
              </c:numCache>
            </c:numRef>
          </c:val>
        </c:ser>
        <c:ser>
          <c:idx val="1"/>
          <c:order val="1"/>
          <c:tx>
            <c:strRef>
              <c:f>Лист1!$E$2</c:f>
              <c:strCache>
                <c:ptCount val="1"/>
                <c:pt idx="0">
                  <c:v>2013/2014 уч.год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20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Лист1!$C$3:$C$9</c:f>
              <c:strCache>
                <c:ptCount val="7"/>
                <c:pt idx="0">
                  <c:v>5 классы</c:v>
                </c:pt>
                <c:pt idx="1">
                  <c:v>6 классы</c:v>
                </c:pt>
                <c:pt idx="2">
                  <c:v>7 классы</c:v>
                </c:pt>
                <c:pt idx="3">
                  <c:v>8 классы</c:v>
                </c:pt>
                <c:pt idx="4">
                  <c:v>9 классы</c:v>
                </c:pt>
                <c:pt idx="5">
                  <c:v>10 классы</c:v>
                </c:pt>
                <c:pt idx="6">
                  <c:v>11 классы</c:v>
                </c:pt>
              </c:strCache>
            </c:strRef>
          </c:cat>
          <c:val>
            <c:numRef>
              <c:f>Лист1!$E$3:$E$9</c:f>
              <c:numCache>
                <c:formatCode>General</c:formatCode>
                <c:ptCount val="7"/>
                <c:pt idx="0">
                  <c:v>80</c:v>
                </c:pt>
                <c:pt idx="1">
                  <c:v>82</c:v>
                </c:pt>
                <c:pt idx="2">
                  <c:v>88</c:v>
                </c:pt>
                <c:pt idx="3">
                  <c:v>92</c:v>
                </c:pt>
                <c:pt idx="4">
                  <c:v>95</c:v>
                </c:pt>
                <c:pt idx="5">
                  <c:v>95</c:v>
                </c:pt>
                <c:pt idx="6">
                  <c:v>95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9108096"/>
        <c:axId val="82193216"/>
      </c:barChart>
      <c:catAx>
        <c:axId val="119108096"/>
        <c:scaling>
          <c:orientation val="minMax"/>
        </c:scaling>
        <c:delete val="0"/>
        <c:axPos val="b"/>
        <c:majorTickMark val="out"/>
        <c:minorTickMark val="none"/>
        <c:tickLblPos val="nextTo"/>
        <c:crossAx val="82193216"/>
        <c:crosses val="autoZero"/>
        <c:auto val="1"/>
        <c:lblAlgn val="ctr"/>
        <c:lblOffset val="100"/>
        <c:noMultiLvlLbl val="0"/>
      </c:catAx>
      <c:valAx>
        <c:axId val="8219321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19108096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7F9AED6-2413-45DA-BF4E-3F8CB5E12582}" type="doc">
      <dgm:prSet loTypeId="urn:microsoft.com/office/officeart/2005/8/layout/hierarchy1" loCatId="hierarchy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4814B15-5337-4FB8-A451-043B7A6BC85A}">
      <dgm:prSet phldrT="[Текст]" custT="1"/>
      <dgm:spPr/>
      <dgm:t>
        <a:bodyPr/>
        <a:lstStyle/>
        <a:p>
          <a:r>
            <a:rPr lang="ru-RU" sz="3200" b="1" dirty="0" smtClean="0"/>
            <a:t>ЭОР</a:t>
          </a:r>
          <a:endParaRPr lang="ru-RU" sz="3200" b="1" dirty="0"/>
        </a:p>
      </dgm:t>
    </dgm:pt>
    <dgm:pt modelId="{AE975B94-BF38-4BD5-A79A-7F73CBDA7794}" type="parTrans" cxnId="{A3BDE1AF-68E0-4DDB-B331-6E27EDB8DC83}">
      <dgm:prSet/>
      <dgm:spPr/>
      <dgm:t>
        <a:bodyPr/>
        <a:lstStyle/>
        <a:p>
          <a:endParaRPr lang="ru-RU"/>
        </a:p>
      </dgm:t>
    </dgm:pt>
    <dgm:pt modelId="{166514E0-776D-406A-BAD9-B7F9E0447051}" type="sibTrans" cxnId="{A3BDE1AF-68E0-4DDB-B331-6E27EDB8DC83}">
      <dgm:prSet/>
      <dgm:spPr/>
      <dgm:t>
        <a:bodyPr/>
        <a:lstStyle/>
        <a:p>
          <a:endParaRPr lang="ru-RU"/>
        </a:p>
      </dgm:t>
    </dgm:pt>
    <dgm:pt modelId="{35CA5AA2-27F8-4120-93F6-ACDDEC535432}">
      <dgm:prSet phldrT="[Текст]" custT="1"/>
      <dgm:spPr/>
      <dgm:t>
        <a:bodyPr/>
        <a:lstStyle/>
        <a:p>
          <a:r>
            <a:rPr lang="ru-RU" sz="1400" b="1" dirty="0" smtClean="0"/>
            <a:t>Педагогические ЭОР</a:t>
          </a:r>
          <a:endParaRPr lang="ru-RU" sz="1400" b="1" dirty="0"/>
        </a:p>
      </dgm:t>
    </dgm:pt>
    <dgm:pt modelId="{61FB4E78-EFF4-46B5-B0F1-BBBF6766AFB0}" type="parTrans" cxnId="{FF0EE1CF-41C6-462D-8B7A-5024DDAF306D}">
      <dgm:prSet/>
      <dgm:spPr/>
      <dgm:t>
        <a:bodyPr/>
        <a:lstStyle/>
        <a:p>
          <a:endParaRPr lang="ru-RU"/>
        </a:p>
      </dgm:t>
    </dgm:pt>
    <dgm:pt modelId="{34758DF1-2436-4E2F-8521-C287C78F71A3}" type="sibTrans" cxnId="{FF0EE1CF-41C6-462D-8B7A-5024DDAF306D}">
      <dgm:prSet/>
      <dgm:spPr/>
      <dgm:t>
        <a:bodyPr/>
        <a:lstStyle/>
        <a:p>
          <a:endParaRPr lang="ru-RU"/>
        </a:p>
      </dgm:t>
    </dgm:pt>
    <dgm:pt modelId="{D55AA54B-1B8D-4C83-8705-D69D1FACD470}">
      <dgm:prSet phldrT="[Текст]" custT="1"/>
      <dgm:spPr/>
      <dgm:t>
        <a:bodyPr/>
        <a:lstStyle/>
        <a:p>
          <a:r>
            <a:rPr lang="ru-RU" sz="1400" b="1" dirty="0" smtClean="0"/>
            <a:t>электронные учебные издания </a:t>
          </a:r>
          <a:endParaRPr lang="ru-RU" sz="1400" b="1" dirty="0"/>
        </a:p>
      </dgm:t>
    </dgm:pt>
    <dgm:pt modelId="{BEDC92C6-A170-46A1-A5D9-280A71CD85CD}" type="parTrans" cxnId="{A1E77AA4-A949-43D0-BC09-CCCBA86E04C4}">
      <dgm:prSet/>
      <dgm:spPr/>
      <dgm:t>
        <a:bodyPr/>
        <a:lstStyle/>
        <a:p>
          <a:endParaRPr lang="ru-RU"/>
        </a:p>
      </dgm:t>
    </dgm:pt>
    <dgm:pt modelId="{9B6CEFB2-D31B-469D-9BD1-BB2A46D0B763}" type="sibTrans" cxnId="{A1E77AA4-A949-43D0-BC09-CCCBA86E04C4}">
      <dgm:prSet/>
      <dgm:spPr/>
      <dgm:t>
        <a:bodyPr/>
        <a:lstStyle/>
        <a:p>
          <a:endParaRPr lang="ru-RU"/>
        </a:p>
      </dgm:t>
    </dgm:pt>
    <dgm:pt modelId="{D120122F-79E3-446D-AFCF-07F85DB59452}">
      <dgm:prSet phldrT="[Текст]" custT="1"/>
      <dgm:spPr/>
      <dgm:t>
        <a:bodyPr/>
        <a:lstStyle/>
        <a:p>
          <a:r>
            <a:rPr lang="ru-RU" sz="1400" b="1" dirty="0" smtClean="0"/>
            <a:t>электронные учебные материалы</a:t>
          </a:r>
          <a:endParaRPr lang="ru-RU" sz="1400" b="1" dirty="0"/>
        </a:p>
      </dgm:t>
    </dgm:pt>
    <dgm:pt modelId="{990F1F33-ECD4-4180-B3CA-A21EA71BFA27}" type="parTrans" cxnId="{35E671E7-09BC-4DDB-BBC9-DFA7FC221345}">
      <dgm:prSet/>
      <dgm:spPr/>
      <dgm:t>
        <a:bodyPr/>
        <a:lstStyle/>
        <a:p>
          <a:endParaRPr lang="ru-RU"/>
        </a:p>
      </dgm:t>
    </dgm:pt>
    <dgm:pt modelId="{BA122838-20F4-497C-8485-60792CCC2F27}" type="sibTrans" cxnId="{35E671E7-09BC-4DDB-BBC9-DFA7FC221345}">
      <dgm:prSet/>
      <dgm:spPr/>
      <dgm:t>
        <a:bodyPr/>
        <a:lstStyle/>
        <a:p>
          <a:endParaRPr lang="ru-RU"/>
        </a:p>
      </dgm:t>
    </dgm:pt>
    <dgm:pt modelId="{DF1CF9C6-AD10-4895-AD95-0E34F2C46460}">
      <dgm:prSet phldrT="[Текст]" custT="1"/>
      <dgm:spPr/>
      <dgm:t>
        <a:bodyPr/>
        <a:lstStyle/>
        <a:p>
          <a:r>
            <a:rPr lang="ru-RU" sz="1200" b="1" dirty="0" err="1" smtClean="0"/>
            <a:t>Общепользовательские</a:t>
          </a:r>
          <a:r>
            <a:rPr lang="ru-RU" sz="1200" b="1" dirty="0" smtClean="0"/>
            <a:t> инструменты</a:t>
          </a:r>
          <a:endParaRPr lang="ru-RU" sz="1200" b="1" dirty="0"/>
        </a:p>
      </dgm:t>
    </dgm:pt>
    <dgm:pt modelId="{55CFC1B1-3914-406A-951B-815240D11F89}" type="parTrans" cxnId="{DA652250-F64B-428F-9C02-17673DD773C4}">
      <dgm:prSet/>
      <dgm:spPr/>
      <dgm:t>
        <a:bodyPr/>
        <a:lstStyle/>
        <a:p>
          <a:endParaRPr lang="ru-RU"/>
        </a:p>
      </dgm:t>
    </dgm:pt>
    <dgm:pt modelId="{3E9F91B4-CD92-4200-953B-566DE0F8D655}" type="sibTrans" cxnId="{DA652250-F64B-428F-9C02-17673DD773C4}">
      <dgm:prSet/>
      <dgm:spPr/>
      <dgm:t>
        <a:bodyPr/>
        <a:lstStyle/>
        <a:p>
          <a:endParaRPr lang="ru-RU"/>
        </a:p>
      </dgm:t>
    </dgm:pt>
    <dgm:pt modelId="{3F73BE49-5F83-48E6-B822-04992F93482C}">
      <dgm:prSet phldrT="[Текст]" custT="1"/>
      <dgm:spPr/>
      <dgm:t>
        <a:bodyPr/>
        <a:lstStyle/>
        <a:p>
          <a:r>
            <a:rPr lang="ru-RU" sz="1400" b="1" dirty="0" smtClean="0"/>
            <a:t>Инструменты организации учебного процесса</a:t>
          </a:r>
          <a:endParaRPr lang="ru-RU" sz="1400" b="1" dirty="0"/>
        </a:p>
      </dgm:t>
    </dgm:pt>
    <dgm:pt modelId="{187FA056-008C-4A91-AE17-C679EBF74684}" type="parTrans" cxnId="{24B8B5B3-2137-42C0-9CE7-233E55BD2807}">
      <dgm:prSet/>
      <dgm:spPr/>
      <dgm:t>
        <a:bodyPr/>
        <a:lstStyle/>
        <a:p>
          <a:endParaRPr lang="ru-RU"/>
        </a:p>
      </dgm:t>
    </dgm:pt>
    <dgm:pt modelId="{EE61D6B9-C497-4151-8E4E-3E5F5FE839B4}" type="sibTrans" cxnId="{24B8B5B3-2137-42C0-9CE7-233E55BD2807}">
      <dgm:prSet/>
      <dgm:spPr/>
      <dgm:t>
        <a:bodyPr/>
        <a:lstStyle/>
        <a:p>
          <a:endParaRPr lang="ru-RU"/>
        </a:p>
      </dgm:t>
    </dgm:pt>
    <dgm:pt modelId="{82521C9D-E0F5-4093-AC1A-7C1C60033A1A}">
      <dgm:prSet custT="1"/>
      <dgm:spPr/>
      <dgm:t>
        <a:bodyPr/>
        <a:lstStyle/>
        <a:p>
          <a:r>
            <a:rPr lang="ru-RU" sz="1200" b="1" dirty="0" smtClean="0"/>
            <a:t>Специализированные образовательные инструменты</a:t>
          </a:r>
          <a:endParaRPr lang="ru-RU" sz="1200" b="1" dirty="0"/>
        </a:p>
      </dgm:t>
    </dgm:pt>
    <dgm:pt modelId="{4C756567-D184-461D-ACB2-E3F2613E11C6}" type="parTrans" cxnId="{D7698D4F-0816-4B90-A17A-6205CF0FB737}">
      <dgm:prSet/>
      <dgm:spPr/>
      <dgm:t>
        <a:bodyPr/>
        <a:lstStyle/>
        <a:p>
          <a:endParaRPr lang="ru-RU"/>
        </a:p>
      </dgm:t>
    </dgm:pt>
    <dgm:pt modelId="{DF370D5C-D08D-4250-B9BC-8305B9D452C9}" type="sibTrans" cxnId="{D7698D4F-0816-4B90-A17A-6205CF0FB737}">
      <dgm:prSet/>
      <dgm:spPr/>
      <dgm:t>
        <a:bodyPr/>
        <a:lstStyle/>
        <a:p>
          <a:endParaRPr lang="ru-RU"/>
        </a:p>
      </dgm:t>
    </dgm:pt>
    <dgm:pt modelId="{C69E46DC-B862-4D5B-B141-9B9099150214}" type="pres">
      <dgm:prSet presAssocID="{37F9AED6-2413-45DA-BF4E-3F8CB5E12582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DEAF996E-7644-4455-908E-C234D259B500}" type="pres">
      <dgm:prSet presAssocID="{04814B15-5337-4FB8-A451-043B7A6BC85A}" presName="hierRoot1" presStyleCnt="0"/>
      <dgm:spPr/>
    </dgm:pt>
    <dgm:pt modelId="{CC0371BF-9AC2-4C2C-88D8-2D32A0DAA236}" type="pres">
      <dgm:prSet presAssocID="{04814B15-5337-4FB8-A451-043B7A6BC85A}" presName="composite" presStyleCnt="0"/>
      <dgm:spPr/>
    </dgm:pt>
    <dgm:pt modelId="{8620BEFE-6918-424E-BA5D-26D59C6AC736}" type="pres">
      <dgm:prSet presAssocID="{04814B15-5337-4FB8-A451-043B7A6BC85A}" presName="background" presStyleLbl="node0" presStyleIdx="0" presStyleCnt="1"/>
      <dgm:spPr/>
    </dgm:pt>
    <dgm:pt modelId="{8975AABA-80F0-4825-A160-6C5AF5285B4C}" type="pres">
      <dgm:prSet presAssocID="{04814B15-5337-4FB8-A451-043B7A6BC85A}" presName="text" presStyleLbl="fgAcc0" presStyleIdx="0" presStyleCnt="1" custLinFactNeighborX="3265" custLinFactNeighborY="-490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AF077D6-A8A5-4F75-83E2-7BFFE4FF22F8}" type="pres">
      <dgm:prSet presAssocID="{04814B15-5337-4FB8-A451-043B7A6BC85A}" presName="hierChild2" presStyleCnt="0"/>
      <dgm:spPr/>
    </dgm:pt>
    <dgm:pt modelId="{F3F8CE4B-0525-4742-8A67-42BE97854E3F}" type="pres">
      <dgm:prSet presAssocID="{61FB4E78-EFF4-46B5-B0F1-BBBF6766AFB0}" presName="Name10" presStyleLbl="parChTrans1D2" presStyleIdx="0" presStyleCnt="4"/>
      <dgm:spPr/>
      <dgm:t>
        <a:bodyPr/>
        <a:lstStyle/>
        <a:p>
          <a:endParaRPr lang="ru-RU"/>
        </a:p>
      </dgm:t>
    </dgm:pt>
    <dgm:pt modelId="{69E6D2D0-503A-4EF6-87DE-8EAEFF54E69B}" type="pres">
      <dgm:prSet presAssocID="{35CA5AA2-27F8-4120-93F6-ACDDEC535432}" presName="hierRoot2" presStyleCnt="0"/>
      <dgm:spPr/>
    </dgm:pt>
    <dgm:pt modelId="{011BB722-E80B-4BA8-817F-1C016BF2212F}" type="pres">
      <dgm:prSet presAssocID="{35CA5AA2-27F8-4120-93F6-ACDDEC535432}" presName="composite2" presStyleCnt="0"/>
      <dgm:spPr/>
    </dgm:pt>
    <dgm:pt modelId="{2516BF6B-3F68-4AC4-80A4-95D28B65BC4F}" type="pres">
      <dgm:prSet presAssocID="{35CA5AA2-27F8-4120-93F6-ACDDEC535432}" presName="background2" presStyleLbl="node2" presStyleIdx="0" presStyleCnt="4"/>
      <dgm:spPr/>
    </dgm:pt>
    <dgm:pt modelId="{CA0E393D-6824-4FD9-A2B1-5B65551008B7}" type="pres">
      <dgm:prSet presAssocID="{35CA5AA2-27F8-4120-93F6-ACDDEC535432}" presName="text2" presStyleLbl="fgAcc2" presStyleIdx="0" presStyleCnt="4" custScaleX="130385" custLinFactNeighborX="-4183" custLinFactNeighborY="-322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B6EA0DF-0630-4BD4-89DE-5D5A043C645F}" type="pres">
      <dgm:prSet presAssocID="{35CA5AA2-27F8-4120-93F6-ACDDEC535432}" presName="hierChild3" presStyleCnt="0"/>
      <dgm:spPr/>
    </dgm:pt>
    <dgm:pt modelId="{2AF4D94C-4E08-4E4A-9273-A3B17F9E658C}" type="pres">
      <dgm:prSet presAssocID="{BEDC92C6-A170-46A1-A5D9-280A71CD85CD}" presName="Name17" presStyleLbl="parChTrans1D3" presStyleIdx="0" presStyleCnt="2"/>
      <dgm:spPr/>
      <dgm:t>
        <a:bodyPr/>
        <a:lstStyle/>
        <a:p>
          <a:endParaRPr lang="ru-RU"/>
        </a:p>
      </dgm:t>
    </dgm:pt>
    <dgm:pt modelId="{0B737E3D-1CB2-413D-905C-FF87C5A2B747}" type="pres">
      <dgm:prSet presAssocID="{D55AA54B-1B8D-4C83-8705-D69D1FACD470}" presName="hierRoot3" presStyleCnt="0"/>
      <dgm:spPr/>
    </dgm:pt>
    <dgm:pt modelId="{5F5122C5-8B9B-4558-B09B-7A66FAB38220}" type="pres">
      <dgm:prSet presAssocID="{D55AA54B-1B8D-4C83-8705-D69D1FACD470}" presName="composite3" presStyleCnt="0"/>
      <dgm:spPr/>
    </dgm:pt>
    <dgm:pt modelId="{2B884186-A705-43E9-ACE5-E3F737FB2D74}" type="pres">
      <dgm:prSet presAssocID="{D55AA54B-1B8D-4C83-8705-D69D1FACD470}" presName="background3" presStyleLbl="node3" presStyleIdx="0" presStyleCnt="2"/>
      <dgm:spPr/>
    </dgm:pt>
    <dgm:pt modelId="{A85AFAC6-8CF3-47F6-8FC6-9F244E2D7549}" type="pres">
      <dgm:prSet presAssocID="{D55AA54B-1B8D-4C83-8705-D69D1FACD470}" presName="text3" presStyleLbl="fgAcc3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E0A1ABE-25BE-4953-A792-48A691A64093}" type="pres">
      <dgm:prSet presAssocID="{D55AA54B-1B8D-4C83-8705-D69D1FACD470}" presName="hierChild4" presStyleCnt="0"/>
      <dgm:spPr/>
    </dgm:pt>
    <dgm:pt modelId="{335AFED6-6F3C-497E-955D-2FFDC09A3681}" type="pres">
      <dgm:prSet presAssocID="{990F1F33-ECD4-4180-B3CA-A21EA71BFA27}" presName="Name17" presStyleLbl="parChTrans1D3" presStyleIdx="1" presStyleCnt="2"/>
      <dgm:spPr/>
      <dgm:t>
        <a:bodyPr/>
        <a:lstStyle/>
        <a:p>
          <a:endParaRPr lang="ru-RU"/>
        </a:p>
      </dgm:t>
    </dgm:pt>
    <dgm:pt modelId="{13825BED-B093-4818-B62E-8D3650E4C325}" type="pres">
      <dgm:prSet presAssocID="{D120122F-79E3-446D-AFCF-07F85DB59452}" presName="hierRoot3" presStyleCnt="0"/>
      <dgm:spPr/>
    </dgm:pt>
    <dgm:pt modelId="{5E0C9917-90CE-472D-8310-99CBB1D4B9B8}" type="pres">
      <dgm:prSet presAssocID="{D120122F-79E3-446D-AFCF-07F85DB59452}" presName="composite3" presStyleCnt="0"/>
      <dgm:spPr/>
    </dgm:pt>
    <dgm:pt modelId="{85AF38F9-05A8-4D3B-B5AF-A34A03B7F184}" type="pres">
      <dgm:prSet presAssocID="{D120122F-79E3-446D-AFCF-07F85DB59452}" presName="background3" presStyleLbl="node3" presStyleIdx="1" presStyleCnt="2"/>
      <dgm:spPr/>
    </dgm:pt>
    <dgm:pt modelId="{138C20AD-6A33-49A2-B415-8E721152B8C5}" type="pres">
      <dgm:prSet presAssocID="{D120122F-79E3-446D-AFCF-07F85DB59452}" presName="text3" presStyleLbl="fgAcc3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B3442F5-DBA8-45E1-8504-B4EA2CC9D78D}" type="pres">
      <dgm:prSet presAssocID="{D120122F-79E3-446D-AFCF-07F85DB59452}" presName="hierChild4" presStyleCnt="0"/>
      <dgm:spPr/>
    </dgm:pt>
    <dgm:pt modelId="{61B76D4E-6CFB-440F-B9B3-320920EDEE73}" type="pres">
      <dgm:prSet presAssocID="{4C756567-D184-461D-ACB2-E3F2613E11C6}" presName="Name10" presStyleLbl="parChTrans1D2" presStyleIdx="1" presStyleCnt="4"/>
      <dgm:spPr/>
      <dgm:t>
        <a:bodyPr/>
        <a:lstStyle/>
        <a:p>
          <a:endParaRPr lang="ru-RU"/>
        </a:p>
      </dgm:t>
    </dgm:pt>
    <dgm:pt modelId="{338A5D3B-7DBA-43D2-8057-6B49C0C12565}" type="pres">
      <dgm:prSet presAssocID="{82521C9D-E0F5-4093-AC1A-7C1C60033A1A}" presName="hierRoot2" presStyleCnt="0"/>
      <dgm:spPr/>
    </dgm:pt>
    <dgm:pt modelId="{47836659-C416-4209-B9D3-9B6F91BADBB0}" type="pres">
      <dgm:prSet presAssocID="{82521C9D-E0F5-4093-AC1A-7C1C60033A1A}" presName="composite2" presStyleCnt="0"/>
      <dgm:spPr/>
    </dgm:pt>
    <dgm:pt modelId="{7FBE6A84-CD1E-4A37-9C9C-B979C2796A24}" type="pres">
      <dgm:prSet presAssocID="{82521C9D-E0F5-4093-AC1A-7C1C60033A1A}" presName="background2" presStyleLbl="node2" presStyleIdx="1" presStyleCnt="4"/>
      <dgm:spPr/>
    </dgm:pt>
    <dgm:pt modelId="{38ABF5D8-1AB6-4F39-875D-2036A903BEB5}" type="pres">
      <dgm:prSet presAssocID="{82521C9D-E0F5-4093-AC1A-7C1C60033A1A}" presName="text2" presStyleLbl="fgAcc2" presStyleIdx="1" presStyleCnt="4" custScaleX="12195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F63C426-493F-40F3-B108-E5B0EF527317}" type="pres">
      <dgm:prSet presAssocID="{82521C9D-E0F5-4093-AC1A-7C1C60033A1A}" presName="hierChild3" presStyleCnt="0"/>
      <dgm:spPr/>
    </dgm:pt>
    <dgm:pt modelId="{0306D0EE-CEF2-4E29-8236-C6B4548FD72F}" type="pres">
      <dgm:prSet presAssocID="{187FA056-008C-4A91-AE17-C679EBF74684}" presName="Name10" presStyleLbl="parChTrans1D2" presStyleIdx="2" presStyleCnt="4"/>
      <dgm:spPr/>
      <dgm:t>
        <a:bodyPr/>
        <a:lstStyle/>
        <a:p>
          <a:endParaRPr lang="ru-RU"/>
        </a:p>
      </dgm:t>
    </dgm:pt>
    <dgm:pt modelId="{243FC3E0-DE57-4AD7-9E76-26DF64D299BE}" type="pres">
      <dgm:prSet presAssocID="{3F73BE49-5F83-48E6-B822-04992F93482C}" presName="hierRoot2" presStyleCnt="0"/>
      <dgm:spPr/>
    </dgm:pt>
    <dgm:pt modelId="{938A7EE5-9485-4051-80A9-58DA285E20D8}" type="pres">
      <dgm:prSet presAssocID="{3F73BE49-5F83-48E6-B822-04992F93482C}" presName="composite2" presStyleCnt="0"/>
      <dgm:spPr/>
    </dgm:pt>
    <dgm:pt modelId="{606E79D4-CD1E-406C-86BA-1080E54D6C20}" type="pres">
      <dgm:prSet presAssocID="{3F73BE49-5F83-48E6-B822-04992F93482C}" presName="background2" presStyleLbl="node2" presStyleIdx="2" presStyleCnt="4"/>
      <dgm:spPr/>
    </dgm:pt>
    <dgm:pt modelId="{C326330E-989F-4C3C-822A-D1388E6C3ED5}" type="pres">
      <dgm:prSet presAssocID="{3F73BE49-5F83-48E6-B822-04992F93482C}" presName="text2" presStyleLbl="fgAcc2" presStyleIdx="2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8171210-DE6D-4E02-8804-7693273115AA}" type="pres">
      <dgm:prSet presAssocID="{3F73BE49-5F83-48E6-B822-04992F93482C}" presName="hierChild3" presStyleCnt="0"/>
      <dgm:spPr/>
    </dgm:pt>
    <dgm:pt modelId="{92AD6FE1-B93B-44CD-8F44-D9B6CCE5DAEA}" type="pres">
      <dgm:prSet presAssocID="{55CFC1B1-3914-406A-951B-815240D11F89}" presName="Name10" presStyleLbl="parChTrans1D2" presStyleIdx="3" presStyleCnt="4"/>
      <dgm:spPr/>
      <dgm:t>
        <a:bodyPr/>
        <a:lstStyle/>
        <a:p>
          <a:endParaRPr lang="ru-RU"/>
        </a:p>
      </dgm:t>
    </dgm:pt>
    <dgm:pt modelId="{C6262C19-8EDA-44B9-8440-35C1E49667E9}" type="pres">
      <dgm:prSet presAssocID="{DF1CF9C6-AD10-4895-AD95-0E34F2C46460}" presName="hierRoot2" presStyleCnt="0"/>
      <dgm:spPr/>
    </dgm:pt>
    <dgm:pt modelId="{A21942A9-A1C4-4961-B5E2-6802CEE1CB5A}" type="pres">
      <dgm:prSet presAssocID="{DF1CF9C6-AD10-4895-AD95-0E34F2C46460}" presName="composite2" presStyleCnt="0"/>
      <dgm:spPr/>
    </dgm:pt>
    <dgm:pt modelId="{A334671E-B8BD-4494-8FAA-A15EE45B7D95}" type="pres">
      <dgm:prSet presAssocID="{DF1CF9C6-AD10-4895-AD95-0E34F2C46460}" presName="background2" presStyleLbl="node2" presStyleIdx="3" presStyleCnt="4"/>
      <dgm:spPr/>
    </dgm:pt>
    <dgm:pt modelId="{5D0982FF-2480-40C5-8359-1881E359D1D1}" type="pres">
      <dgm:prSet presAssocID="{DF1CF9C6-AD10-4895-AD95-0E34F2C46460}" presName="text2" presStyleLbl="fgAcc2" presStyleIdx="3" presStyleCnt="4" custScaleX="13150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EB205BA-8650-488F-9F65-A569B0552424}" type="pres">
      <dgm:prSet presAssocID="{DF1CF9C6-AD10-4895-AD95-0E34F2C46460}" presName="hierChild3" presStyleCnt="0"/>
      <dgm:spPr/>
    </dgm:pt>
  </dgm:ptLst>
  <dgm:cxnLst>
    <dgm:cxn modelId="{DA652250-F64B-428F-9C02-17673DD773C4}" srcId="{04814B15-5337-4FB8-A451-043B7A6BC85A}" destId="{DF1CF9C6-AD10-4895-AD95-0E34F2C46460}" srcOrd="3" destOrd="0" parTransId="{55CFC1B1-3914-406A-951B-815240D11F89}" sibTransId="{3E9F91B4-CD92-4200-953B-566DE0F8D655}"/>
    <dgm:cxn modelId="{FF0EE1CF-41C6-462D-8B7A-5024DDAF306D}" srcId="{04814B15-5337-4FB8-A451-043B7A6BC85A}" destId="{35CA5AA2-27F8-4120-93F6-ACDDEC535432}" srcOrd="0" destOrd="0" parTransId="{61FB4E78-EFF4-46B5-B0F1-BBBF6766AFB0}" sibTransId="{34758DF1-2436-4E2F-8521-C287C78F71A3}"/>
    <dgm:cxn modelId="{F2253E17-2983-459C-A705-626B3293455F}" type="presOf" srcId="{D120122F-79E3-446D-AFCF-07F85DB59452}" destId="{138C20AD-6A33-49A2-B415-8E721152B8C5}" srcOrd="0" destOrd="0" presId="urn:microsoft.com/office/officeart/2005/8/layout/hierarchy1"/>
    <dgm:cxn modelId="{27C7B0EF-5033-47C6-B895-5091E251B6F6}" type="presOf" srcId="{DF1CF9C6-AD10-4895-AD95-0E34F2C46460}" destId="{5D0982FF-2480-40C5-8359-1881E359D1D1}" srcOrd="0" destOrd="0" presId="urn:microsoft.com/office/officeart/2005/8/layout/hierarchy1"/>
    <dgm:cxn modelId="{CE84BF7A-CEE3-46D0-ADCF-2518EFAEE7E6}" type="presOf" srcId="{35CA5AA2-27F8-4120-93F6-ACDDEC535432}" destId="{CA0E393D-6824-4FD9-A2B1-5B65551008B7}" srcOrd="0" destOrd="0" presId="urn:microsoft.com/office/officeart/2005/8/layout/hierarchy1"/>
    <dgm:cxn modelId="{3FC062EF-E776-45A9-9290-DE95E6053610}" type="presOf" srcId="{3F73BE49-5F83-48E6-B822-04992F93482C}" destId="{C326330E-989F-4C3C-822A-D1388E6C3ED5}" srcOrd="0" destOrd="0" presId="urn:microsoft.com/office/officeart/2005/8/layout/hierarchy1"/>
    <dgm:cxn modelId="{24B8B5B3-2137-42C0-9CE7-233E55BD2807}" srcId="{04814B15-5337-4FB8-A451-043B7A6BC85A}" destId="{3F73BE49-5F83-48E6-B822-04992F93482C}" srcOrd="2" destOrd="0" parTransId="{187FA056-008C-4A91-AE17-C679EBF74684}" sibTransId="{EE61D6B9-C497-4151-8E4E-3E5F5FE839B4}"/>
    <dgm:cxn modelId="{EB3105A9-068D-4B8F-A991-25A03381B082}" type="presOf" srcId="{D55AA54B-1B8D-4C83-8705-D69D1FACD470}" destId="{A85AFAC6-8CF3-47F6-8FC6-9F244E2D7549}" srcOrd="0" destOrd="0" presId="urn:microsoft.com/office/officeart/2005/8/layout/hierarchy1"/>
    <dgm:cxn modelId="{A1E77AA4-A949-43D0-BC09-CCCBA86E04C4}" srcId="{35CA5AA2-27F8-4120-93F6-ACDDEC535432}" destId="{D55AA54B-1B8D-4C83-8705-D69D1FACD470}" srcOrd="0" destOrd="0" parTransId="{BEDC92C6-A170-46A1-A5D9-280A71CD85CD}" sibTransId="{9B6CEFB2-D31B-469D-9BD1-BB2A46D0B763}"/>
    <dgm:cxn modelId="{D7698D4F-0816-4B90-A17A-6205CF0FB737}" srcId="{04814B15-5337-4FB8-A451-043B7A6BC85A}" destId="{82521C9D-E0F5-4093-AC1A-7C1C60033A1A}" srcOrd="1" destOrd="0" parTransId="{4C756567-D184-461D-ACB2-E3F2613E11C6}" sibTransId="{DF370D5C-D08D-4250-B9BC-8305B9D452C9}"/>
    <dgm:cxn modelId="{1F93207B-E35F-4C97-8F8F-2162C6034C2A}" type="presOf" srcId="{37F9AED6-2413-45DA-BF4E-3F8CB5E12582}" destId="{C69E46DC-B862-4D5B-B141-9B9099150214}" srcOrd="0" destOrd="0" presId="urn:microsoft.com/office/officeart/2005/8/layout/hierarchy1"/>
    <dgm:cxn modelId="{EA634BCF-2060-4655-9D78-A0CB1CF09AE7}" type="presOf" srcId="{990F1F33-ECD4-4180-B3CA-A21EA71BFA27}" destId="{335AFED6-6F3C-497E-955D-2FFDC09A3681}" srcOrd="0" destOrd="0" presId="urn:microsoft.com/office/officeart/2005/8/layout/hierarchy1"/>
    <dgm:cxn modelId="{21EF0148-F81B-4332-A242-B11A26953C90}" type="presOf" srcId="{4C756567-D184-461D-ACB2-E3F2613E11C6}" destId="{61B76D4E-6CFB-440F-B9B3-320920EDEE73}" srcOrd="0" destOrd="0" presId="urn:microsoft.com/office/officeart/2005/8/layout/hierarchy1"/>
    <dgm:cxn modelId="{35E671E7-09BC-4DDB-BBC9-DFA7FC221345}" srcId="{35CA5AA2-27F8-4120-93F6-ACDDEC535432}" destId="{D120122F-79E3-446D-AFCF-07F85DB59452}" srcOrd="1" destOrd="0" parTransId="{990F1F33-ECD4-4180-B3CA-A21EA71BFA27}" sibTransId="{BA122838-20F4-497C-8485-60792CCC2F27}"/>
    <dgm:cxn modelId="{A6F27A8F-57F5-4E62-8C11-4F744ED5B1AC}" type="presOf" srcId="{61FB4E78-EFF4-46B5-B0F1-BBBF6766AFB0}" destId="{F3F8CE4B-0525-4742-8A67-42BE97854E3F}" srcOrd="0" destOrd="0" presId="urn:microsoft.com/office/officeart/2005/8/layout/hierarchy1"/>
    <dgm:cxn modelId="{2F9C1785-327B-4F13-A329-820AE722B603}" type="presOf" srcId="{55CFC1B1-3914-406A-951B-815240D11F89}" destId="{92AD6FE1-B93B-44CD-8F44-D9B6CCE5DAEA}" srcOrd="0" destOrd="0" presId="urn:microsoft.com/office/officeart/2005/8/layout/hierarchy1"/>
    <dgm:cxn modelId="{98E8B512-6450-46C5-A2F5-0792037E3407}" type="presOf" srcId="{187FA056-008C-4A91-AE17-C679EBF74684}" destId="{0306D0EE-CEF2-4E29-8236-C6B4548FD72F}" srcOrd="0" destOrd="0" presId="urn:microsoft.com/office/officeart/2005/8/layout/hierarchy1"/>
    <dgm:cxn modelId="{6FE693F4-9252-455E-9C8C-41F4A5F0D3CD}" type="presOf" srcId="{82521C9D-E0F5-4093-AC1A-7C1C60033A1A}" destId="{38ABF5D8-1AB6-4F39-875D-2036A903BEB5}" srcOrd="0" destOrd="0" presId="urn:microsoft.com/office/officeart/2005/8/layout/hierarchy1"/>
    <dgm:cxn modelId="{CE559EA4-499E-4D8D-939C-3E889528CCE1}" type="presOf" srcId="{04814B15-5337-4FB8-A451-043B7A6BC85A}" destId="{8975AABA-80F0-4825-A160-6C5AF5285B4C}" srcOrd="0" destOrd="0" presId="urn:microsoft.com/office/officeart/2005/8/layout/hierarchy1"/>
    <dgm:cxn modelId="{A3BDE1AF-68E0-4DDB-B331-6E27EDB8DC83}" srcId="{37F9AED6-2413-45DA-BF4E-3F8CB5E12582}" destId="{04814B15-5337-4FB8-A451-043B7A6BC85A}" srcOrd="0" destOrd="0" parTransId="{AE975B94-BF38-4BD5-A79A-7F73CBDA7794}" sibTransId="{166514E0-776D-406A-BAD9-B7F9E0447051}"/>
    <dgm:cxn modelId="{D981E907-4821-423A-8C0B-F9BC80AC5CCC}" type="presOf" srcId="{BEDC92C6-A170-46A1-A5D9-280A71CD85CD}" destId="{2AF4D94C-4E08-4E4A-9273-A3B17F9E658C}" srcOrd="0" destOrd="0" presId="urn:microsoft.com/office/officeart/2005/8/layout/hierarchy1"/>
    <dgm:cxn modelId="{12FE33CE-E393-49AC-BCBE-3E284F0C27B7}" type="presParOf" srcId="{C69E46DC-B862-4D5B-B141-9B9099150214}" destId="{DEAF996E-7644-4455-908E-C234D259B500}" srcOrd="0" destOrd="0" presId="urn:microsoft.com/office/officeart/2005/8/layout/hierarchy1"/>
    <dgm:cxn modelId="{CD5A6F22-7655-4B33-96AF-F019E372203E}" type="presParOf" srcId="{DEAF996E-7644-4455-908E-C234D259B500}" destId="{CC0371BF-9AC2-4C2C-88D8-2D32A0DAA236}" srcOrd="0" destOrd="0" presId="urn:microsoft.com/office/officeart/2005/8/layout/hierarchy1"/>
    <dgm:cxn modelId="{8EA97E65-C91C-4071-9A1B-650E9C9ED12C}" type="presParOf" srcId="{CC0371BF-9AC2-4C2C-88D8-2D32A0DAA236}" destId="{8620BEFE-6918-424E-BA5D-26D59C6AC736}" srcOrd="0" destOrd="0" presId="urn:microsoft.com/office/officeart/2005/8/layout/hierarchy1"/>
    <dgm:cxn modelId="{82CF771D-78EA-4D55-B47B-9F1013786B1C}" type="presParOf" srcId="{CC0371BF-9AC2-4C2C-88D8-2D32A0DAA236}" destId="{8975AABA-80F0-4825-A160-6C5AF5285B4C}" srcOrd="1" destOrd="0" presId="urn:microsoft.com/office/officeart/2005/8/layout/hierarchy1"/>
    <dgm:cxn modelId="{6F52E552-912E-4928-9A2F-3D4BC5A9EAFB}" type="presParOf" srcId="{DEAF996E-7644-4455-908E-C234D259B500}" destId="{1AF077D6-A8A5-4F75-83E2-7BFFE4FF22F8}" srcOrd="1" destOrd="0" presId="urn:microsoft.com/office/officeart/2005/8/layout/hierarchy1"/>
    <dgm:cxn modelId="{A7A58D03-D941-4CCA-A2EE-D3117ED7EE39}" type="presParOf" srcId="{1AF077D6-A8A5-4F75-83E2-7BFFE4FF22F8}" destId="{F3F8CE4B-0525-4742-8A67-42BE97854E3F}" srcOrd="0" destOrd="0" presId="urn:microsoft.com/office/officeart/2005/8/layout/hierarchy1"/>
    <dgm:cxn modelId="{DE903B45-5E11-4C8F-9526-3CC6B1B82BBB}" type="presParOf" srcId="{1AF077D6-A8A5-4F75-83E2-7BFFE4FF22F8}" destId="{69E6D2D0-503A-4EF6-87DE-8EAEFF54E69B}" srcOrd="1" destOrd="0" presId="urn:microsoft.com/office/officeart/2005/8/layout/hierarchy1"/>
    <dgm:cxn modelId="{A19299AE-08C5-4B74-AAC2-F75FFBC5B77E}" type="presParOf" srcId="{69E6D2D0-503A-4EF6-87DE-8EAEFF54E69B}" destId="{011BB722-E80B-4BA8-817F-1C016BF2212F}" srcOrd="0" destOrd="0" presId="urn:microsoft.com/office/officeart/2005/8/layout/hierarchy1"/>
    <dgm:cxn modelId="{E7651D99-E19F-4B72-B7DB-162D5F1FD912}" type="presParOf" srcId="{011BB722-E80B-4BA8-817F-1C016BF2212F}" destId="{2516BF6B-3F68-4AC4-80A4-95D28B65BC4F}" srcOrd="0" destOrd="0" presId="urn:microsoft.com/office/officeart/2005/8/layout/hierarchy1"/>
    <dgm:cxn modelId="{B9D32785-917F-47E7-9220-BF1F4F845498}" type="presParOf" srcId="{011BB722-E80B-4BA8-817F-1C016BF2212F}" destId="{CA0E393D-6824-4FD9-A2B1-5B65551008B7}" srcOrd="1" destOrd="0" presId="urn:microsoft.com/office/officeart/2005/8/layout/hierarchy1"/>
    <dgm:cxn modelId="{8286D4F8-B490-47AE-8107-47787408D199}" type="presParOf" srcId="{69E6D2D0-503A-4EF6-87DE-8EAEFF54E69B}" destId="{CB6EA0DF-0630-4BD4-89DE-5D5A043C645F}" srcOrd="1" destOrd="0" presId="urn:microsoft.com/office/officeart/2005/8/layout/hierarchy1"/>
    <dgm:cxn modelId="{A9189A5C-1843-4C68-8B20-ABD33C1C1262}" type="presParOf" srcId="{CB6EA0DF-0630-4BD4-89DE-5D5A043C645F}" destId="{2AF4D94C-4E08-4E4A-9273-A3B17F9E658C}" srcOrd="0" destOrd="0" presId="urn:microsoft.com/office/officeart/2005/8/layout/hierarchy1"/>
    <dgm:cxn modelId="{C7C28CAF-C471-410B-B772-1933C9EC7A55}" type="presParOf" srcId="{CB6EA0DF-0630-4BD4-89DE-5D5A043C645F}" destId="{0B737E3D-1CB2-413D-905C-FF87C5A2B747}" srcOrd="1" destOrd="0" presId="urn:microsoft.com/office/officeart/2005/8/layout/hierarchy1"/>
    <dgm:cxn modelId="{96017171-C4BB-4EE5-805A-E377166FD203}" type="presParOf" srcId="{0B737E3D-1CB2-413D-905C-FF87C5A2B747}" destId="{5F5122C5-8B9B-4558-B09B-7A66FAB38220}" srcOrd="0" destOrd="0" presId="urn:microsoft.com/office/officeart/2005/8/layout/hierarchy1"/>
    <dgm:cxn modelId="{BA5099F9-2676-442D-A66B-FCB837F394F1}" type="presParOf" srcId="{5F5122C5-8B9B-4558-B09B-7A66FAB38220}" destId="{2B884186-A705-43E9-ACE5-E3F737FB2D74}" srcOrd="0" destOrd="0" presId="urn:microsoft.com/office/officeart/2005/8/layout/hierarchy1"/>
    <dgm:cxn modelId="{B3608922-C7CA-4A58-84B1-103561E26B0C}" type="presParOf" srcId="{5F5122C5-8B9B-4558-B09B-7A66FAB38220}" destId="{A85AFAC6-8CF3-47F6-8FC6-9F244E2D7549}" srcOrd="1" destOrd="0" presId="urn:microsoft.com/office/officeart/2005/8/layout/hierarchy1"/>
    <dgm:cxn modelId="{E6C8613D-FA2F-43D1-9B9C-23BADE98744C}" type="presParOf" srcId="{0B737E3D-1CB2-413D-905C-FF87C5A2B747}" destId="{DE0A1ABE-25BE-4953-A792-48A691A64093}" srcOrd="1" destOrd="0" presId="urn:microsoft.com/office/officeart/2005/8/layout/hierarchy1"/>
    <dgm:cxn modelId="{C247673A-F430-464C-A40E-ADF7772A9915}" type="presParOf" srcId="{CB6EA0DF-0630-4BD4-89DE-5D5A043C645F}" destId="{335AFED6-6F3C-497E-955D-2FFDC09A3681}" srcOrd="2" destOrd="0" presId="urn:microsoft.com/office/officeart/2005/8/layout/hierarchy1"/>
    <dgm:cxn modelId="{D2C2DAFC-BD4C-4140-82FE-FAC78BCE2DCE}" type="presParOf" srcId="{CB6EA0DF-0630-4BD4-89DE-5D5A043C645F}" destId="{13825BED-B093-4818-B62E-8D3650E4C325}" srcOrd="3" destOrd="0" presId="urn:microsoft.com/office/officeart/2005/8/layout/hierarchy1"/>
    <dgm:cxn modelId="{F8DE1B30-03B5-4827-B601-B454DBA37B9E}" type="presParOf" srcId="{13825BED-B093-4818-B62E-8D3650E4C325}" destId="{5E0C9917-90CE-472D-8310-99CBB1D4B9B8}" srcOrd="0" destOrd="0" presId="urn:microsoft.com/office/officeart/2005/8/layout/hierarchy1"/>
    <dgm:cxn modelId="{58C01A56-F5BE-4BB7-8346-6962AA1C7608}" type="presParOf" srcId="{5E0C9917-90CE-472D-8310-99CBB1D4B9B8}" destId="{85AF38F9-05A8-4D3B-B5AF-A34A03B7F184}" srcOrd="0" destOrd="0" presId="urn:microsoft.com/office/officeart/2005/8/layout/hierarchy1"/>
    <dgm:cxn modelId="{3780E5D4-477C-428D-843A-7FE99F63B4C3}" type="presParOf" srcId="{5E0C9917-90CE-472D-8310-99CBB1D4B9B8}" destId="{138C20AD-6A33-49A2-B415-8E721152B8C5}" srcOrd="1" destOrd="0" presId="urn:microsoft.com/office/officeart/2005/8/layout/hierarchy1"/>
    <dgm:cxn modelId="{B8F89A89-0D9C-43BD-AB06-FB54F0197A25}" type="presParOf" srcId="{13825BED-B093-4818-B62E-8D3650E4C325}" destId="{9B3442F5-DBA8-45E1-8504-B4EA2CC9D78D}" srcOrd="1" destOrd="0" presId="urn:microsoft.com/office/officeart/2005/8/layout/hierarchy1"/>
    <dgm:cxn modelId="{CD43891A-D8CB-4ECB-94D3-D65DE0E51B9C}" type="presParOf" srcId="{1AF077D6-A8A5-4F75-83E2-7BFFE4FF22F8}" destId="{61B76D4E-6CFB-440F-B9B3-320920EDEE73}" srcOrd="2" destOrd="0" presId="urn:microsoft.com/office/officeart/2005/8/layout/hierarchy1"/>
    <dgm:cxn modelId="{D84E6778-8D36-4375-A0D4-8BE4825332F9}" type="presParOf" srcId="{1AF077D6-A8A5-4F75-83E2-7BFFE4FF22F8}" destId="{338A5D3B-7DBA-43D2-8057-6B49C0C12565}" srcOrd="3" destOrd="0" presId="urn:microsoft.com/office/officeart/2005/8/layout/hierarchy1"/>
    <dgm:cxn modelId="{9173A9D4-5FCB-4B2B-AF4F-1FE2001E7E65}" type="presParOf" srcId="{338A5D3B-7DBA-43D2-8057-6B49C0C12565}" destId="{47836659-C416-4209-B9D3-9B6F91BADBB0}" srcOrd="0" destOrd="0" presId="urn:microsoft.com/office/officeart/2005/8/layout/hierarchy1"/>
    <dgm:cxn modelId="{8C2454F3-44C9-4D34-A267-7CAF23E9A812}" type="presParOf" srcId="{47836659-C416-4209-B9D3-9B6F91BADBB0}" destId="{7FBE6A84-CD1E-4A37-9C9C-B979C2796A24}" srcOrd="0" destOrd="0" presId="urn:microsoft.com/office/officeart/2005/8/layout/hierarchy1"/>
    <dgm:cxn modelId="{A3F4294A-BABF-4F0C-A51C-E1C3E91683DB}" type="presParOf" srcId="{47836659-C416-4209-B9D3-9B6F91BADBB0}" destId="{38ABF5D8-1AB6-4F39-875D-2036A903BEB5}" srcOrd="1" destOrd="0" presId="urn:microsoft.com/office/officeart/2005/8/layout/hierarchy1"/>
    <dgm:cxn modelId="{ED29FB55-A978-4E5E-ADD4-1F3057670F16}" type="presParOf" srcId="{338A5D3B-7DBA-43D2-8057-6B49C0C12565}" destId="{EF63C426-493F-40F3-B108-E5B0EF527317}" srcOrd="1" destOrd="0" presId="urn:microsoft.com/office/officeart/2005/8/layout/hierarchy1"/>
    <dgm:cxn modelId="{B70D8B72-E499-4547-8585-944CCF8583AD}" type="presParOf" srcId="{1AF077D6-A8A5-4F75-83E2-7BFFE4FF22F8}" destId="{0306D0EE-CEF2-4E29-8236-C6B4548FD72F}" srcOrd="4" destOrd="0" presId="urn:microsoft.com/office/officeart/2005/8/layout/hierarchy1"/>
    <dgm:cxn modelId="{79FF7161-B8E4-4F33-B992-1CEC4BF93959}" type="presParOf" srcId="{1AF077D6-A8A5-4F75-83E2-7BFFE4FF22F8}" destId="{243FC3E0-DE57-4AD7-9E76-26DF64D299BE}" srcOrd="5" destOrd="0" presId="urn:microsoft.com/office/officeart/2005/8/layout/hierarchy1"/>
    <dgm:cxn modelId="{D39467F8-DA1C-4119-B402-F061ED3C40BE}" type="presParOf" srcId="{243FC3E0-DE57-4AD7-9E76-26DF64D299BE}" destId="{938A7EE5-9485-4051-80A9-58DA285E20D8}" srcOrd="0" destOrd="0" presId="urn:microsoft.com/office/officeart/2005/8/layout/hierarchy1"/>
    <dgm:cxn modelId="{BBA6D977-4D24-40BE-9B55-80B2DC133310}" type="presParOf" srcId="{938A7EE5-9485-4051-80A9-58DA285E20D8}" destId="{606E79D4-CD1E-406C-86BA-1080E54D6C20}" srcOrd="0" destOrd="0" presId="urn:microsoft.com/office/officeart/2005/8/layout/hierarchy1"/>
    <dgm:cxn modelId="{969D9173-FCEE-400D-941B-DB2981CB3159}" type="presParOf" srcId="{938A7EE5-9485-4051-80A9-58DA285E20D8}" destId="{C326330E-989F-4C3C-822A-D1388E6C3ED5}" srcOrd="1" destOrd="0" presId="urn:microsoft.com/office/officeart/2005/8/layout/hierarchy1"/>
    <dgm:cxn modelId="{8543C72C-A370-432E-8C8C-D5566A322CAA}" type="presParOf" srcId="{243FC3E0-DE57-4AD7-9E76-26DF64D299BE}" destId="{58171210-DE6D-4E02-8804-7693273115AA}" srcOrd="1" destOrd="0" presId="urn:microsoft.com/office/officeart/2005/8/layout/hierarchy1"/>
    <dgm:cxn modelId="{D5B5C058-C472-496C-96D2-DE636E5D841D}" type="presParOf" srcId="{1AF077D6-A8A5-4F75-83E2-7BFFE4FF22F8}" destId="{92AD6FE1-B93B-44CD-8F44-D9B6CCE5DAEA}" srcOrd="6" destOrd="0" presId="urn:microsoft.com/office/officeart/2005/8/layout/hierarchy1"/>
    <dgm:cxn modelId="{017753D3-F93E-445D-8691-C6576644F22A}" type="presParOf" srcId="{1AF077D6-A8A5-4F75-83E2-7BFFE4FF22F8}" destId="{C6262C19-8EDA-44B9-8440-35C1E49667E9}" srcOrd="7" destOrd="0" presId="urn:microsoft.com/office/officeart/2005/8/layout/hierarchy1"/>
    <dgm:cxn modelId="{66ED359F-FE13-418F-A692-7CD6CAC50636}" type="presParOf" srcId="{C6262C19-8EDA-44B9-8440-35C1E49667E9}" destId="{A21942A9-A1C4-4961-B5E2-6802CEE1CB5A}" srcOrd="0" destOrd="0" presId="urn:microsoft.com/office/officeart/2005/8/layout/hierarchy1"/>
    <dgm:cxn modelId="{F73861CC-4F4C-4A66-8FA5-A8B1209ED125}" type="presParOf" srcId="{A21942A9-A1C4-4961-B5E2-6802CEE1CB5A}" destId="{A334671E-B8BD-4494-8FAA-A15EE45B7D95}" srcOrd="0" destOrd="0" presId="urn:microsoft.com/office/officeart/2005/8/layout/hierarchy1"/>
    <dgm:cxn modelId="{F8114115-6707-4856-B7A4-B19797756B98}" type="presParOf" srcId="{A21942A9-A1C4-4961-B5E2-6802CEE1CB5A}" destId="{5D0982FF-2480-40C5-8359-1881E359D1D1}" srcOrd="1" destOrd="0" presId="urn:microsoft.com/office/officeart/2005/8/layout/hierarchy1"/>
    <dgm:cxn modelId="{12F1318F-3EA5-4C90-A5DE-1AF6938DF72D}" type="presParOf" srcId="{C6262C19-8EDA-44B9-8440-35C1E49667E9}" destId="{7EB205BA-8650-488F-9F65-A569B0552424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61F5D56-4A2E-4730-A0FF-CC917160101D}" type="doc">
      <dgm:prSet loTypeId="urn:microsoft.com/office/officeart/2005/8/layout/orgChart1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1456D97-ADBD-4A73-A567-531A8A7E4080}">
      <dgm:prSet phldrT="[Текст]" custT="1"/>
      <dgm:spPr/>
      <dgm:t>
        <a:bodyPr/>
        <a:lstStyle/>
        <a:p>
          <a:r>
            <a:rPr lang="ru-RU" sz="1400" b="1" dirty="0">
              <a:latin typeface="Arial"/>
              <a:cs typeface="Arial"/>
            </a:rPr>
            <a:t>Контент</a:t>
          </a:r>
          <a:endParaRPr lang="ru-RU" sz="1000" b="1" dirty="0">
            <a:latin typeface="Arial"/>
            <a:cs typeface="Arial"/>
          </a:endParaRPr>
        </a:p>
      </dgm:t>
    </dgm:pt>
    <dgm:pt modelId="{4934EB44-EDE2-43F5-AB3B-4034E791BCCB}" type="parTrans" cxnId="{9F304EF6-B96C-4ED9-98EA-A6CB90FB09FE}">
      <dgm:prSet/>
      <dgm:spPr/>
      <dgm:t>
        <a:bodyPr/>
        <a:lstStyle/>
        <a:p>
          <a:endParaRPr lang="ru-RU"/>
        </a:p>
      </dgm:t>
    </dgm:pt>
    <dgm:pt modelId="{C532B1E4-58DA-4178-A7CB-BB6E24E1572B}" type="sibTrans" cxnId="{9F304EF6-B96C-4ED9-98EA-A6CB90FB09FE}">
      <dgm:prSet/>
      <dgm:spPr/>
      <dgm:t>
        <a:bodyPr/>
        <a:lstStyle/>
        <a:p>
          <a:endParaRPr lang="ru-RU"/>
        </a:p>
      </dgm:t>
    </dgm:pt>
    <dgm:pt modelId="{81605298-6AB5-4C94-92E9-FA8DD75E097A}">
      <dgm:prSet phldrT="[Текст]"/>
      <dgm:spPr/>
      <dgm:t>
        <a:bodyPr/>
        <a:lstStyle/>
        <a:p>
          <a:r>
            <a:rPr lang="ru-RU" b="1" dirty="0">
              <a:latin typeface="Arial"/>
              <a:cs typeface="Arial"/>
            </a:rPr>
            <a:t>Символьная информация</a:t>
          </a:r>
        </a:p>
      </dgm:t>
    </dgm:pt>
    <dgm:pt modelId="{0E905825-3E53-4B06-8B9E-B7DBF39BE9FF}" type="parTrans" cxnId="{BAB194B5-AE20-41A6-9D04-71D138110970}">
      <dgm:prSet/>
      <dgm:spPr/>
      <dgm:t>
        <a:bodyPr/>
        <a:lstStyle/>
        <a:p>
          <a:endParaRPr lang="ru-RU"/>
        </a:p>
      </dgm:t>
    </dgm:pt>
    <dgm:pt modelId="{12F87508-B44E-4514-9B6C-08C463F51F17}" type="sibTrans" cxnId="{BAB194B5-AE20-41A6-9D04-71D138110970}">
      <dgm:prSet/>
      <dgm:spPr/>
      <dgm:t>
        <a:bodyPr/>
        <a:lstStyle/>
        <a:p>
          <a:endParaRPr lang="ru-RU"/>
        </a:p>
      </dgm:t>
    </dgm:pt>
    <dgm:pt modelId="{781A7167-3BFC-4D46-8B13-89A453ADE5A3}">
      <dgm:prSet phldrT="[Текст]"/>
      <dgm:spPr/>
      <dgm:t>
        <a:bodyPr/>
        <a:lstStyle/>
        <a:p>
          <a:r>
            <a:rPr lang="ru-RU" b="1" dirty="0">
              <a:latin typeface="Arial"/>
              <a:cs typeface="Arial"/>
            </a:rPr>
            <a:t>Визуальный ряд</a:t>
          </a:r>
        </a:p>
      </dgm:t>
    </dgm:pt>
    <dgm:pt modelId="{8C763EFA-365E-41AE-853E-642DC31C3FCC}" type="parTrans" cxnId="{ADF6F156-AC87-4F9E-9C72-3E0779943376}">
      <dgm:prSet/>
      <dgm:spPr/>
      <dgm:t>
        <a:bodyPr/>
        <a:lstStyle/>
        <a:p>
          <a:endParaRPr lang="ru-RU"/>
        </a:p>
      </dgm:t>
    </dgm:pt>
    <dgm:pt modelId="{40F24B4C-9BCB-4C7B-8917-989F477DCF98}" type="sibTrans" cxnId="{ADF6F156-AC87-4F9E-9C72-3E0779943376}">
      <dgm:prSet/>
      <dgm:spPr/>
      <dgm:t>
        <a:bodyPr/>
        <a:lstStyle/>
        <a:p>
          <a:endParaRPr lang="ru-RU"/>
        </a:p>
      </dgm:t>
    </dgm:pt>
    <dgm:pt modelId="{F24203C5-3E83-4431-97F4-6D8C4C3D925D}">
      <dgm:prSet phldrT="[Текст]"/>
      <dgm:spPr/>
      <dgm:t>
        <a:bodyPr/>
        <a:lstStyle/>
        <a:p>
          <a:r>
            <a:rPr lang="ru-RU" b="1" dirty="0">
              <a:latin typeface="Arial"/>
              <a:cs typeface="Arial"/>
            </a:rPr>
            <a:t>Звуковой ряд</a:t>
          </a:r>
        </a:p>
      </dgm:t>
    </dgm:pt>
    <dgm:pt modelId="{0961E519-364D-40A9-82D6-01192753E00D}" type="parTrans" cxnId="{F760B3EA-BC9B-47F3-AFEF-65A3BC7F2B33}">
      <dgm:prSet/>
      <dgm:spPr/>
      <dgm:t>
        <a:bodyPr/>
        <a:lstStyle/>
        <a:p>
          <a:endParaRPr lang="ru-RU"/>
        </a:p>
      </dgm:t>
    </dgm:pt>
    <dgm:pt modelId="{EB037A8C-EE31-411C-B235-2D8460D82313}" type="sibTrans" cxnId="{F760B3EA-BC9B-47F3-AFEF-65A3BC7F2B33}">
      <dgm:prSet/>
      <dgm:spPr/>
      <dgm:t>
        <a:bodyPr/>
        <a:lstStyle/>
        <a:p>
          <a:endParaRPr lang="ru-RU"/>
        </a:p>
      </dgm:t>
    </dgm:pt>
    <dgm:pt modelId="{ACE32E81-AA3C-424F-91A9-715848B72F9B}">
      <dgm:prSet/>
      <dgm:spPr/>
      <dgm:t>
        <a:bodyPr/>
        <a:lstStyle/>
        <a:p>
          <a:r>
            <a:rPr lang="ru-RU" dirty="0">
              <a:latin typeface="Arial"/>
              <a:cs typeface="Arial"/>
            </a:rPr>
            <a:t>Текст</a:t>
          </a:r>
        </a:p>
      </dgm:t>
    </dgm:pt>
    <dgm:pt modelId="{220C085E-750C-443E-9DB2-D9B396479CFF}" type="parTrans" cxnId="{00783CFA-1091-40BF-B0BD-445F2C61C68E}">
      <dgm:prSet/>
      <dgm:spPr/>
      <dgm:t>
        <a:bodyPr/>
        <a:lstStyle/>
        <a:p>
          <a:endParaRPr lang="ru-RU"/>
        </a:p>
      </dgm:t>
    </dgm:pt>
    <dgm:pt modelId="{7DE304D9-E469-43B9-96D6-FE0A1B4B0C91}" type="sibTrans" cxnId="{00783CFA-1091-40BF-B0BD-445F2C61C68E}">
      <dgm:prSet/>
      <dgm:spPr/>
      <dgm:t>
        <a:bodyPr/>
        <a:lstStyle/>
        <a:p>
          <a:endParaRPr lang="ru-RU"/>
        </a:p>
      </dgm:t>
    </dgm:pt>
    <dgm:pt modelId="{4A400133-F5D2-4626-9039-95A6DB9F2CCB}">
      <dgm:prSet/>
      <dgm:spPr/>
      <dgm:t>
        <a:bodyPr/>
        <a:lstStyle/>
        <a:p>
          <a:r>
            <a:rPr lang="ru-RU" dirty="0">
              <a:latin typeface="Arial"/>
              <a:cs typeface="Arial"/>
            </a:rPr>
            <a:t>Числовые данные</a:t>
          </a:r>
        </a:p>
      </dgm:t>
    </dgm:pt>
    <dgm:pt modelId="{AD94F6B6-64D7-4D8E-ADDB-C09CEFFF7001}" type="parTrans" cxnId="{83100711-E8DA-417D-97D5-142C0345636E}">
      <dgm:prSet/>
      <dgm:spPr/>
      <dgm:t>
        <a:bodyPr/>
        <a:lstStyle/>
        <a:p>
          <a:endParaRPr lang="ru-RU"/>
        </a:p>
      </dgm:t>
    </dgm:pt>
    <dgm:pt modelId="{45DEE957-14D9-4983-A83E-8E5E7FCA3AFD}" type="sibTrans" cxnId="{83100711-E8DA-417D-97D5-142C0345636E}">
      <dgm:prSet/>
      <dgm:spPr/>
      <dgm:t>
        <a:bodyPr/>
        <a:lstStyle/>
        <a:p>
          <a:endParaRPr lang="ru-RU"/>
        </a:p>
      </dgm:t>
    </dgm:pt>
    <dgm:pt modelId="{9FD71214-1AC3-4598-8E90-B71608DF48CB}">
      <dgm:prSet/>
      <dgm:spPr/>
      <dgm:t>
        <a:bodyPr/>
        <a:lstStyle/>
        <a:p>
          <a:r>
            <a:rPr lang="ru-RU" dirty="0">
              <a:latin typeface="Arial"/>
              <a:cs typeface="Arial"/>
            </a:rPr>
            <a:t>Реалистический</a:t>
          </a:r>
        </a:p>
      </dgm:t>
    </dgm:pt>
    <dgm:pt modelId="{6DA88473-E4E9-4E1D-BE4E-D55F1CE02FE7}" type="parTrans" cxnId="{51FFB0D9-D273-444A-88FC-F602ED20AB70}">
      <dgm:prSet/>
      <dgm:spPr/>
      <dgm:t>
        <a:bodyPr/>
        <a:lstStyle/>
        <a:p>
          <a:endParaRPr lang="ru-RU"/>
        </a:p>
      </dgm:t>
    </dgm:pt>
    <dgm:pt modelId="{CFC4172A-F43B-4706-A5BA-E1CBACB29949}" type="sibTrans" cxnId="{51FFB0D9-D273-444A-88FC-F602ED20AB70}">
      <dgm:prSet/>
      <dgm:spPr/>
      <dgm:t>
        <a:bodyPr/>
        <a:lstStyle/>
        <a:p>
          <a:endParaRPr lang="ru-RU"/>
        </a:p>
      </dgm:t>
    </dgm:pt>
    <dgm:pt modelId="{82375639-5FB9-47FA-9D6F-05DBA6BDF10E}">
      <dgm:prSet/>
      <dgm:spPr/>
      <dgm:t>
        <a:bodyPr/>
        <a:lstStyle/>
        <a:p>
          <a:r>
            <a:rPr lang="ru-RU" dirty="0">
              <a:latin typeface="Arial"/>
              <a:cs typeface="Arial"/>
            </a:rPr>
            <a:t>Синтезированный</a:t>
          </a:r>
        </a:p>
      </dgm:t>
    </dgm:pt>
    <dgm:pt modelId="{08003519-3210-489F-A2D8-C0123D9D3DCA}" type="parTrans" cxnId="{BA74B9B8-84AE-4BD7-BAB0-B23FDFBA13EF}">
      <dgm:prSet/>
      <dgm:spPr/>
      <dgm:t>
        <a:bodyPr/>
        <a:lstStyle/>
        <a:p>
          <a:endParaRPr lang="ru-RU"/>
        </a:p>
      </dgm:t>
    </dgm:pt>
    <dgm:pt modelId="{0DBE06A5-0699-4929-9182-8748A07370C4}" type="sibTrans" cxnId="{BA74B9B8-84AE-4BD7-BAB0-B23FDFBA13EF}">
      <dgm:prSet/>
      <dgm:spPr/>
      <dgm:t>
        <a:bodyPr/>
        <a:lstStyle/>
        <a:p>
          <a:endParaRPr lang="ru-RU"/>
        </a:p>
      </dgm:t>
    </dgm:pt>
    <dgm:pt modelId="{6C594A69-9BEC-47CF-9794-71D8622FD4F0}">
      <dgm:prSet/>
      <dgm:spPr/>
      <dgm:t>
        <a:bodyPr/>
        <a:lstStyle/>
        <a:p>
          <a:r>
            <a:rPr lang="ru-RU" dirty="0">
              <a:latin typeface="Arial"/>
              <a:cs typeface="Arial"/>
            </a:rPr>
            <a:t>Реалистический</a:t>
          </a:r>
        </a:p>
      </dgm:t>
    </dgm:pt>
    <dgm:pt modelId="{8977FEBD-CF6B-4D63-9E89-EE53CA111070}" type="parTrans" cxnId="{C972E3BE-99EF-4512-8E51-C793D5CE5E31}">
      <dgm:prSet/>
      <dgm:spPr/>
      <dgm:t>
        <a:bodyPr/>
        <a:lstStyle/>
        <a:p>
          <a:endParaRPr lang="ru-RU"/>
        </a:p>
      </dgm:t>
    </dgm:pt>
    <dgm:pt modelId="{BF74EA1D-157A-4C32-95B9-D505009A43E8}" type="sibTrans" cxnId="{C972E3BE-99EF-4512-8E51-C793D5CE5E31}">
      <dgm:prSet/>
      <dgm:spPr/>
      <dgm:t>
        <a:bodyPr/>
        <a:lstStyle/>
        <a:p>
          <a:endParaRPr lang="ru-RU"/>
        </a:p>
      </dgm:t>
    </dgm:pt>
    <dgm:pt modelId="{C1757CAE-499A-4A49-8BC7-71B930F1C0C7}">
      <dgm:prSet/>
      <dgm:spPr/>
      <dgm:t>
        <a:bodyPr/>
        <a:lstStyle/>
        <a:p>
          <a:r>
            <a:rPr lang="ru-RU" dirty="0">
              <a:latin typeface="Arial"/>
              <a:cs typeface="Arial"/>
            </a:rPr>
            <a:t>Синтезированный</a:t>
          </a:r>
        </a:p>
      </dgm:t>
    </dgm:pt>
    <dgm:pt modelId="{72A4C8AB-9CCE-4AE7-AC88-D6253E04E5BE}" type="parTrans" cxnId="{76FB36D6-EBC4-4A8C-9194-B2F9F951A240}">
      <dgm:prSet/>
      <dgm:spPr/>
      <dgm:t>
        <a:bodyPr/>
        <a:lstStyle/>
        <a:p>
          <a:endParaRPr lang="ru-RU"/>
        </a:p>
      </dgm:t>
    </dgm:pt>
    <dgm:pt modelId="{D7D509EC-F6BB-466F-A268-0C43037C49DE}" type="sibTrans" cxnId="{76FB36D6-EBC4-4A8C-9194-B2F9F951A240}">
      <dgm:prSet/>
      <dgm:spPr/>
      <dgm:t>
        <a:bodyPr/>
        <a:lstStyle/>
        <a:p>
          <a:endParaRPr lang="ru-RU"/>
        </a:p>
      </dgm:t>
    </dgm:pt>
    <dgm:pt modelId="{2F875F47-237B-4C82-8103-99FDDDED2117}">
      <dgm:prSet/>
      <dgm:spPr/>
      <dgm:t>
        <a:bodyPr/>
        <a:lstStyle/>
        <a:p>
          <a:r>
            <a:rPr lang="ru-RU" dirty="0">
              <a:latin typeface="Arial"/>
              <a:cs typeface="Arial"/>
            </a:rPr>
            <a:t>Статический</a:t>
          </a:r>
        </a:p>
      </dgm:t>
    </dgm:pt>
    <dgm:pt modelId="{C804E55C-049E-484D-AAC0-C194EB387A0F}" type="parTrans" cxnId="{70E07705-D87F-4F79-A839-9D96FDE5D531}">
      <dgm:prSet/>
      <dgm:spPr/>
      <dgm:t>
        <a:bodyPr/>
        <a:lstStyle/>
        <a:p>
          <a:endParaRPr lang="ru-RU"/>
        </a:p>
      </dgm:t>
    </dgm:pt>
    <dgm:pt modelId="{159C532C-48CB-4A7D-815C-F8C41EFF2934}" type="sibTrans" cxnId="{70E07705-D87F-4F79-A839-9D96FDE5D531}">
      <dgm:prSet/>
      <dgm:spPr/>
      <dgm:t>
        <a:bodyPr/>
        <a:lstStyle/>
        <a:p>
          <a:endParaRPr lang="ru-RU"/>
        </a:p>
      </dgm:t>
    </dgm:pt>
    <dgm:pt modelId="{0B57DE7C-4FAB-475F-B8F4-DB80CA0CF342}">
      <dgm:prSet/>
      <dgm:spPr/>
      <dgm:t>
        <a:bodyPr/>
        <a:lstStyle/>
        <a:p>
          <a:r>
            <a:rPr lang="ru-RU" dirty="0">
              <a:latin typeface="Arial"/>
              <a:cs typeface="Arial"/>
            </a:rPr>
            <a:t>Динамический</a:t>
          </a:r>
        </a:p>
      </dgm:t>
    </dgm:pt>
    <dgm:pt modelId="{F9008850-9C85-426B-A4C8-A218F66D1045}" type="parTrans" cxnId="{5B8568BF-096E-4B49-AB47-5365C31D1C4E}">
      <dgm:prSet/>
      <dgm:spPr/>
      <dgm:t>
        <a:bodyPr/>
        <a:lstStyle/>
        <a:p>
          <a:endParaRPr lang="ru-RU"/>
        </a:p>
      </dgm:t>
    </dgm:pt>
    <dgm:pt modelId="{129AB04C-3814-4732-9AF7-ED5A41804006}" type="sibTrans" cxnId="{5B8568BF-096E-4B49-AB47-5365C31D1C4E}">
      <dgm:prSet/>
      <dgm:spPr/>
      <dgm:t>
        <a:bodyPr/>
        <a:lstStyle/>
        <a:p>
          <a:endParaRPr lang="ru-RU"/>
        </a:p>
      </dgm:t>
    </dgm:pt>
    <dgm:pt modelId="{3F697077-4139-4526-A104-17A556BA86B0}">
      <dgm:prSet/>
      <dgm:spPr/>
      <dgm:t>
        <a:bodyPr/>
        <a:lstStyle/>
        <a:p>
          <a:r>
            <a:rPr lang="ru-RU" dirty="0">
              <a:latin typeface="Arial"/>
              <a:cs typeface="Arial"/>
            </a:rPr>
            <a:t>Статический</a:t>
          </a:r>
        </a:p>
      </dgm:t>
    </dgm:pt>
    <dgm:pt modelId="{78915F3C-A7A5-4F97-B388-604D7C1E7902}" type="parTrans" cxnId="{F638E118-64B0-4E2C-AF2F-9089A0A87558}">
      <dgm:prSet/>
      <dgm:spPr/>
      <dgm:t>
        <a:bodyPr/>
        <a:lstStyle/>
        <a:p>
          <a:endParaRPr lang="ru-RU"/>
        </a:p>
      </dgm:t>
    </dgm:pt>
    <dgm:pt modelId="{619AEDDE-15E8-4099-A40A-22C855A7A1FC}" type="sibTrans" cxnId="{F638E118-64B0-4E2C-AF2F-9089A0A87558}">
      <dgm:prSet/>
      <dgm:spPr/>
      <dgm:t>
        <a:bodyPr/>
        <a:lstStyle/>
        <a:p>
          <a:endParaRPr lang="ru-RU"/>
        </a:p>
      </dgm:t>
    </dgm:pt>
    <dgm:pt modelId="{2E5E30AB-EE65-407A-B291-576949E5C9B5}">
      <dgm:prSet/>
      <dgm:spPr/>
      <dgm:t>
        <a:bodyPr/>
        <a:lstStyle/>
        <a:p>
          <a:r>
            <a:rPr lang="ru-RU" dirty="0">
              <a:latin typeface="Arial"/>
              <a:cs typeface="Arial"/>
            </a:rPr>
            <a:t>Динамический</a:t>
          </a:r>
        </a:p>
      </dgm:t>
    </dgm:pt>
    <dgm:pt modelId="{7A16CFEC-FFBB-4568-834A-841E7313BDA5}" type="parTrans" cxnId="{32F0CD8B-5E35-42AC-ACD2-3518A7C21BBB}">
      <dgm:prSet/>
      <dgm:spPr/>
      <dgm:t>
        <a:bodyPr/>
        <a:lstStyle/>
        <a:p>
          <a:endParaRPr lang="ru-RU"/>
        </a:p>
      </dgm:t>
    </dgm:pt>
    <dgm:pt modelId="{6C58D6DC-6C72-4754-A20A-A4D7EA93678B}" type="sibTrans" cxnId="{32F0CD8B-5E35-42AC-ACD2-3518A7C21BBB}">
      <dgm:prSet/>
      <dgm:spPr/>
      <dgm:t>
        <a:bodyPr/>
        <a:lstStyle/>
        <a:p>
          <a:endParaRPr lang="ru-RU"/>
        </a:p>
      </dgm:t>
    </dgm:pt>
    <dgm:pt modelId="{68DE5360-4A80-4201-89B2-F8FAFDCC76CB}" type="pres">
      <dgm:prSet presAssocID="{F61F5D56-4A2E-4730-A0FF-CC917160101D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09E6547B-4826-44F7-BF0B-D3D6249A4D16}" type="pres">
      <dgm:prSet presAssocID="{51456D97-ADBD-4A73-A567-531A8A7E4080}" presName="hierRoot1" presStyleCnt="0">
        <dgm:presLayoutVars>
          <dgm:hierBranch val="init"/>
        </dgm:presLayoutVars>
      </dgm:prSet>
      <dgm:spPr/>
    </dgm:pt>
    <dgm:pt modelId="{11A3D6D8-D5E4-4BDF-B359-0B6D3AA53117}" type="pres">
      <dgm:prSet presAssocID="{51456D97-ADBD-4A73-A567-531A8A7E4080}" presName="rootComposite1" presStyleCnt="0"/>
      <dgm:spPr/>
    </dgm:pt>
    <dgm:pt modelId="{E75BFFD1-5A59-4E24-8BCB-DF5C18A01A2B}" type="pres">
      <dgm:prSet presAssocID="{51456D97-ADBD-4A73-A567-531A8A7E4080}" presName="rootText1" presStyleLbl="node0" presStyleIdx="0" presStyleCnt="1" custLinFactNeighborX="-2776" custLinFactNeighborY="-2370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EFB7173-4770-4701-A452-D5519E42FBEF}" type="pres">
      <dgm:prSet presAssocID="{51456D97-ADBD-4A73-A567-531A8A7E4080}" presName="rootConnector1" presStyleLbl="node1" presStyleIdx="0" presStyleCnt="0"/>
      <dgm:spPr/>
      <dgm:t>
        <a:bodyPr/>
        <a:lstStyle/>
        <a:p>
          <a:endParaRPr lang="ru-RU"/>
        </a:p>
      </dgm:t>
    </dgm:pt>
    <dgm:pt modelId="{FDBCFEB8-E063-4EF0-BCA9-117EF4D189BD}" type="pres">
      <dgm:prSet presAssocID="{51456D97-ADBD-4A73-A567-531A8A7E4080}" presName="hierChild2" presStyleCnt="0"/>
      <dgm:spPr/>
    </dgm:pt>
    <dgm:pt modelId="{C10917BD-7ADE-43BF-BBB1-7B5FCEC0CF15}" type="pres">
      <dgm:prSet presAssocID="{0E905825-3E53-4B06-8B9E-B7DBF39BE9FF}" presName="Name37" presStyleLbl="parChTrans1D2" presStyleIdx="0" presStyleCnt="3"/>
      <dgm:spPr/>
      <dgm:t>
        <a:bodyPr/>
        <a:lstStyle/>
        <a:p>
          <a:endParaRPr lang="ru-RU"/>
        </a:p>
      </dgm:t>
    </dgm:pt>
    <dgm:pt modelId="{6474B7BA-06CF-43B0-A84B-71D81F22A528}" type="pres">
      <dgm:prSet presAssocID="{81605298-6AB5-4C94-92E9-FA8DD75E097A}" presName="hierRoot2" presStyleCnt="0">
        <dgm:presLayoutVars>
          <dgm:hierBranch val="l"/>
        </dgm:presLayoutVars>
      </dgm:prSet>
      <dgm:spPr/>
    </dgm:pt>
    <dgm:pt modelId="{D507EF21-6AAF-4558-B3F9-65C3AA750DBF}" type="pres">
      <dgm:prSet presAssocID="{81605298-6AB5-4C94-92E9-FA8DD75E097A}" presName="rootComposite" presStyleCnt="0"/>
      <dgm:spPr/>
    </dgm:pt>
    <dgm:pt modelId="{7D81063B-109F-45C4-9DBA-2CEDF77BC961}" type="pres">
      <dgm:prSet presAssocID="{81605298-6AB5-4C94-92E9-FA8DD75E097A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0D4D29B-4509-43DF-8297-AE0F473C041B}" type="pres">
      <dgm:prSet presAssocID="{81605298-6AB5-4C94-92E9-FA8DD75E097A}" presName="rootConnector" presStyleLbl="node2" presStyleIdx="0" presStyleCnt="3"/>
      <dgm:spPr/>
      <dgm:t>
        <a:bodyPr/>
        <a:lstStyle/>
        <a:p>
          <a:endParaRPr lang="ru-RU"/>
        </a:p>
      </dgm:t>
    </dgm:pt>
    <dgm:pt modelId="{D9E4CB28-707C-4B59-85E4-C8A17D310573}" type="pres">
      <dgm:prSet presAssocID="{81605298-6AB5-4C94-92E9-FA8DD75E097A}" presName="hierChild4" presStyleCnt="0"/>
      <dgm:spPr/>
    </dgm:pt>
    <dgm:pt modelId="{EFBD47D8-D4DC-45EC-B3AA-990E509AA298}" type="pres">
      <dgm:prSet presAssocID="{220C085E-750C-443E-9DB2-D9B396479CFF}" presName="Name50" presStyleLbl="parChTrans1D3" presStyleIdx="0" presStyleCnt="6"/>
      <dgm:spPr/>
      <dgm:t>
        <a:bodyPr/>
        <a:lstStyle/>
        <a:p>
          <a:endParaRPr lang="ru-RU"/>
        </a:p>
      </dgm:t>
    </dgm:pt>
    <dgm:pt modelId="{FB01F0A0-244F-46E0-80DB-0E08FCD75FF9}" type="pres">
      <dgm:prSet presAssocID="{ACE32E81-AA3C-424F-91A9-715848B72F9B}" presName="hierRoot2" presStyleCnt="0">
        <dgm:presLayoutVars>
          <dgm:hierBranch val="init"/>
        </dgm:presLayoutVars>
      </dgm:prSet>
      <dgm:spPr/>
    </dgm:pt>
    <dgm:pt modelId="{FF469129-B6E9-48AE-B710-06399D1BFDD5}" type="pres">
      <dgm:prSet presAssocID="{ACE32E81-AA3C-424F-91A9-715848B72F9B}" presName="rootComposite" presStyleCnt="0"/>
      <dgm:spPr/>
    </dgm:pt>
    <dgm:pt modelId="{9B9EBCDD-D76E-4526-826F-4529A34DF7AB}" type="pres">
      <dgm:prSet presAssocID="{ACE32E81-AA3C-424F-91A9-715848B72F9B}" presName="rootText" presStyleLbl="node3" presStyleIdx="0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3BC8CEE-5B75-449F-ACA0-145A63253618}" type="pres">
      <dgm:prSet presAssocID="{ACE32E81-AA3C-424F-91A9-715848B72F9B}" presName="rootConnector" presStyleLbl="node3" presStyleIdx="0" presStyleCnt="6"/>
      <dgm:spPr/>
      <dgm:t>
        <a:bodyPr/>
        <a:lstStyle/>
        <a:p>
          <a:endParaRPr lang="ru-RU"/>
        </a:p>
      </dgm:t>
    </dgm:pt>
    <dgm:pt modelId="{76DDB2A8-4BC7-4EB1-928B-C310B4D3AB2E}" type="pres">
      <dgm:prSet presAssocID="{ACE32E81-AA3C-424F-91A9-715848B72F9B}" presName="hierChild4" presStyleCnt="0"/>
      <dgm:spPr/>
    </dgm:pt>
    <dgm:pt modelId="{480C23BB-3890-46B3-A38B-1A3035C162F6}" type="pres">
      <dgm:prSet presAssocID="{ACE32E81-AA3C-424F-91A9-715848B72F9B}" presName="hierChild5" presStyleCnt="0"/>
      <dgm:spPr/>
    </dgm:pt>
    <dgm:pt modelId="{A67DC25C-F191-44B6-8594-7138BC815C4F}" type="pres">
      <dgm:prSet presAssocID="{AD94F6B6-64D7-4D8E-ADDB-C09CEFFF7001}" presName="Name50" presStyleLbl="parChTrans1D3" presStyleIdx="1" presStyleCnt="6"/>
      <dgm:spPr/>
      <dgm:t>
        <a:bodyPr/>
        <a:lstStyle/>
        <a:p>
          <a:endParaRPr lang="ru-RU"/>
        </a:p>
      </dgm:t>
    </dgm:pt>
    <dgm:pt modelId="{E23C3183-7F21-4450-BA5A-09E706EC55BF}" type="pres">
      <dgm:prSet presAssocID="{4A400133-F5D2-4626-9039-95A6DB9F2CCB}" presName="hierRoot2" presStyleCnt="0">
        <dgm:presLayoutVars>
          <dgm:hierBranch val="init"/>
        </dgm:presLayoutVars>
      </dgm:prSet>
      <dgm:spPr/>
    </dgm:pt>
    <dgm:pt modelId="{0F6ACFC1-E3D8-4C4C-BCE2-7F5179B0EE7E}" type="pres">
      <dgm:prSet presAssocID="{4A400133-F5D2-4626-9039-95A6DB9F2CCB}" presName="rootComposite" presStyleCnt="0"/>
      <dgm:spPr/>
    </dgm:pt>
    <dgm:pt modelId="{BD8E22CE-E8F1-4A96-976C-8D19869A6EAC}" type="pres">
      <dgm:prSet presAssocID="{4A400133-F5D2-4626-9039-95A6DB9F2CCB}" presName="rootText" presStyleLbl="node3" presStyleIdx="1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C5529F3-E028-4473-9001-53095B8B0ECA}" type="pres">
      <dgm:prSet presAssocID="{4A400133-F5D2-4626-9039-95A6DB9F2CCB}" presName="rootConnector" presStyleLbl="node3" presStyleIdx="1" presStyleCnt="6"/>
      <dgm:spPr/>
      <dgm:t>
        <a:bodyPr/>
        <a:lstStyle/>
        <a:p>
          <a:endParaRPr lang="ru-RU"/>
        </a:p>
      </dgm:t>
    </dgm:pt>
    <dgm:pt modelId="{FD6FD9A2-C9A4-48E1-9D5A-35C7C4D7CF1F}" type="pres">
      <dgm:prSet presAssocID="{4A400133-F5D2-4626-9039-95A6DB9F2CCB}" presName="hierChild4" presStyleCnt="0"/>
      <dgm:spPr/>
    </dgm:pt>
    <dgm:pt modelId="{D85C69D3-C43F-453A-93C3-0E5EA1BA665E}" type="pres">
      <dgm:prSet presAssocID="{4A400133-F5D2-4626-9039-95A6DB9F2CCB}" presName="hierChild5" presStyleCnt="0"/>
      <dgm:spPr/>
    </dgm:pt>
    <dgm:pt modelId="{7EFFF701-89EC-4147-B987-69758B4785E7}" type="pres">
      <dgm:prSet presAssocID="{81605298-6AB5-4C94-92E9-FA8DD75E097A}" presName="hierChild5" presStyleCnt="0"/>
      <dgm:spPr/>
    </dgm:pt>
    <dgm:pt modelId="{15507DF8-2A10-482F-991F-5D5BF27D82FB}" type="pres">
      <dgm:prSet presAssocID="{8C763EFA-365E-41AE-853E-642DC31C3FCC}" presName="Name37" presStyleLbl="parChTrans1D2" presStyleIdx="1" presStyleCnt="3"/>
      <dgm:spPr/>
      <dgm:t>
        <a:bodyPr/>
        <a:lstStyle/>
        <a:p>
          <a:endParaRPr lang="ru-RU"/>
        </a:p>
      </dgm:t>
    </dgm:pt>
    <dgm:pt modelId="{EF327A35-1BB1-425A-98DC-F99249383836}" type="pres">
      <dgm:prSet presAssocID="{781A7167-3BFC-4D46-8B13-89A453ADE5A3}" presName="hierRoot2" presStyleCnt="0">
        <dgm:presLayoutVars>
          <dgm:hierBranch/>
        </dgm:presLayoutVars>
      </dgm:prSet>
      <dgm:spPr/>
    </dgm:pt>
    <dgm:pt modelId="{78295AF0-9B69-4CB7-B57E-47CB8E938BAB}" type="pres">
      <dgm:prSet presAssocID="{781A7167-3BFC-4D46-8B13-89A453ADE5A3}" presName="rootComposite" presStyleCnt="0"/>
      <dgm:spPr/>
    </dgm:pt>
    <dgm:pt modelId="{B7BBC7AA-229A-487D-910B-25AB223C181F}" type="pres">
      <dgm:prSet presAssocID="{781A7167-3BFC-4D46-8B13-89A453ADE5A3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43188B7-4B65-4456-A0E9-09911A601EB3}" type="pres">
      <dgm:prSet presAssocID="{781A7167-3BFC-4D46-8B13-89A453ADE5A3}" presName="rootConnector" presStyleLbl="node2" presStyleIdx="1" presStyleCnt="3"/>
      <dgm:spPr/>
      <dgm:t>
        <a:bodyPr/>
        <a:lstStyle/>
        <a:p>
          <a:endParaRPr lang="ru-RU"/>
        </a:p>
      </dgm:t>
    </dgm:pt>
    <dgm:pt modelId="{744ABE62-5AEE-493A-8C2F-43A0552F835B}" type="pres">
      <dgm:prSet presAssocID="{781A7167-3BFC-4D46-8B13-89A453ADE5A3}" presName="hierChild4" presStyleCnt="0"/>
      <dgm:spPr/>
    </dgm:pt>
    <dgm:pt modelId="{A40176E5-C92C-4552-A97C-61410CCBD49E}" type="pres">
      <dgm:prSet presAssocID="{8977FEBD-CF6B-4D63-9E89-EE53CA111070}" presName="Name35" presStyleLbl="parChTrans1D3" presStyleIdx="2" presStyleCnt="6"/>
      <dgm:spPr/>
      <dgm:t>
        <a:bodyPr/>
        <a:lstStyle/>
        <a:p>
          <a:endParaRPr lang="ru-RU"/>
        </a:p>
      </dgm:t>
    </dgm:pt>
    <dgm:pt modelId="{219D56A5-D628-4344-BF08-B4A9FD357462}" type="pres">
      <dgm:prSet presAssocID="{6C594A69-9BEC-47CF-9794-71D8622FD4F0}" presName="hierRoot2" presStyleCnt="0">
        <dgm:presLayoutVars>
          <dgm:hierBranch val="l"/>
        </dgm:presLayoutVars>
      </dgm:prSet>
      <dgm:spPr/>
    </dgm:pt>
    <dgm:pt modelId="{545491CF-3395-48DB-8D77-E2AC9F732878}" type="pres">
      <dgm:prSet presAssocID="{6C594A69-9BEC-47CF-9794-71D8622FD4F0}" presName="rootComposite" presStyleCnt="0"/>
      <dgm:spPr/>
    </dgm:pt>
    <dgm:pt modelId="{FBC76559-DCD8-40AD-B0C0-BFC0A2B2804F}" type="pres">
      <dgm:prSet presAssocID="{6C594A69-9BEC-47CF-9794-71D8622FD4F0}" presName="rootText" presStyleLbl="node3" presStyleIdx="2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E855674-3035-48FF-AD75-E0F8EBE2833E}" type="pres">
      <dgm:prSet presAssocID="{6C594A69-9BEC-47CF-9794-71D8622FD4F0}" presName="rootConnector" presStyleLbl="node3" presStyleIdx="2" presStyleCnt="6"/>
      <dgm:spPr/>
      <dgm:t>
        <a:bodyPr/>
        <a:lstStyle/>
        <a:p>
          <a:endParaRPr lang="ru-RU"/>
        </a:p>
      </dgm:t>
    </dgm:pt>
    <dgm:pt modelId="{202E66FC-93B0-46BC-8B1D-499C29092891}" type="pres">
      <dgm:prSet presAssocID="{6C594A69-9BEC-47CF-9794-71D8622FD4F0}" presName="hierChild4" presStyleCnt="0"/>
      <dgm:spPr/>
    </dgm:pt>
    <dgm:pt modelId="{98616276-F4E2-4846-9EDF-2B01EBB34F72}" type="pres">
      <dgm:prSet presAssocID="{C804E55C-049E-484D-AAC0-C194EB387A0F}" presName="Name50" presStyleLbl="parChTrans1D4" presStyleIdx="0" presStyleCnt="4"/>
      <dgm:spPr/>
      <dgm:t>
        <a:bodyPr/>
        <a:lstStyle/>
        <a:p>
          <a:endParaRPr lang="ru-RU"/>
        </a:p>
      </dgm:t>
    </dgm:pt>
    <dgm:pt modelId="{5B6B4D35-00B1-40AC-9C17-D2360C5280D5}" type="pres">
      <dgm:prSet presAssocID="{2F875F47-237B-4C82-8103-99FDDDED2117}" presName="hierRoot2" presStyleCnt="0">
        <dgm:presLayoutVars>
          <dgm:hierBranch val="init"/>
        </dgm:presLayoutVars>
      </dgm:prSet>
      <dgm:spPr/>
    </dgm:pt>
    <dgm:pt modelId="{91C023D3-A864-4D69-977D-5CA233A09B12}" type="pres">
      <dgm:prSet presAssocID="{2F875F47-237B-4C82-8103-99FDDDED2117}" presName="rootComposite" presStyleCnt="0"/>
      <dgm:spPr/>
    </dgm:pt>
    <dgm:pt modelId="{9C672693-A66D-4474-8E6D-B8A3417D46B6}" type="pres">
      <dgm:prSet presAssocID="{2F875F47-237B-4C82-8103-99FDDDED2117}" presName="rootText" presStyleLbl="node4" presStyleIdx="0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726F28E-F983-4D3C-AF5F-6683B83929C1}" type="pres">
      <dgm:prSet presAssocID="{2F875F47-237B-4C82-8103-99FDDDED2117}" presName="rootConnector" presStyleLbl="node4" presStyleIdx="0" presStyleCnt="4"/>
      <dgm:spPr/>
      <dgm:t>
        <a:bodyPr/>
        <a:lstStyle/>
        <a:p>
          <a:endParaRPr lang="ru-RU"/>
        </a:p>
      </dgm:t>
    </dgm:pt>
    <dgm:pt modelId="{7963A657-0AD2-4C4F-A4F9-6DC10F90F943}" type="pres">
      <dgm:prSet presAssocID="{2F875F47-237B-4C82-8103-99FDDDED2117}" presName="hierChild4" presStyleCnt="0"/>
      <dgm:spPr/>
    </dgm:pt>
    <dgm:pt modelId="{BCA30F22-4342-4918-B8C1-8338FC1FF96B}" type="pres">
      <dgm:prSet presAssocID="{2F875F47-237B-4C82-8103-99FDDDED2117}" presName="hierChild5" presStyleCnt="0"/>
      <dgm:spPr/>
    </dgm:pt>
    <dgm:pt modelId="{5C0B60A7-D146-473E-8D74-A608CA3AF05D}" type="pres">
      <dgm:prSet presAssocID="{F9008850-9C85-426B-A4C8-A218F66D1045}" presName="Name50" presStyleLbl="parChTrans1D4" presStyleIdx="1" presStyleCnt="4"/>
      <dgm:spPr/>
      <dgm:t>
        <a:bodyPr/>
        <a:lstStyle/>
        <a:p>
          <a:endParaRPr lang="ru-RU"/>
        </a:p>
      </dgm:t>
    </dgm:pt>
    <dgm:pt modelId="{764B524F-ECAE-4704-A115-56963513B435}" type="pres">
      <dgm:prSet presAssocID="{0B57DE7C-4FAB-475F-B8F4-DB80CA0CF342}" presName="hierRoot2" presStyleCnt="0">
        <dgm:presLayoutVars>
          <dgm:hierBranch val="init"/>
        </dgm:presLayoutVars>
      </dgm:prSet>
      <dgm:spPr/>
    </dgm:pt>
    <dgm:pt modelId="{2FEF8EDD-DB93-4CB4-9CB5-78977C433235}" type="pres">
      <dgm:prSet presAssocID="{0B57DE7C-4FAB-475F-B8F4-DB80CA0CF342}" presName="rootComposite" presStyleCnt="0"/>
      <dgm:spPr/>
    </dgm:pt>
    <dgm:pt modelId="{040F9E05-3333-4A34-92B7-FC88252651F5}" type="pres">
      <dgm:prSet presAssocID="{0B57DE7C-4FAB-475F-B8F4-DB80CA0CF342}" presName="rootText" presStyleLbl="node4" presStyleIdx="1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A6EDD52-B645-4131-ACFB-794A3743CA14}" type="pres">
      <dgm:prSet presAssocID="{0B57DE7C-4FAB-475F-B8F4-DB80CA0CF342}" presName="rootConnector" presStyleLbl="node4" presStyleIdx="1" presStyleCnt="4"/>
      <dgm:spPr/>
      <dgm:t>
        <a:bodyPr/>
        <a:lstStyle/>
        <a:p>
          <a:endParaRPr lang="ru-RU"/>
        </a:p>
      </dgm:t>
    </dgm:pt>
    <dgm:pt modelId="{B27F7EF3-B481-4969-8B44-4D22E082315A}" type="pres">
      <dgm:prSet presAssocID="{0B57DE7C-4FAB-475F-B8F4-DB80CA0CF342}" presName="hierChild4" presStyleCnt="0"/>
      <dgm:spPr/>
    </dgm:pt>
    <dgm:pt modelId="{7A0EDC76-E685-431E-9D30-FA44D97EB9C2}" type="pres">
      <dgm:prSet presAssocID="{0B57DE7C-4FAB-475F-B8F4-DB80CA0CF342}" presName="hierChild5" presStyleCnt="0"/>
      <dgm:spPr/>
    </dgm:pt>
    <dgm:pt modelId="{C9311E21-6294-4FA4-9F94-49C0135E1969}" type="pres">
      <dgm:prSet presAssocID="{6C594A69-9BEC-47CF-9794-71D8622FD4F0}" presName="hierChild5" presStyleCnt="0"/>
      <dgm:spPr/>
    </dgm:pt>
    <dgm:pt modelId="{F2A53C41-F04D-4CFE-95B2-A4562308B4D5}" type="pres">
      <dgm:prSet presAssocID="{72A4C8AB-9CCE-4AE7-AC88-D6253E04E5BE}" presName="Name35" presStyleLbl="parChTrans1D3" presStyleIdx="3" presStyleCnt="6"/>
      <dgm:spPr/>
      <dgm:t>
        <a:bodyPr/>
        <a:lstStyle/>
        <a:p>
          <a:endParaRPr lang="ru-RU"/>
        </a:p>
      </dgm:t>
    </dgm:pt>
    <dgm:pt modelId="{66D65360-1950-401C-A2D5-56EE1A0BE567}" type="pres">
      <dgm:prSet presAssocID="{C1757CAE-499A-4A49-8BC7-71B930F1C0C7}" presName="hierRoot2" presStyleCnt="0">
        <dgm:presLayoutVars>
          <dgm:hierBranch val="init"/>
        </dgm:presLayoutVars>
      </dgm:prSet>
      <dgm:spPr/>
    </dgm:pt>
    <dgm:pt modelId="{4A7A23B7-7A3F-42C1-87ED-7CC57BF8747C}" type="pres">
      <dgm:prSet presAssocID="{C1757CAE-499A-4A49-8BC7-71B930F1C0C7}" presName="rootComposite" presStyleCnt="0"/>
      <dgm:spPr/>
    </dgm:pt>
    <dgm:pt modelId="{02160DB6-CBF3-4A14-9390-79471F08240A}" type="pres">
      <dgm:prSet presAssocID="{C1757CAE-499A-4A49-8BC7-71B930F1C0C7}" presName="rootText" presStyleLbl="node3" presStyleIdx="3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DF78C4A-AA0D-4145-9A66-509360737350}" type="pres">
      <dgm:prSet presAssocID="{C1757CAE-499A-4A49-8BC7-71B930F1C0C7}" presName="rootConnector" presStyleLbl="node3" presStyleIdx="3" presStyleCnt="6"/>
      <dgm:spPr/>
      <dgm:t>
        <a:bodyPr/>
        <a:lstStyle/>
        <a:p>
          <a:endParaRPr lang="ru-RU"/>
        </a:p>
      </dgm:t>
    </dgm:pt>
    <dgm:pt modelId="{12D57707-395C-4B24-BA01-2E5CF7D4DD42}" type="pres">
      <dgm:prSet presAssocID="{C1757CAE-499A-4A49-8BC7-71B930F1C0C7}" presName="hierChild4" presStyleCnt="0"/>
      <dgm:spPr/>
    </dgm:pt>
    <dgm:pt modelId="{AE8634CE-D157-4E25-8838-F216E853A5CD}" type="pres">
      <dgm:prSet presAssocID="{78915F3C-A7A5-4F97-B388-604D7C1E7902}" presName="Name37" presStyleLbl="parChTrans1D4" presStyleIdx="2" presStyleCnt="4"/>
      <dgm:spPr/>
      <dgm:t>
        <a:bodyPr/>
        <a:lstStyle/>
        <a:p>
          <a:endParaRPr lang="ru-RU"/>
        </a:p>
      </dgm:t>
    </dgm:pt>
    <dgm:pt modelId="{B2B41C58-597D-4377-B091-FD74D17D703D}" type="pres">
      <dgm:prSet presAssocID="{3F697077-4139-4526-A104-17A556BA86B0}" presName="hierRoot2" presStyleCnt="0">
        <dgm:presLayoutVars>
          <dgm:hierBranch val="init"/>
        </dgm:presLayoutVars>
      </dgm:prSet>
      <dgm:spPr/>
    </dgm:pt>
    <dgm:pt modelId="{E965BF47-1CFF-412A-9DC8-69D742CC362E}" type="pres">
      <dgm:prSet presAssocID="{3F697077-4139-4526-A104-17A556BA86B0}" presName="rootComposite" presStyleCnt="0"/>
      <dgm:spPr/>
    </dgm:pt>
    <dgm:pt modelId="{25071457-09CD-4D4B-8333-7D092104EFC4}" type="pres">
      <dgm:prSet presAssocID="{3F697077-4139-4526-A104-17A556BA86B0}" presName="rootText" presStyleLbl="node4" presStyleIdx="2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4EA809F-015A-4656-B00E-185CBFD0E607}" type="pres">
      <dgm:prSet presAssocID="{3F697077-4139-4526-A104-17A556BA86B0}" presName="rootConnector" presStyleLbl="node4" presStyleIdx="2" presStyleCnt="4"/>
      <dgm:spPr/>
      <dgm:t>
        <a:bodyPr/>
        <a:lstStyle/>
        <a:p>
          <a:endParaRPr lang="ru-RU"/>
        </a:p>
      </dgm:t>
    </dgm:pt>
    <dgm:pt modelId="{AB096BD3-0CF7-46E9-95AB-51D528C0C099}" type="pres">
      <dgm:prSet presAssocID="{3F697077-4139-4526-A104-17A556BA86B0}" presName="hierChild4" presStyleCnt="0"/>
      <dgm:spPr/>
    </dgm:pt>
    <dgm:pt modelId="{3EF0E010-862B-47D1-83E0-73685271C42A}" type="pres">
      <dgm:prSet presAssocID="{3F697077-4139-4526-A104-17A556BA86B0}" presName="hierChild5" presStyleCnt="0"/>
      <dgm:spPr/>
    </dgm:pt>
    <dgm:pt modelId="{040E3915-6392-4F49-9656-587E77FEA79D}" type="pres">
      <dgm:prSet presAssocID="{7A16CFEC-FFBB-4568-834A-841E7313BDA5}" presName="Name37" presStyleLbl="parChTrans1D4" presStyleIdx="3" presStyleCnt="4"/>
      <dgm:spPr/>
      <dgm:t>
        <a:bodyPr/>
        <a:lstStyle/>
        <a:p>
          <a:endParaRPr lang="ru-RU"/>
        </a:p>
      </dgm:t>
    </dgm:pt>
    <dgm:pt modelId="{13348219-2F35-4BE1-9FBB-C1DBFAD8DAAD}" type="pres">
      <dgm:prSet presAssocID="{2E5E30AB-EE65-407A-B291-576949E5C9B5}" presName="hierRoot2" presStyleCnt="0">
        <dgm:presLayoutVars>
          <dgm:hierBranch val="init"/>
        </dgm:presLayoutVars>
      </dgm:prSet>
      <dgm:spPr/>
    </dgm:pt>
    <dgm:pt modelId="{5FA90519-A37C-41C9-AAD9-DDDB9C65F9C8}" type="pres">
      <dgm:prSet presAssocID="{2E5E30AB-EE65-407A-B291-576949E5C9B5}" presName="rootComposite" presStyleCnt="0"/>
      <dgm:spPr/>
    </dgm:pt>
    <dgm:pt modelId="{C121BC4C-83AE-402C-890E-31EB038D7D7F}" type="pres">
      <dgm:prSet presAssocID="{2E5E30AB-EE65-407A-B291-576949E5C9B5}" presName="rootText" presStyleLbl="node4" presStyleIdx="3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AFF47AA-1803-4DC6-B6DE-94EB0E2E9FFE}" type="pres">
      <dgm:prSet presAssocID="{2E5E30AB-EE65-407A-B291-576949E5C9B5}" presName="rootConnector" presStyleLbl="node4" presStyleIdx="3" presStyleCnt="4"/>
      <dgm:spPr/>
      <dgm:t>
        <a:bodyPr/>
        <a:lstStyle/>
        <a:p>
          <a:endParaRPr lang="ru-RU"/>
        </a:p>
      </dgm:t>
    </dgm:pt>
    <dgm:pt modelId="{DBA1448C-C2CE-42FD-B620-2DE81AF841A7}" type="pres">
      <dgm:prSet presAssocID="{2E5E30AB-EE65-407A-B291-576949E5C9B5}" presName="hierChild4" presStyleCnt="0"/>
      <dgm:spPr/>
    </dgm:pt>
    <dgm:pt modelId="{55FFAC2D-F40D-4619-BE77-A9FFBC64EDBA}" type="pres">
      <dgm:prSet presAssocID="{2E5E30AB-EE65-407A-B291-576949E5C9B5}" presName="hierChild5" presStyleCnt="0"/>
      <dgm:spPr/>
    </dgm:pt>
    <dgm:pt modelId="{2D933F06-A731-4B67-953A-80E51687B7BE}" type="pres">
      <dgm:prSet presAssocID="{C1757CAE-499A-4A49-8BC7-71B930F1C0C7}" presName="hierChild5" presStyleCnt="0"/>
      <dgm:spPr/>
    </dgm:pt>
    <dgm:pt modelId="{8BD21631-7231-4160-A155-A378CD2618F4}" type="pres">
      <dgm:prSet presAssocID="{781A7167-3BFC-4D46-8B13-89A453ADE5A3}" presName="hierChild5" presStyleCnt="0"/>
      <dgm:spPr/>
    </dgm:pt>
    <dgm:pt modelId="{304D321A-06B9-413E-8E9B-78CACF2186BD}" type="pres">
      <dgm:prSet presAssocID="{0961E519-364D-40A9-82D6-01192753E00D}" presName="Name37" presStyleLbl="parChTrans1D2" presStyleIdx="2" presStyleCnt="3"/>
      <dgm:spPr/>
      <dgm:t>
        <a:bodyPr/>
        <a:lstStyle/>
        <a:p>
          <a:endParaRPr lang="ru-RU"/>
        </a:p>
      </dgm:t>
    </dgm:pt>
    <dgm:pt modelId="{0B5718C4-7963-42E5-ACB4-177D75B63F27}" type="pres">
      <dgm:prSet presAssocID="{F24203C5-3E83-4431-97F4-6D8C4C3D925D}" presName="hierRoot2" presStyleCnt="0">
        <dgm:presLayoutVars>
          <dgm:hierBranch val="init"/>
        </dgm:presLayoutVars>
      </dgm:prSet>
      <dgm:spPr/>
    </dgm:pt>
    <dgm:pt modelId="{B0703EDB-D370-4F12-B2BA-A3674CEF3C69}" type="pres">
      <dgm:prSet presAssocID="{F24203C5-3E83-4431-97F4-6D8C4C3D925D}" presName="rootComposite" presStyleCnt="0"/>
      <dgm:spPr/>
    </dgm:pt>
    <dgm:pt modelId="{9328D963-7763-45F4-BCD6-AE7DD7AD655A}" type="pres">
      <dgm:prSet presAssocID="{F24203C5-3E83-4431-97F4-6D8C4C3D925D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018A2BD-13CD-4E5F-9C8D-5EA5D52969C4}" type="pres">
      <dgm:prSet presAssocID="{F24203C5-3E83-4431-97F4-6D8C4C3D925D}" presName="rootConnector" presStyleLbl="node2" presStyleIdx="2" presStyleCnt="3"/>
      <dgm:spPr/>
      <dgm:t>
        <a:bodyPr/>
        <a:lstStyle/>
        <a:p>
          <a:endParaRPr lang="ru-RU"/>
        </a:p>
      </dgm:t>
    </dgm:pt>
    <dgm:pt modelId="{1E17B59D-75F3-4D2B-944D-B45FDE3FC6D3}" type="pres">
      <dgm:prSet presAssocID="{F24203C5-3E83-4431-97F4-6D8C4C3D925D}" presName="hierChild4" presStyleCnt="0"/>
      <dgm:spPr/>
    </dgm:pt>
    <dgm:pt modelId="{929C1000-B3F6-4282-B4CD-1B5DD6A50089}" type="pres">
      <dgm:prSet presAssocID="{6DA88473-E4E9-4E1D-BE4E-D55F1CE02FE7}" presName="Name37" presStyleLbl="parChTrans1D3" presStyleIdx="4" presStyleCnt="6"/>
      <dgm:spPr/>
      <dgm:t>
        <a:bodyPr/>
        <a:lstStyle/>
        <a:p>
          <a:endParaRPr lang="ru-RU"/>
        </a:p>
      </dgm:t>
    </dgm:pt>
    <dgm:pt modelId="{EEE6CB5A-B0A0-49C4-9344-061763C6901A}" type="pres">
      <dgm:prSet presAssocID="{9FD71214-1AC3-4598-8E90-B71608DF48CB}" presName="hierRoot2" presStyleCnt="0">
        <dgm:presLayoutVars>
          <dgm:hierBranch val="init"/>
        </dgm:presLayoutVars>
      </dgm:prSet>
      <dgm:spPr/>
    </dgm:pt>
    <dgm:pt modelId="{D9F8088B-47DF-4D6B-8391-114AEA0C10DC}" type="pres">
      <dgm:prSet presAssocID="{9FD71214-1AC3-4598-8E90-B71608DF48CB}" presName="rootComposite" presStyleCnt="0"/>
      <dgm:spPr/>
    </dgm:pt>
    <dgm:pt modelId="{43EA96B5-D522-43DE-8A48-A092C6D24927}" type="pres">
      <dgm:prSet presAssocID="{9FD71214-1AC3-4598-8E90-B71608DF48CB}" presName="rootText" presStyleLbl="node3" presStyleIdx="4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97CCBB2-E78C-4C58-9F14-4421DC7AEADE}" type="pres">
      <dgm:prSet presAssocID="{9FD71214-1AC3-4598-8E90-B71608DF48CB}" presName="rootConnector" presStyleLbl="node3" presStyleIdx="4" presStyleCnt="6"/>
      <dgm:spPr/>
      <dgm:t>
        <a:bodyPr/>
        <a:lstStyle/>
        <a:p>
          <a:endParaRPr lang="ru-RU"/>
        </a:p>
      </dgm:t>
    </dgm:pt>
    <dgm:pt modelId="{C883480E-4576-48BB-BEAD-89ADF0274C64}" type="pres">
      <dgm:prSet presAssocID="{9FD71214-1AC3-4598-8E90-B71608DF48CB}" presName="hierChild4" presStyleCnt="0"/>
      <dgm:spPr/>
    </dgm:pt>
    <dgm:pt modelId="{D56B411F-FFEC-4F3D-943A-BB2D2D318122}" type="pres">
      <dgm:prSet presAssocID="{9FD71214-1AC3-4598-8E90-B71608DF48CB}" presName="hierChild5" presStyleCnt="0"/>
      <dgm:spPr/>
    </dgm:pt>
    <dgm:pt modelId="{DE09B1AB-F231-4D94-BC62-EF1C60ED030B}" type="pres">
      <dgm:prSet presAssocID="{08003519-3210-489F-A2D8-C0123D9D3DCA}" presName="Name37" presStyleLbl="parChTrans1D3" presStyleIdx="5" presStyleCnt="6"/>
      <dgm:spPr/>
      <dgm:t>
        <a:bodyPr/>
        <a:lstStyle/>
        <a:p>
          <a:endParaRPr lang="ru-RU"/>
        </a:p>
      </dgm:t>
    </dgm:pt>
    <dgm:pt modelId="{0EC7F851-80B3-490A-B4A6-11EA3BB46E38}" type="pres">
      <dgm:prSet presAssocID="{82375639-5FB9-47FA-9D6F-05DBA6BDF10E}" presName="hierRoot2" presStyleCnt="0">
        <dgm:presLayoutVars>
          <dgm:hierBranch val="init"/>
        </dgm:presLayoutVars>
      </dgm:prSet>
      <dgm:spPr/>
    </dgm:pt>
    <dgm:pt modelId="{D2DFEF21-59C6-475F-9C8B-4A70BC5D5626}" type="pres">
      <dgm:prSet presAssocID="{82375639-5FB9-47FA-9D6F-05DBA6BDF10E}" presName="rootComposite" presStyleCnt="0"/>
      <dgm:spPr/>
    </dgm:pt>
    <dgm:pt modelId="{5D969631-1065-4A28-9409-F55CA3BC0943}" type="pres">
      <dgm:prSet presAssocID="{82375639-5FB9-47FA-9D6F-05DBA6BDF10E}" presName="rootText" presStyleLbl="node3" presStyleIdx="5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44ABB82-437A-4986-B084-E0D4ED64F0C7}" type="pres">
      <dgm:prSet presAssocID="{82375639-5FB9-47FA-9D6F-05DBA6BDF10E}" presName="rootConnector" presStyleLbl="node3" presStyleIdx="5" presStyleCnt="6"/>
      <dgm:spPr/>
      <dgm:t>
        <a:bodyPr/>
        <a:lstStyle/>
        <a:p>
          <a:endParaRPr lang="ru-RU"/>
        </a:p>
      </dgm:t>
    </dgm:pt>
    <dgm:pt modelId="{EA7C55EA-3A64-482D-934C-BA2AD9D1B707}" type="pres">
      <dgm:prSet presAssocID="{82375639-5FB9-47FA-9D6F-05DBA6BDF10E}" presName="hierChild4" presStyleCnt="0"/>
      <dgm:spPr/>
    </dgm:pt>
    <dgm:pt modelId="{BD18AF08-6A11-4640-A001-0895601855AD}" type="pres">
      <dgm:prSet presAssocID="{82375639-5FB9-47FA-9D6F-05DBA6BDF10E}" presName="hierChild5" presStyleCnt="0"/>
      <dgm:spPr/>
    </dgm:pt>
    <dgm:pt modelId="{3BC6F166-6B7D-496D-AD3D-60025A9537C1}" type="pres">
      <dgm:prSet presAssocID="{F24203C5-3E83-4431-97F4-6D8C4C3D925D}" presName="hierChild5" presStyleCnt="0"/>
      <dgm:spPr/>
    </dgm:pt>
    <dgm:pt modelId="{CEB438A2-4EED-46E1-979C-285CB05E419A}" type="pres">
      <dgm:prSet presAssocID="{51456D97-ADBD-4A73-A567-531A8A7E4080}" presName="hierChild3" presStyleCnt="0"/>
      <dgm:spPr/>
    </dgm:pt>
  </dgm:ptLst>
  <dgm:cxnLst>
    <dgm:cxn modelId="{DE0CC536-77DC-4186-93CE-E0147536D243}" type="presOf" srcId="{3F697077-4139-4526-A104-17A556BA86B0}" destId="{84EA809F-015A-4656-B00E-185CBFD0E607}" srcOrd="1" destOrd="0" presId="urn:microsoft.com/office/officeart/2005/8/layout/orgChart1"/>
    <dgm:cxn modelId="{3A1C1EFF-A7AD-4723-ACD1-1496C482C2AF}" type="presOf" srcId="{51456D97-ADBD-4A73-A567-531A8A7E4080}" destId="{AEFB7173-4770-4701-A452-D5519E42FBEF}" srcOrd="1" destOrd="0" presId="urn:microsoft.com/office/officeart/2005/8/layout/orgChart1"/>
    <dgm:cxn modelId="{5DF92818-53BE-4481-88E2-B5D561300AF7}" type="presOf" srcId="{ACE32E81-AA3C-424F-91A9-715848B72F9B}" destId="{9B9EBCDD-D76E-4526-826F-4529A34DF7AB}" srcOrd="0" destOrd="0" presId="urn:microsoft.com/office/officeart/2005/8/layout/orgChart1"/>
    <dgm:cxn modelId="{2BCB32DD-F90D-4928-AD72-89B8FA94FA51}" type="presOf" srcId="{9FD71214-1AC3-4598-8E90-B71608DF48CB}" destId="{43EA96B5-D522-43DE-8A48-A092C6D24927}" srcOrd="0" destOrd="0" presId="urn:microsoft.com/office/officeart/2005/8/layout/orgChart1"/>
    <dgm:cxn modelId="{31270592-6605-4628-AE9E-B9351E0C6A65}" type="presOf" srcId="{0961E519-364D-40A9-82D6-01192753E00D}" destId="{304D321A-06B9-413E-8E9B-78CACF2186BD}" srcOrd="0" destOrd="0" presId="urn:microsoft.com/office/officeart/2005/8/layout/orgChart1"/>
    <dgm:cxn modelId="{7EF2449D-40DE-4304-A535-450097487916}" type="presOf" srcId="{6C594A69-9BEC-47CF-9794-71D8622FD4F0}" destId="{5E855674-3035-48FF-AD75-E0F8EBE2833E}" srcOrd="1" destOrd="0" presId="urn:microsoft.com/office/officeart/2005/8/layout/orgChart1"/>
    <dgm:cxn modelId="{F638E118-64B0-4E2C-AF2F-9089A0A87558}" srcId="{C1757CAE-499A-4A49-8BC7-71B930F1C0C7}" destId="{3F697077-4139-4526-A104-17A556BA86B0}" srcOrd="0" destOrd="0" parTransId="{78915F3C-A7A5-4F97-B388-604D7C1E7902}" sibTransId="{619AEDDE-15E8-4099-A40A-22C855A7A1FC}"/>
    <dgm:cxn modelId="{DF192065-97B5-419A-8834-AF5B72DF9E30}" type="presOf" srcId="{78915F3C-A7A5-4F97-B388-604D7C1E7902}" destId="{AE8634CE-D157-4E25-8838-F216E853A5CD}" srcOrd="0" destOrd="0" presId="urn:microsoft.com/office/officeart/2005/8/layout/orgChart1"/>
    <dgm:cxn modelId="{06A34E48-D801-4BFD-97B5-6D4772E693C7}" type="presOf" srcId="{781A7167-3BFC-4D46-8B13-89A453ADE5A3}" destId="{B7BBC7AA-229A-487D-910B-25AB223C181F}" srcOrd="0" destOrd="0" presId="urn:microsoft.com/office/officeart/2005/8/layout/orgChart1"/>
    <dgm:cxn modelId="{5B8568BF-096E-4B49-AB47-5365C31D1C4E}" srcId="{6C594A69-9BEC-47CF-9794-71D8622FD4F0}" destId="{0B57DE7C-4FAB-475F-B8F4-DB80CA0CF342}" srcOrd="1" destOrd="0" parTransId="{F9008850-9C85-426B-A4C8-A218F66D1045}" sibTransId="{129AB04C-3814-4732-9AF7-ED5A41804006}"/>
    <dgm:cxn modelId="{F48A8957-ADEC-47F7-8E18-098BEB2FF130}" type="presOf" srcId="{72A4C8AB-9CCE-4AE7-AC88-D6253E04E5BE}" destId="{F2A53C41-F04D-4CFE-95B2-A4562308B4D5}" srcOrd="0" destOrd="0" presId="urn:microsoft.com/office/officeart/2005/8/layout/orgChart1"/>
    <dgm:cxn modelId="{F3B26703-6262-4F98-A3C7-F5A52A534EA3}" type="presOf" srcId="{F24203C5-3E83-4431-97F4-6D8C4C3D925D}" destId="{0018A2BD-13CD-4E5F-9C8D-5EA5D52969C4}" srcOrd="1" destOrd="0" presId="urn:microsoft.com/office/officeart/2005/8/layout/orgChart1"/>
    <dgm:cxn modelId="{5D00EBCD-1751-4AB6-9076-97822B88B05A}" type="presOf" srcId="{8977FEBD-CF6B-4D63-9E89-EE53CA111070}" destId="{A40176E5-C92C-4552-A97C-61410CCBD49E}" srcOrd="0" destOrd="0" presId="urn:microsoft.com/office/officeart/2005/8/layout/orgChart1"/>
    <dgm:cxn modelId="{00783CFA-1091-40BF-B0BD-445F2C61C68E}" srcId="{81605298-6AB5-4C94-92E9-FA8DD75E097A}" destId="{ACE32E81-AA3C-424F-91A9-715848B72F9B}" srcOrd="0" destOrd="0" parTransId="{220C085E-750C-443E-9DB2-D9B396479CFF}" sibTransId="{7DE304D9-E469-43B9-96D6-FE0A1B4B0C91}"/>
    <dgm:cxn modelId="{F0B23EBD-5BED-4627-ACB3-48890E59EB7C}" type="presOf" srcId="{3F697077-4139-4526-A104-17A556BA86B0}" destId="{25071457-09CD-4D4B-8333-7D092104EFC4}" srcOrd="0" destOrd="0" presId="urn:microsoft.com/office/officeart/2005/8/layout/orgChart1"/>
    <dgm:cxn modelId="{795C7008-7A28-4BA7-9240-74E70AB76416}" type="presOf" srcId="{51456D97-ADBD-4A73-A567-531A8A7E4080}" destId="{E75BFFD1-5A59-4E24-8BCB-DF5C18A01A2B}" srcOrd="0" destOrd="0" presId="urn:microsoft.com/office/officeart/2005/8/layout/orgChart1"/>
    <dgm:cxn modelId="{AD49AA2C-F0FC-4199-8FDF-657E064D9893}" type="presOf" srcId="{2F875F47-237B-4C82-8103-99FDDDED2117}" destId="{9726F28E-F983-4D3C-AF5F-6683B83929C1}" srcOrd="1" destOrd="0" presId="urn:microsoft.com/office/officeart/2005/8/layout/orgChart1"/>
    <dgm:cxn modelId="{4B7EBD7A-6A71-4407-8FB3-9F383077BE4F}" type="presOf" srcId="{2F875F47-237B-4C82-8103-99FDDDED2117}" destId="{9C672693-A66D-4474-8E6D-B8A3417D46B6}" srcOrd="0" destOrd="0" presId="urn:microsoft.com/office/officeart/2005/8/layout/orgChart1"/>
    <dgm:cxn modelId="{16EE153A-CD38-4303-87FD-E92D98A30C07}" type="presOf" srcId="{F61F5D56-4A2E-4730-A0FF-CC917160101D}" destId="{68DE5360-4A80-4201-89B2-F8FAFDCC76CB}" srcOrd="0" destOrd="0" presId="urn:microsoft.com/office/officeart/2005/8/layout/orgChart1"/>
    <dgm:cxn modelId="{00B16ED7-DA19-4C7B-BC39-A909C3FE7DD0}" type="presOf" srcId="{2E5E30AB-EE65-407A-B291-576949E5C9B5}" destId="{C121BC4C-83AE-402C-890E-31EB038D7D7F}" srcOrd="0" destOrd="0" presId="urn:microsoft.com/office/officeart/2005/8/layout/orgChart1"/>
    <dgm:cxn modelId="{32F0CD8B-5E35-42AC-ACD2-3518A7C21BBB}" srcId="{C1757CAE-499A-4A49-8BC7-71B930F1C0C7}" destId="{2E5E30AB-EE65-407A-B291-576949E5C9B5}" srcOrd="1" destOrd="0" parTransId="{7A16CFEC-FFBB-4568-834A-841E7313BDA5}" sibTransId="{6C58D6DC-6C72-4754-A20A-A4D7EA93678B}"/>
    <dgm:cxn modelId="{368FC1ED-C910-4186-AD7C-5E4978981A64}" type="presOf" srcId="{82375639-5FB9-47FA-9D6F-05DBA6BDF10E}" destId="{5D969631-1065-4A28-9409-F55CA3BC0943}" srcOrd="0" destOrd="0" presId="urn:microsoft.com/office/officeart/2005/8/layout/orgChart1"/>
    <dgm:cxn modelId="{9F304EF6-B96C-4ED9-98EA-A6CB90FB09FE}" srcId="{F61F5D56-4A2E-4730-A0FF-CC917160101D}" destId="{51456D97-ADBD-4A73-A567-531A8A7E4080}" srcOrd="0" destOrd="0" parTransId="{4934EB44-EDE2-43F5-AB3B-4034E791BCCB}" sibTransId="{C532B1E4-58DA-4178-A7CB-BB6E24E1572B}"/>
    <dgm:cxn modelId="{1D1A728E-E303-4A07-BBDE-74CE4B5DFA09}" type="presOf" srcId="{0B57DE7C-4FAB-475F-B8F4-DB80CA0CF342}" destId="{9A6EDD52-B645-4131-ACFB-794A3743CA14}" srcOrd="1" destOrd="0" presId="urn:microsoft.com/office/officeart/2005/8/layout/orgChart1"/>
    <dgm:cxn modelId="{5005DFFA-D2FF-4D71-8586-D30F6A980653}" type="presOf" srcId="{4A400133-F5D2-4626-9039-95A6DB9F2CCB}" destId="{BD8E22CE-E8F1-4A96-976C-8D19869A6EAC}" srcOrd="0" destOrd="0" presId="urn:microsoft.com/office/officeart/2005/8/layout/orgChart1"/>
    <dgm:cxn modelId="{F0D5C3DF-3AF8-4648-8A66-CAFAA4C05F55}" type="presOf" srcId="{81605298-6AB5-4C94-92E9-FA8DD75E097A}" destId="{7D81063B-109F-45C4-9DBA-2CEDF77BC961}" srcOrd="0" destOrd="0" presId="urn:microsoft.com/office/officeart/2005/8/layout/orgChart1"/>
    <dgm:cxn modelId="{04FA55C2-8DF2-4EF7-8F8F-E76E56ABF212}" type="presOf" srcId="{220C085E-750C-443E-9DB2-D9B396479CFF}" destId="{EFBD47D8-D4DC-45EC-B3AA-990E509AA298}" srcOrd="0" destOrd="0" presId="urn:microsoft.com/office/officeart/2005/8/layout/orgChart1"/>
    <dgm:cxn modelId="{83100711-E8DA-417D-97D5-142C0345636E}" srcId="{81605298-6AB5-4C94-92E9-FA8DD75E097A}" destId="{4A400133-F5D2-4626-9039-95A6DB9F2CCB}" srcOrd="1" destOrd="0" parTransId="{AD94F6B6-64D7-4D8E-ADDB-C09CEFFF7001}" sibTransId="{45DEE957-14D9-4983-A83E-8E5E7FCA3AFD}"/>
    <dgm:cxn modelId="{2B8E2619-4AD2-4243-9688-3AF68CB87842}" type="presOf" srcId="{781A7167-3BFC-4D46-8B13-89A453ADE5A3}" destId="{143188B7-4B65-4456-A0E9-09911A601EB3}" srcOrd="1" destOrd="0" presId="urn:microsoft.com/office/officeart/2005/8/layout/orgChart1"/>
    <dgm:cxn modelId="{51FFB0D9-D273-444A-88FC-F602ED20AB70}" srcId="{F24203C5-3E83-4431-97F4-6D8C4C3D925D}" destId="{9FD71214-1AC3-4598-8E90-B71608DF48CB}" srcOrd="0" destOrd="0" parTransId="{6DA88473-E4E9-4E1D-BE4E-D55F1CE02FE7}" sibTransId="{CFC4172A-F43B-4706-A5BA-E1CBACB29949}"/>
    <dgm:cxn modelId="{05ECAA71-455E-48F5-8C96-892C204578AB}" type="presOf" srcId="{6DA88473-E4E9-4E1D-BE4E-D55F1CE02FE7}" destId="{929C1000-B3F6-4282-B4CD-1B5DD6A50089}" srcOrd="0" destOrd="0" presId="urn:microsoft.com/office/officeart/2005/8/layout/orgChart1"/>
    <dgm:cxn modelId="{F00A1A31-B5D8-40BA-A75A-35B7293A3241}" type="presOf" srcId="{7A16CFEC-FFBB-4568-834A-841E7313BDA5}" destId="{040E3915-6392-4F49-9656-587E77FEA79D}" srcOrd="0" destOrd="0" presId="urn:microsoft.com/office/officeart/2005/8/layout/orgChart1"/>
    <dgm:cxn modelId="{EDBB08A7-62DF-4E40-8344-D86CEE7F193F}" type="presOf" srcId="{AD94F6B6-64D7-4D8E-ADDB-C09CEFFF7001}" destId="{A67DC25C-F191-44B6-8594-7138BC815C4F}" srcOrd="0" destOrd="0" presId="urn:microsoft.com/office/officeart/2005/8/layout/orgChart1"/>
    <dgm:cxn modelId="{4A1BAA24-B890-45B9-B6C0-BA9AB1C6D4ED}" type="presOf" srcId="{0B57DE7C-4FAB-475F-B8F4-DB80CA0CF342}" destId="{040F9E05-3333-4A34-92B7-FC88252651F5}" srcOrd="0" destOrd="0" presId="urn:microsoft.com/office/officeart/2005/8/layout/orgChart1"/>
    <dgm:cxn modelId="{ADF6F156-AC87-4F9E-9C72-3E0779943376}" srcId="{51456D97-ADBD-4A73-A567-531A8A7E4080}" destId="{781A7167-3BFC-4D46-8B13-89A453ADE5A3}" srcOrd="1" destOrd="0" parTransId="{8C763EFA-365E-41AE-853E-642DC31C3FCC}" sibTransId="{40F24B4C-9BCB-4C7B-8917-989F477DCF98}"/>
    <dgm:cxn modelId="{5620C3C7-BEAA-44D3-8E53-5A063380FE00}" type="presOf" srcId="{C1757CAE-499A-4A49-8BC7-71B930F1C0C7}" destId="{3DF78C4A-AA0D-4145-9A66-509360737350}" srcOrd="1" destOrd="0" presId="urn:microsoft.com/office/officeart/2005/8/layout/orgChart1"/>
    <dgm:cxn modelId="{EA81B4DC-D343-4359-9F47-AD7B0AE29573}" type="presOf" srcId="{F24203C5-3E83-4431-97F4-6D8C4C3D925D}" destId="{9328D963-7763-45F4-BCD6-AE7DD7AD655A}" srcOrd="0" destOrd="0" presId="urn:microsoft.com/office/officeart/2005/8/layout/orgChart1"/>
    <dgm:cxn modelId="{56911E8A-8469-4642-8824-D946B873C9B9}" type="presOf" srcId="{08003519-3210-489F-A2D8-C0123D9D3DCA}" destId="{DE09B1AB-F231-4D94-BC62-EF1C60ED030B}" srcOrd="0" destOrd="0" presId="urn:microsoft.com/office/officeart/2005/8/layout/orgChart1"/>
    <dgm:cxn modelId="{8F3C63BB-8581-4F23-AF2D-AF13EAF8F5E2}" type="presOf" srcId="{6C594A69-9BEC-47CF-9794-71D8622FD4F0}" destId="{FBC76559-DCD8-40AD-B0C0-BFC0A2B2804F}" srcOrd="0" destOrd="0" presId="urn:microsoft.com/office/officeart/2005/8/layout/orgChart1"/>
    <dgm:cxn modelId="{E6F149CA-337B-402F-A865-FD9598222942}" type="presOf" srcId="{8C763EFA-365E-41AE-853E-642DC31C3FCC}" destId="{15507DF8-2A10-482F-991F-5D5BF27D82FB}" srcOrd="0" destOrd="0" presId="urn:microsoft.com/office/officeart/2005/8/layout/orgChart1"/>
    <dgm:cxn modelId="{03A8DDD5-A9A2-4531-86FD-35476C0CA5D6}" type="presOf" srcId="{9FD71214-1AC3-4598-8E90-B71608DF48CB}" destId="{497CCBB2-E78C-4C58-9F14-4421DC7AEADE}" srcOrd="1" destOrd="0" presId="urn:microsoft.com/office/officeart/2005/8/layout/orgChart1"/>
    <dgm:cxn modelId="{76FB36D6-EBC4-4A8C-9194-B2F9F951A240}" srcId="{781A7167-3BFC-4D46-8B13-89A453ADE5A3}" destId="{C1757CAE-499A-4A49-8BC7-71B930F1C0C7}" srcOrd="1" destOrd="0" parTransId="{72A4C8AB-9CCE-4AE7-AC88-D6253E04E5BE}" sibTransId="{D7D509EC-F6BB-466F-A268-0C43037C49DE}"/>
    <dgm:cxn modelId="{70E07705-D87F-4F79-A839-9D96FDE5D531}" srcId="{6C594A69-9BEC-47CF-9794-71D8622FD4F0}" destId="{2F875F47-237B-4C82-8103-99FDDDED2117}" srcOrd="0" destOrd="0" parTransId="{C804E55C-049E-484D-AAC0-C194EB387A0F}" sibTransId="{159C532C-48CB-4A7D-815C-F8C41EFF2934}"/>
    <dgm:cxn modelId="{4C7D7041-D482-4904-9A5B-C3D281A2D9F9}" type="presOf" srcId="{0E905825-3E53-4B06-8B9E-B7DBF39BE9FF}" destId="{C10917BD-7ADE-43BF-BBB1-7B5FCEC0CF15}" srcOrd="0" destOrd="0" presId="urn:microsoft.com/office/officeart/2005/8/layout/orgChart1"/>
    <dgm:cxn modelId="{BAB194B5-AE20-41A6-9D04-71D138110970}" srcId="{51456D97-ADBD-4A73-A567-531A8A7E4080}" destId="{81605298-6AB5-4C94-92E9-FA8DD75E097A}" srcOrd="0" destOrd="0" parTransId="{0E905825-3E53-4B06-8B9E-B7DBF39BE9FF}" sibTransId="{12F87508-B44E-4514-9B6C-08C463F51F17}"/>
    <dgm:cxn modelId="{9C78D44B-810D-40CA-A99C-AC80CCF48984}" type="presOf" srcId="{ACE32E81-AA3C-424F-91A9-715848B72F9B}" destId="{43BC8CEE-5B75-449F-ACA0-145A63253618}" srcOrd="1" destOrd="0" presId="urn:microsoft.com/office/officeart/2005/8/layout/orgChart1"/>
    <dgm:cxn modelId="{C972E3BE-99EF-4512-8E51-C793D5CE5E31}" srcId="{781A7167-3BFC-4D46-8B13-89A453ADE5A3}" destId="{6C594A69-9BEC-47CF-9794-71D8622FD4F0}" srcOrd="0" destOrd="0" parTransId="{8977FEBD-CF6B-4D63-9E89-EE53CA111070}" sibTransId="{BF74EA1D-157A-4C32-95B9-D505009A43E8}"/>
    <dgm:cxn modelId="{0C5E6A9F-327E-4D52-9057-45489CD8A5F4}" type="presOf" srcId="{4A400133-F5D2-4626-9039-95A6DB9F2CCB}" destId="{5C5529F3-E028-4473-9001-53095B8B0ECA}" srcOrd="1" destOrd="0" presId="urn:microsoft.com/office/officeart/2005/8/layout/orgChart1"/>
    <dgm:cxn modelId="{3E576416-3AD2-4FC8-9BA1-13A86472FAF7}" type="presOf" srcId="{C1757CAE-499A-4A49-8BC7-71B930F1C0C7}" destId="{02160DB6-CBF3-4A14-9390-79471F08240A}" srcOrd="0" destOrd="0" presId="urn:microsoft.com/office/officeart/2005/8/layout/orgChart1"/>
    <dgm:cxn modelId="{F760B3EA-BC9B-47F3-AFEF-65A3BC7F2B33}" srcId="{51456D97-ADBD-4A73-A567-531A8A7E4080}" destId="{F24203C5-3E83-4431-97F4-6D8C4C3D925D}" srcOrd="2" destOrd="0" parTransId="{0961E519-364D-40A9-82D6-01192753E00D}" sibTransId="{EB037A8C-EE31-411C-B235-2D8460D82313}"/>
    <dgm:cxn modelId="{894C9086-1613-4433-8E8E-24DC9AC4005F}" type="presOf" srcId="{82375639-5FB9-47FA-9D6F-05DBA6BDF10E}" destId="{E44ABB82-437A-4986-B084-E0D4ED64F0C7}" srcOrd="1" destOrd="0" presId="urn:microsoft.com/office/officeart/2005/8/layout/orgChart1"/>
    <dgm:cxn modelId="{BA74B9B8-84AE-4BD7-BAB0-B23FDFBA13EF}" srcId="{F24203C5-3E83-4431-97F4-6D8C4C3D925D}" destId="{82375639-5FB9-47FA-9D6F-05DBA6BDF10E}" srcOrd="1" destOrd="0" parTransId="{08003519-3210-489F-A2D8-C0123D9D3DCA}" sibTransId="{0DBE06A5-0699-4929-9182-8748A07370C4}"/>
    <dgm:cxn modelId="{16A6A604-BDC7-43B1-8085-1D4346E5AEE5}" type="presOf" srcId="{F9008850-9C85-426B-A4C8-A218F66D1045}" destId="{5C0B60A7-D146-473E-8D74-A608CA3AF05D}" srcOrd="0" destOrd="0" presId="urn:microsoft.com/office/officeart/2005/8/layout/orgChart1"/>
    <dgm:cxn modelId="{43A285BA-89E9-4F92-BB39-75649FAC6781}" type="presOf" srcId="{2E5E30AB-EE65-407A-B291-576949E5C9B5}" destId="{5AFF47AA-1803-4DC6-B6DE-94EB0E2E9FFE}" srcOrd="1" destOrd="0" presId="urn:microsoft.com/office/officeart/2005/8/layout/orgChart1"/>
    <dgm:cxn modelId="{F91436D1-8A5E-474F-A358-67B669F35155}" type="presOf" srcId="{C804E55C-049E-484D-AAC0-C194EB387A0F}" destId="{98616276-F4E2-4846-9EDF-2B01EBB34F72}" srcOrd="0" destOrd="0" presId="urn:microsoft.com/office/officeart/2005/8/layout/orgChart1"/>
    <dgm:cxn modelId="{03C60287-0D91-4923-94F6-8A08BAFBD009}" type="presOf" srcId="{81605298-6AB5-4C94-92E9-FA8DD75E097A}" destId="{B0D4D29B-4509-43DF-8297-AE0F473C041B}" srcOrd="1" destOrd="0" presId="urn:microsoft.com/office/officeart/2005/8/layout/orgChart1"/>
    <dgm:cxn modelId="{44B91940-FA75-44CB-927B-A2B48E9C19B0}" type="presParOf" srcId="{68DE5360-4A80-4201-89B2-F8FAFDCC76CB}" destId="{09E6547B-4826-44F7-BF0B-D3D6249A4D16}" srcOrd="0" destOrd="0" presId="urn:microsoft.com/office/officeart/2005/8/layout/orgChart1"/>
    <dgm:cxn modelId="{0F8A60E7-D558-42C2-97AF-5879CC1270B6}" type="presParOf" srcId="{09E6547B-4826-44F7-BF0B-D3D6249A4D16}" destId="{11A3D6D8-D5E4-4BDF-B359-0B6D3AA53117}" srcOrd="0" destOrd="0" presId="urn:microsoft.com/office/officeart/2005/8/layout/orgChart1"/>
    <dgm:cxn modelId="{85433FC3-FC2E-4878-8EFE-71D107A258A6}" type="presParOf" srcId="{11A3D6D8-D5E4-4BDF-B359-0B6D3AA53117}" destId="{E75BFFD1-5A59-4E24-8BCB-DF5C18A01A2B}" srcOrd="0" destOrd="0" presId="urn:microsoft.com/office/officeart/2005/8/layout/orgChart1"/>
    <dgm:cxn modelId="{12909878-3104-497B-958D-A1C1F11FE5FA}" type="presParOf" srcId="{11A3D6D8-D5E4-4BDF-B359-0B6D3AA53117}" destId="{AEFB7173-4770-4701-A452-D5519E42FBEF}" srcOrd="1" destOrd="0" presId="urn:microsoft.com/office/officeart/2005/8/layout/orgChart1"/>
    <dgm:cxn modelId="{8419601D-B895-4AB9-B7BA-E8BF1FE4F8DD}" type="presParOf" srcId="{09E6547B-4826-44F7-BF0B-D3D6249A4D16}" destId="{FDBCFEB8-E063-4EF0-BCA9-117EF4D189BD}" srcOrd="1" destOrd="0" presId="urn:microsoft.com/office/officeart/2005/8/layout/orgChart1"/>
    <dgm:cxn modelId="{81172EBE-40BB-456A-94C0-F09096C13464}" type="presParOf" srcId="{FDBCFEB8-E063-4EF0-BCA9-117EF4D189BD}" destId="{C10917BD-7ADE-43BF-BBB1-7B5FCEC0CF15}" srcOrd="0" destOrd="0" presId="urn:microsoft.com/office/officeart/2005/8/layout/orgChart1"/>
    <dgm:cxn modelId="{3E4BA5CE-F5CE-4685-BD6A-B2E89EF9F8D5}" type="presParOf" srcId="{FDBCFEB8-E063-4EF0-BCA9-117EF4D189BD}" destId="{6474B7BA-06CF-43B0-A84B-71D81F22A528}" srcOrd="1" destOrd="0" presId="urn:microsoft.com/office/officeart/2005/8/layout/orgChart1"/>
    <dgm:cxn modelId="{C60C15B8-C55B-4951-ABF5-92F81317811C}" type="presParOf" srcId="{6474B7BA-06CF-43B0-A84B-71D81F22A528}" destId="{D507EF21-6AAF-4558-B3F9-65C3AA750DBF}" srcOrd="0" destOrd="0" presId="urn:microsoft.com/office/officeart/2005/8/layout/orgChart1"/>
    <dgm:cxn modelId="{9C95F4FD-9BBA-42FC-BABC-B0611951708C}" type="presParOf" srcId="{D507EF21-6AAF-4558-B3F9-65C3AA750DBF}" destId="{7D81063B-109F-45C4-9DBA-2CEDF77BC961}" srcOrd="0" destOrd="0" presId="urn:microsoft.com/office/officeart/2005/8/layout/orgChart1"/>
    <dgm:cxn modelId="{E0987E64-68C0-418D-9F5F-CFD4D1D0A660}" type="presParOf" srcId="{D507EF21-6AAF-4558-B3F9-65C3AA750DBF}" destId="{B0D4D29B-4509-43DF-8297-AE0F473C041B}" srcOrd="1" destOrd="0" presId="urn:microsoft.com/office/officeart/2005/8/layout/orgChart1"/>
    <dgm:cxn modelId="{318EE278-288F-425E-9CA0-947A64A57D9B}" type="presParOf" srcId="{6474B7BA-06CF-43B0-A84B-71D81F22A528}" destId="{D9E4CB28-707C-4B59-85E4-C8A17D310573}" srcOrd="1" destOrd="0" presId="urn:microsoft.com/office/officeart/2005/8/layout/orgChart1"/>
    <dgm:cxn modelId="{C0CDF05B-B624-43A7-8D38-6A84F0B8FFF3}" type="presParOf" srcId="{D9E4CB28-707C-4B59-85E4-C8A17D310573}" destId="{EFBD47D8-D4DC-45EC-B3AA-990E509AA298}" srcOrd="0" destOrd="0" presId="urn:microsoft.com/office/officeart/2005/8/layout/orgChart1"/>
    <dgm:cxn modelId="{394B6F55-5ABD-43D3-9608-F7A7BE630F1C}" type="presParOf" srcId="{D9E4CB28-707C-4B59-85E4-C8A17D310573}" destId="{FB01F0A0-244F-46E0-80DB-0E08FCD75FF9}" srcOrd="1" destOrd="0" presId="urn:microsoft.com/office/officeart/2005/8/layout/orgChart1"/>
    <dgm:cxn modelId="{6E0D7490-D41A-425E-B3C0-A7154AC62FBA}" type="presParOf" srcId="{FB01F0A0-244F-46E0-80DB-0E08FCD75FF9}" destId="{FF469129-B6E9-48AE-B710-06399D1BFDD5}" srcOrd="0" destOrd="0" presId="urn:microsoft.com/office/officeart/2005/8/layout/orgChart1"/>
    <dgm:cxn modelId="{A2194F19-0CE0-4E7C-AE10-8950A10B6263}" type="presParOf" srcId="{FF469129-B6E9-48AE-B710-06399D1BFDD5}" destId="{9B9EBCDD-D76E-4526-826F-4529A34DF7AB}" srcOrd="0" destOrd="0" presId="urn:microsoft.com/office/officeart/2005/8/layout/orgChart1"/>
    <dgm:cxn modelId="{842AB14F-FAC5-4F17-BA84-70140AC18C1C}" type="presParOf" srcId="{FF469129-B6E9-48AE-B710-06399D1BFDD5}" destId="{43BC8CEE-5B75-449F-ACA0-145A63253618}" srcOrd="1" destOrd="0" presId="urn:microsoft.com/office/officeart/2005/8/layout/orgChart1"/>
    <dgm:cxn modelId="{5BABCB90-1F42-4086-A6AE-C2AD9B887350}" type="presParOf" srcId="{FB01F0A0-244F-46E0-80DB-0E08FCD75FF9}" destId="{76DDB2A8-4BC7-4EB1-928B-C310B4D3AB2E}" srcOrd="1" destOrd="0" presId="urn:microsoft.com/office/officeart/2005/8/layout/orgChart1"/>
    <dgm:cxn modelId="{D911CE7A-E25B-4C62-B8CD-95C693231C3B}" type="presParOf" srcId="{FB01F0A0-244F-46E0-80DB-0E08FCD75FF9}" destId="{480C23BB-3890-46B3-A38B-1A3035C162F6}" srcOrd="2" destOrd="0" presId="urn:microsoft.com/office/officeart/2005/8/layout/orgChart1"/>
    <dgm:cxn modelId="{A6BB6B92-5C59-4516-A48F-051776741F1A}" type="presParOf" srcId="{D9E4CB28-707C-4B59-85E4-C8A17D310573}" destId="{A67DC25C-F191-44B6-8594-7138BC815C4F}" srcOrd="2" destOrd="0" presId="urn:microsoft.com/office/officeart/2005/8/layout/orgChart1"/>
    <dgm:cxn modelId="{B23A9601-F848-43DD-87A5-5B1C1B5B1586}" type="presParOf" srcId="{D9E4CB28-707C-4B59-85E4-C8A17D310573}" destId="{E23C3183-7F21-4450-BA5A-09E706EC55BF}" srcOrd="3" destOrd="0" presId="urn:microsoft.com/office/officeart/2005/8/layout/orgChart1"/>
    <dgm:cxn modelId="{ABD3083D-F692-4430-8783-23218D770D88}" type="presParOf" srcId="{E23C3183-7F21-4450-BA5A-09E706EC55BF}" destId="{0F6ACFC1-E3D8-4C4C-BCE2-7F5179B0EE7E}" srcOrd="0" destOrd="0" presId="urn:microsoft.com/office/officeart/2005/8/layout/orgChart1"/>
    <dgm:cxn modelId="{1B45E2A5-8B5A-4C4D-9A33-75EE51C4DBEB}" type="presParOf" srcId="{0F6ACFC1-E3D8-4C4C-BCE2-7F5179B0EE7E}" destId="{BD8E22CE-E8F1-4A96-976C-8D19869A6EAC}" srcOrd="0" destOrd="0" presId="urn:microsoft.com/office/officeart/2005/8/layout/orgChart1"/>
    <dgm:cxn modelId="{6A754311-83D8-4D77-93B3-6E681455CACD}" type="presParOf" srcId="{0F6ACFC1-E3D8-4C4C-BCE2-7F5179B0EE7E}" destId="{5C5529F3-E028-4473-9001-53095B8B0ECA}" srcOrd="1" destOrd="0" presId="urn:microsoft.com/office/officeart/2005/8/layout/orgChart1"/>
    <dgm:cxn modelId="{4A449C25-5167-4848-9330-A208B73A09CC}" type="presParOf" srcId="{E23C3183-7F21-4450-BA5A-09E706EC55BF}" destId="{FD6FD9A2-C9A4-48E1-9D5A-35C7C4D7CF1F}" srcOrd="1" destOrd="0" presId="urn:microsoft.com/office/officeart/2005/8/layout/orgChart1"/>
    <dgm:cxn modelId="{1B6714AA-7544-4365-A50C-D6DD689C0FBF}" type="presParOf" srcId="{E23C3183-7F21-4450-BA5A-09E706EC55BF}" destId="{D85C69D3-C43F-453A-93C3-0E5EA1BA665E}" srcOrd="2" destOrd="0" presId="urn:microsoft.com/office/officeart/2005/8/layout/orgChart1"/>
    <dgm:cxn modelId="{B744C482-A674-40CF-85FC-238D2AE26BB6}" type="presParOf" srcId="{6474B7BA-06CF-43B0-A84B-71D81F22A528}" destId="{7EFFF701-89EC-4147-B987-69758B4785E7}" srcOrd="2" destOrd="0" presId="urn:microsoft.com/office/officeart/2005/8/layout/orgChart1"/>
    <dgm:cxn modelId="{177A7446-1FEF-47E0-A927-4D1403ADBFB6}" type="presParOf" srcId="{FDBCFEB8-E063-4EF0-BCA9-117EF4D189BD}" destId="{15507DF8-2A10-482F-991F-5D5BF27D82FB}" srcOrd="2" destOrd="0" presId="urn:microsoft.com/office/officeart/2005/8/layout/orgChart1"/>
    <dgm:cxn modelId="{436C923E-3EDE-4178-A933-48DD7CCDDF60}" type="presParOf" srcId="{FDBCFEB8-E063-4EF0-BCA9-117EF4D189BD}" destId="{EF327A35-1BB1-425A-98DC-F99249383836}" srcOrd="3" destOrd="0" presId="urn:microsoft.com/office/officeart/2005/8/layout/orgChart1"/>
    <dgm:cxn modelId="{7A815A76-BC0C-486C-B66D-BBC90030DC93}" type="presParOf" srcId="{EF327A35-1BB1-425A-98DC-F99249383836}" destId="{78295AF0-9B69-4CB7-B57E-47CB8E938BAB}" srcOrd="0" destOrd="0" presId="urn:microsoft.com/office/officeart/2005/8/layout/orgChart1"/>
    <dgm:cxn modelId="{9EFFA26B-BBE7-4405-920D-72D164F0A620}" type="presParOf" srcId="{78295AF0-9B69-4CB7-B57E-47CB8E938BAB}" destId="{B7BBC7AA-229A-487D-910B-25AB223C181F}" srcOrd="0" destOrd="0" presId="urn:microsoft.com/office/officeart/2005/8/layout/orgChart1"/>
    <dgm:cxn modelId="{6F93342F-9F84-4055-AA71-B13F40538D95}" type="presParOf" srcId="{78295AF0-9B69-4CB7-B57E-47CB8E938BAB}" destId="{143188B7-4B65-4456-A0E9-09911A601EB3}" srcOrd="1" destOrd="0" presId="urn:microsoft.com/office/officeart/2005/8/layout/orgChart1"/>
    <dgm:cxn modelId="{B6DDD523-9BC4-4CFB-8988-9734F19FBCA6}" type="presParOf" srcId="{EF327A35-1BB1-425A-98DC-F99249383836}" destId="{744ABE62-5AEE-493A-8C2F-43A0552F835B}" srcOrd="1" destOrd="0" presId="urn:microsoft.com/office/officeart/2005/8/layout/orgChart1"/>
    <dgm:cxn modelId="{6A45C025-3FFC-42F0-AFEC-BF16170D1BE6}" type="presParOf" srcId="{744ABE62-5AEE-493A-8C2F-43A0552F835B}" destId="{A40176E5-C92C-4552-A97C-61410CCBD49E}" srcOrd="0" destOrd="0" presId="urn:microsoft.com/office/officeart/2005/8/layout/orgChart1"/>
    <dgm:cxn modelId="{6529D0E4-CE5F-4EBF-8395-353FAA2F5853}" type="presParOf" srcId="{744ABE62-5AEE-493A-8C2F-43A0552F835B}" destId="{219D56A5-D628-4344-BF08-B4A9FD357462}" srcOrd="1" destOrd="0" presId="urn:microsoft.com/office/officeart/2005/8/layout/orgChart1"/>
    <dgm:cxn modelId="{F58FB922-26F7-484F-981B-61B77F2430F0}" type="presParOf" srcId="{219D56A5-D628-4344-BF08-B4A9FD357462}" destId="{545491CF-3395-48DB-8D77-E2AC9F732878}" srcOrd="0" destOrd="0" presId="urn:microsoft.com/office/officeart/2005/8/layout/orgChart1"/>
    <dgm:cxn modelId="{52DDA209-7C01-4A34-8594-92B333A70E8A}" type="presParOf" srcId="{545491CF-3395-48DB-8D77-E2AC9F732878}" destId="{FBC76559-DCD8-40AD-B0C0-BFC0A2B2804F}" srcOrd="0" destOrd="0" presId="urn:microsoft.com/office/officeart/2005/8/layout/orgChart1"/>
    <dgm:cxn modelId="{8563DE4D-4319-430A-AEBE-F884F489D6C0}" type="presParOf" srcId="{545491CF-3395-48DB-8D77-E2AC9F732878}" destId="{5E855674-3035-48FF-AD75-E0F8EBE2833E}" srcOrd="1" destOrd="0" presId="urn:microsoft.com/office/officeart/2005/8/layout/orgChart1"/>
    <dgm:cxn modelId="{64222DB8-FED9-49A5-80AB-1D636AE07149}" type="presParOf" srcId="{219D56A5-D628-4344-BF08-B4A9FD357462}" destId="{202E66FC-93B0-46BC-8B1D-499C29092891}" srcOrd="1" destOrd="0" presId="urn:microsoft.com/office/officeart/2005/8/layout/orgChart1"/>
    <dgm:cxn modelId="{934AA4DB-8A1E-4E33-8018-4C7C96B8D95F}" type="presParOf" srcId="{202E66FC-93B0-46BC-8B1D-499C29092891}" destId="{98616276-F4E2-4846-9EDF-2B01EBB34F72}" srcOrd="0" destOrd="0" presId="urn:microsoft.com/office/officeart/2005/8/layout/orgChart1"/>
    <dgm:cxn modelId="{801CB606-8679-4C36-AB0B-6C1D184B28E5}" type="presParOf" srcId="{202E66FC-93B0-46BC-8B1D-499C29092891}" destId="{5B6B4D35-00B1-40AC-9C17-D2360C5280D5}" srcOrd="1" destOrd="0" presId="urn:microsoft.com/office/officeart/2005/8/layout/orgChart1"/>
    <dgm:cxn modelId="{571C4469-1B5E-477D-B8AF-5338F2663D25}" type="presParOf" srcId="{5B6B4D35-00B1-40AC-9C17-D2360C5280D5}" destId="{91C023D3-A864-4D69-977D-5CA233A09B12}" srcOrd="0" destOrd="0" presId="urn:microsoft.com/office/officeart/2005/8/layout/orgChart1"/>
    <dgm:cxn modelId="{BED27430-0B91-4F08-AF7C-D992834E6EFB}" type="presParOf" srcId="{91C023D3-A864-4D69-977D-5CA233A09B12}" destId="{9C672693-A66D-4474-8E6D-B8A3417D46B6}" srcOrd="0" destOrd="0" presId="urn:microsoft.com/office/officeart/2005/8/layout/orgChart1"/>
    <dgm:cxn modelId="{A5C3167E-5DF2-4BF2-8E30-A77D58ED44E4}" type="presParOf" srcId="{91C023D3-A864-4D69-977D-5CA233A09B12}" destId="{9726F28E-F983-4D3C-AF5F-6683B83929C1}" srcOrd="1" destOrd="0" presId="urn:microsoft.com/office/officeart/2005/8/layout/orgChart1"/>
    <dgm:cxn modelId="{8B829F6F-A3CC-4A1D-BDDD-C095B002207C}" type="presParOf" srcId="{5B6B4D35-00B1-40AC-9C17-D2360C5280D5}" destId="{7963A657-0AD2-4C4F-A4F9-6DC10F90F943}" srcOrd="1" destOrd="0" presId="urn:microsoft.com/office/officeart/2005/8/layout/orgChart1"/>
    <dgm:cxn modelId="{FC8AE1C8-787D-4315-91A8-4B89665051CE}" type="presParOf" srcId="{5B6B4D35-00B1-40AC-9C17-D2360C5280D5}" destId="{BCA30F22-4342-4918-B8C1-8338FC1FF96B}" srcOrd="2" destOrd="0" presId="urn:microsoft.com/office/officeart/2005/8/layout/orgChart1"/>
    <dgm:cxn modelId="{A27393B2-BBB1-4409-9E29-223102671F9C}" type="presParOf" srcId="{202E66FC-93B0-46BC-8B1D-499C29092891}" destId="{5C0B60A7-D146-473E-8D74-A608CA3AF05D}" srcOrd="2" destOrd="0" presId="urn:microsoft.com/office/officeart/2005/8/layout/orgChart1"/>
    <dgm:cxn modelId="{C21ADD48-0D38-4C1E-A418-B5C55F5D93E4}" type="presParOf" srcId="{202E66FC-93B0-46BC-8B1D-499C29092891}" destId="{764B524F-ECAE-4704-A115-56963513B435}" srcOrd="3" destOrd="0" presId="urn:microsoft.com/office/officeart/2005/8/layout/orgChart1"/>
    <dgm:cxn modelId="{FB236236-2056-47CA-BE46-411C2308802F}" type="presParOf" srcId="{764B524F-ECAE-4704-A115-56963513B435}" destId="{2FEF8EDD-DB93-4CB4-9CB5-78977C433235}" srcOrd="0" destOrd="0" presId="urn:microsoft.com/office/officeart/2005/8/layout/orgChart1"/>
    <dgm:cxn modelId="{1026A023-A900-42FA-8233-8366C93079B2}" type="presParOf" srcId="{2FEF8EDD-DB93-4CB4-9CB5-78977C433235}" destId="{040F9E05-3333-4A34-92B7-FC88252651F5}" srcOrd="0" destOrd="0" presId="urn:microsoft.com/office/officeart/2005/8/layout/orgChart1"/>
    <dgm:cxn modelId="{85748F3A-1EE1-4234-A8CD-FBC2E9AA8FD0}" type="presParOf" srcId="{2FEF8EDD-DB93-4CB4-9CB5-78977C433235}" destId="{9A6EDD52-B645-4131-ACFB-794A3743CA14}" srcOrd="1" destOrd="0" presId="urn:microsoft.com/office/officeart/2005/8/layout/orgChart1"/>
    <dgm:cxn modelId="{39047013-7B80-4F2F-AB55-8FB56BE59E69}" type="presParOf" srcId="{764B524F-ECAE-4704-A115-56963513B435}" destId="{B27F7EF3-B481-4969-8B44-4D22E082315A}" srcOrd="1" destOrd="0" presId="urn:microsoft.com/office/officeart/2005/8/layout/orgChart1"/>
    <dgm:cxn modelId="{7F32CB8B-2F6B-4760-A425-3C29D6FD0F07}" type="presParOf" srcId="{764B524F-ECAE-4704-A115-56963513B435}" destId="{7A0EDC76-E685-431E-9D30-FA44D97EB9C2}" srcOrd="2" destOrd="0" presId="urn:microsoft.com/office/officeart/2005/8/layout/orgChart1"/>
    <dgm:cxn modelId="{60718D91-042A-4DFA-9D43-1EDDD1D6ADE5}" type="presParOf" srcId="{219D56A5-D628-4344-BF08-B4A9FD357462}" destId="{C9311E21-6294-4FA4-9F94-49C0135E1969}" srcOrd="2" destOrd="0" presId="urn:microsoft.com/office/officeart/2005/8/layout/orgChart1"/>
    <dgm:cxn modelId="{4EEAFCF7-BEA1-4F83-B028-891A1AC50706}" type="presParOf" srcId="{744ABE62-5AEE-493A-8C2F-43A0552F835B}" destId="{F2A53C41-F04D-4CFE-95B2-A4562308B4D5}" srcOrd="2" destOrd="0" presId="urn:microsoft.com/office/officeart/2005/8/layout/orgChart1"/>
    <dgm:cxn modelId="{196C1D76-7179-43EC-938C-D387E40399C7}" type="presParOf" srcId="{744ABE62-5AEE-493A-8C2F-43A0552F835B}" destId="{66D65360-1950-401C-A2D5-56EE1A0BE567}" srcOrd="3" destOrd="0" presId="urn:microsoft.com/office/officeart/2005/8/layout/orgChart1"/>
    <dgm:cxn modelId="{D8E4BA06-942B-4B24-AD99-DC39D875E888}" type="presParOf" srcId="{66D65360-1950-401C-A2D5-56EE1A0BE567}" destId="{4A7A23B7-7A3F-42C1-87ED-7CC57BF8747C}" srcOrd="0" destOrd="0" presId="urn:microsoft.com/office/officeart/2005/8/layout/orgChart1"/>
    <dgm:cxn modelId="{9D14A0A0-3186-4253-A6A2-53237DCAD7FF}" type="presParOf" srcId="{4A7A23B7-7A3F-42C1-87ED-7CC57BF8747C}" destId="{02160DB6-CBF3-4A14-9390-79471F08240A}" srcOrd="0" destOrd="0" presId="urn:microsoft.com/office/officeart/2005/8/layout/orgChart1"/>
    <dgm:cxn modelId="{5B9EAE2E-D8FE-4495-855F-C68EAB72603F}" type="presParOf" srcId="{4A7A23B7-7A3F-42C1-87ED-7CC57BF8747C}" destId="{3DF78C4A-AA0D-4145-9A66-509360737350}" srcOrd="1" destOrd="0" presId="urn:microsoft.com/office/officeart/2005/8/layout/orgChart1"/>
    <dgm:cxn modelId="{8BD7E796-02A3-4EFB-B57D-B553338F98EC}" type="presParOf" srcId="{66D65360-1950-401C-A2D5-56EE1A0BE567}" destId="{12D57707-395C-4B24-BA01-2E5CF7D4DD42}" srcOrd="1" destOrd="0" presId="urn:microsoft.com/office/officeart/2005/8/layout/orgChart1"/>
    <dgm:cxn modelId="{9D1F89C2-8D36-439B-B580-D3D6E554B0C3}" type="presParOf" srcId="{12D57707-395C-4B24-BA01-2E5CF7D4DD42}" destId="{AE8634CE-D157-4E25-8838-F216E853A5CD}" srcOrd="0" destOrd="0" presId="urn:microsoft.com/office/officeart/2005/8/layout/orgChart1"/>
    <dgm:cxn modelId="{06C37A13-FF52-4C5B-AC57-4347B40DD8DD}" type="presParOf" srcId="{12D57707-395C-4B24-BA01-2E5CF7D4DD42}" destId="{B2B41C58-597D-4377-B091-FD74D17D703D}" srcOrd="1" destOrd="0" presId="urn:microsoft.com/office/officeart/2005/8/layout/orgChart1"/>
    <dgm:cxn modelId="{31EC9199-9FBE-4475-987B-0390F1746E98}" type="presParOf" srcId="{B2B41C58-597D-4377-B091-FD74D17D703D}" destId="{E965BF47-1CFF-412A-9DC8-69D742CC362E}" srcOrd="0" destOrd="0" presId="urn:microsoft.com/office/officeart/2005/8/layout/orgChart1"/>
    <dgm:cxn modelId="{C32DB90B-B8B1-4D86-957C-794B2B475B00}" type="presParOf" srcId="{E965BF47-1CFF-412A-9DC8-69D742CC362E}" destId="{25071457-09CD-4D4B-8333-7D092104EFC4}" srcOrd="0" destOrd="0" presId="urn:microsoft.com/office/officeart/2005/8/layout/orgChart1"/>
    <dgm:cxn modelId="{67CA7DFE-6EE4-4ED7-8183-1C5C46790A31}" type="presParOf" srcId="{E965BF47-1CFF-412A-9DC8-69D742CC362E}" destId="{84EA809F-015A-4656-B00E-185CBFD0E607}" srcOrd="1" destOrd="0" presId="urn:microsoft.com/office/officeart/2005/8/layout/orgChart1"/>
    <dgm:cxn modelId="{6BDA0206-4DFE-4CFE-8569-14897E8A5E5E}" type="presParOf" srcId="{B2B41C58-597D-4377-B091-FD74D17D703D}" destId="{AB096BD3-0CF7-46E9-95AB-51D528C0C099}" srcOrd="1" destOrd="0" presId="urn:microsoft.com/office/officeart/2005/8/layout/orgChart1"/>
    <dgm:cxn modelId="{5BCABC94-F925-41AB-9781-7BE0E2AC9D34}" type="presParOf" srcId="{B2B41C58-597D-4377-B091-FD74D17D703D}" destId="{3EF0E010-862B-47D1-83E0-73685271C42A}" srcOrd="2" destOrd="0" presId="urn:microsoft.com/office/officeart/2005/8/layout/orgChart1"/>
    <dgm:cxn modelId="{672C1B83-928B-4D21-8108-477887CDCD95}" type="presParOf" srcId="{12D57707-395C-4B24-BA01-2E5CF7D4DD42}" destId="{040E3915-6392-4F49-9656-587E77FEA79D}" srcOrd="2" destOrd="0" presId="urn:microsoft.com/office/officeart/2005/8/layout/orgChart1"/>
    <dgm:cxn modelId="{5837D577-7C00-4908-A39B-C955A84B2983}" type="presParOf" srcId="{12D57707-395C-4B24-BA01-2E5CF7D4DD42}" destId="{13348219-2F35-4BE1-9FBB-C1DBFAD8DAAD}" srcOrd="3" destOrd="0" presId="urn:microsoft.com/office/officeart/2005/8/layout/orgChart1"/>
    <dgm:cxn modelId="{73985C7A-200C-41B0-8803-C25390A918EA}" type="presParOf" srcId="{13348219-2F35-4BE1-9FBB-C1DBFAD8DAAD}" destId="{5FA90519-A37C-41C9-AAD9-DDDB9C65F9C8}" srcOrd="0" destOrd="0" presId="urn:microsoft.com/office/officeart/2005/8/layout/orgChart1"/>
    <dgm:cxn modelId="{7C1642A3-D2B6-4F21-9123-D15BB7B4304D}" type="presParOf" srcId="{5FA90519-A37C-41C9-AAD9-DDDB9C65F9C8}" destId="{C121BC4C-83AE-402C-890E-31EB038D7D7F}" srcOrd="0" destOrd="0" presId="urn:microsoft.com/office/officeart/2005/8/layout/orgChart1"/>
    <dgm:cxn modelId="{1C42849A-3DBE-4C75-B151-559B525E5BC3}" type="presParOf" srcId="{5FA90519-A37C-41C9-AAD9-DDDB9C65F9C8}" destId="{5AFF47AA-1803-4DC6-B6DE-94EB0E2E9FFE}" srcOrd="1" destOrd="0" presId="urn:microsoft.com/office/officeart/2005/8/layout/orgChart1"/>
    <dgm:cxn modelId="{B4864288-D8F9-4C97-A535-2551A4F27F35}" type="presParOf" srcId="{13348219-2F35-4BE1-9FBB-C1DBFAD8DAAD}" destId="{DBA1448C-C2CE-42FD-B620-2DE81AF841A7}" srcOrd="1" destOrd="0" presId="urn:microsoft.com/office/officeart/2005/8/layout/orgChart1"/>
    <dgm:cxn modelId="{6F1BD21F-F30B-4E7A-A822-8A1263227090}" type="presParOf" srcId="{13348219-2F35-4BE1-9FBB-C1DBFAD8DAAD}" destId="{55FFAC2D-F40D-4619-BE77-A9FFBC64EDBA}" srcOrd="2" destOrd="0" presId="urn:microsoft.com/office/officeart/2005/8/layout/orgChart1"/>
    <dgm:cxn modelId="{3A58DE27-7AC2-4435-83E1-CC347373EA62}" type="presParOf" srcId="{66D65360-1950-401C-A2D5-56EE1A0BE567}" destId="{2D933F06-A731-4B67-953A-80E51687B7BE}" srcOrd="2" destOrd="0" presId="urn:microsoft.com/office/officeart/2005/8/layout/orgChart1"/>
    <dgm:cxn modelId="{7891A76E-9A0F-4F85-B065-4DA6CD8C0D6B}" type="presParOf" srcId="{EF327A35-1BB1-425A-98DC-F99249383836}" destId="{8BD21631-7231-4160-A155-A378CD2618F4}" srcOrd="2" destOrd="0" presId="urn:microsoft.com/office/officeart/2005/8/layout/orgChart1"/>
    <dgm:cxn modelId="{E82F8999-FAEE-4AE1-8DC0-C8CBF0F87D92}" type="presParOf" srcId="{FDBCFEB8-E063-4EF0-BCA9-117EF4D189BD}" destId="{304D321A-06B9-413E-8E9B-78CACF2186BD}" srcOrd="4" destOrd="0" presId="urn:microsoft.com/office/officeart/2005/8/layout/orgChart1"/>
    <dgm:cxn modelId="{2C57C322-BDAB-4EC9-95FF-A1A558813932}" type="presParOf" srcId="{FDBCFEB8-E063-4EF0-BCA9-117EF4D189BD}" destId="{0B5718C4-7963-42E5-ACB4-177D75B63F27}" srcOrd="5" destOrd="0" presId="urn:microsoft.com/office/officeart/2005/8/layout/orgChart1"/>
    <dgm:cxn modelId="{498C9167-841E-458E-BFD4-433E24DD97A3}" type="presParOf" srcId="{0B5718C4-7963-42E5-ACB4-177D75B63F27}" destId="{B0703EDB-D370-4F12-B2BA-A3674CEF3C69}" srcOrd="0" destOrd="0" presId="urn:microsoft.com/office/officeart/2005/8/layout/orgChart1"/>
    <dgm:cxn modelId="{AD7918C1-9EB5-4037-BC61-9F84F7111279}" type="presParOf" srcId="{B0703EDB-D370-4F12-B2BA-A3674CEF3C69}" destId="{9328D963-7763-45F4-BCD6-AE7DD7AD655A}" srcOrd="0" destOrd="0" presId="urn:microsoft.com/office/officeart/2005/8/layout/orgChart1"/>
    <dgm:cxn modelId="{79BE83B4-6988-449F-810E-F622FAAAD345}" type="presParOf" srcId="{B0703EDB-D370-4F12-B2BA-A3674CEF3C69}" destId="{0018A2BD-13CD-4E5F-9C8D-5EA5D52969C4}" srcOrd="1" destOrd="0" presId="urn:microsoft.com/office/officeart/2005/8/layout/orgChart1"/>
    <dgm:cxn modelId="{9FDB302B-6B8E-47C8-AA5E-831A27F39116}" type="presParOf" srcId="{0B5718C4-7963-42E5-ACB4-177D75B63F27}" destId="{1E17B59D-75F3-4D2B-944D-B45FDE3FC6D3}" srcOrd="1" destOrd="0" presId="urn:microsoft.com/office/officeart/2005/8/layout/orgChart1"/>
    <dgm:cxn modelId="{1C3D8663-7C35-4A3B-BDBC-3C05FAD3D33A}" type="presParOf" srcId="{1E17B59D-75F3-4D2B-944D-B45FDE3FC6D3}" destId="{929C1000-B3F6-4282-B4CD-1B5DD6A50089}" srcOrd="0" destOrd="0" presId="urn:microsoft.com/office/officeart/2005/8/layout/orgChart1"/>
    <dgm:cxn modelId="{FEA2CDD8-6EE4-4A53-86DC-8919854CCAF5}" type="presParOf" srcId="{1E17B59D-75F3-4D2B-944D-B45FDE3FC6D3}" destId="{EEE6CB5A-B0A0-49C4-9344-061763C6901A}" srcOrd="1" destOrd="0" presId="urn:microsoft.com/office/officeart/2005/8/layout/orgChart1"/>
    <dgm:cxn modelId="{1DD3D336-54B0-4125-8361-88B0469E5E13}" type="presParOf" srcId="{EEE6CB5A-B0A0-49C4-9344-061763C6901A}" destId="{D9F8088B-47DF-4D6B-8391-114AEA0C10DC}" srcOrd="0" destOrd="0" presId="urn:microsoft.com/office/officeart/2005/8/layout/orgChart1"/>
    <dgm:cxn modelId="{72948273-22DE-4C52-B997-D19F629022BF}" type="presParOf" srcId="{D9F8088B-47DF-4D6B-8391-114AEA0C10DC}" destId="{43EA96B5-D522-43DE-8A48-A092C6D24927}" srcOrd="0" destOrd="0" presId="urn:microsoft.com/office/officeart/2005/8/layout/orgChart1"/>
    <dgm:cxn modelId="{13C0B6A5-1CDD-49BD-BA17-A68F88CC62EC}" type="presParOf" srcId="{D9F8088B-47DF-4D6B-8391-114AEA0C10DC}" destId="{497CCBB2-E78C-4C58-9F14-4421DC7AEADE}" srcOrd="1" destOrd="0" presId="urn:microsoft.com/office/officeart/2005/8/layout/orgChart1"/>
    <dgm:cxn modelId="{C9D386B1-0FED-4986-B256-F26CAC40AB19}" type="presParOf" srcId="{EEE6CB5A-B0A0-49C4-9344-061763C6901A}" destId="{C883480E-4576-48BB-BEAD-89ADF0274C64}" srcOrd="1" destOrd="0" presId="urn:microsoft.com/office/officeart/2005/8/layout/orgChart1"/>
    <dgm:cxn modelId="{5D063ED2-C224-4ECC-8859-A1A971E1A3DA}" type="presParOf" srcId="{EEE6CB5A-B0A0-49C4-9344-061763C6901A}" destId="{D56B411F-FFEC-4F3D-943A-BB2D2D318122}" srcOrd="2" destOrd="0" presId="urn:microsoft.com/office/officeart/2005/8/layout/orgChart1"/>
    <dgm:cxn modelId="{65D6E1EC-CE15-4535-ABBA-AB692FF233C9}" type="presParOf" srcId="{1E17B59D-75F3-4D2B-944D-B45FDE3FC6D3}" destId="{DE09B1AB-F231-4D94-BC62-EF1C60ED030B}" srcOrd="2" destOrd="0" presId="urn:microsoft.com/office/officeart/2005/8/layout/orgChart1"/>
    <dgm:cxn modelId="{AEB26B11-5F67-4A11-89F6-2E999299E667}" type="presParOf" srcId="{1E17B59D-75F3-4D2B-944D-B45FDE3FC6D3}" destId="{0EC7F851-80B3-490A-B4A6-11EA3BB46E38}" srcOrd="3" destOrd="0" presId="urn:microsoft.com/office/officeart/2005/8/layout/orgChart1"/>
    <dgm:cxn modelId="{7D1FA76F-3D4B-472C-A65E-6942578A7548}" type="presParOf" srcId="{0EC7F851-80B3-490A-B4A6-11EA3BB46E38}" destId="{D2DFEF21-59C6-475F-9C8B-4A70BC5D5626}" srcOrd="0" destOrd="0" presId="urn:microsoft.com/office/officeart/2005/8/layout/orgChart1"/>
    <dgm:cxn modelId="{233F79E9-7063-40D7-B861-C1EDEF1A7B3F}" type="presParOf" srcId="{D2DFEF21-59C6-475F-9C8B-4A70BC5D5626}" destId="{5D969631-1065-4A28-9409-F55CA3BC0943}" srcOrd="0" destOrd="0" presId="urn:microsoft.com/office/officeart/2005/8/layout/orgChart1"/>
    <dgm:cxn modelId="{9B454FD4-CFFB-4021-AD48-834E39F2ADAD}" type="presParOf" srcId="{D2DFEF21-59C6-475F-9C8B-4A70BC5D5626}" destId="{E44ABB82-437A-4986-B084-E0D4ED64F0C7}" srcOrd="1" destOrd="0" presId="urn:microsoft.com/office/officeart/2005/8/layout/orgChart1"/>
    <dgm:cxn modelId="{EE29C975-C5F8-4906-B287-E441871A8698}" type="presParOf" srcId="{0EC7F851-80B3-490A-B4A6-11EA3BB46E38}" destId="{EA7C55EA-3A64-482D-934C-BA2AD9D1B707}" srcOrd="1" destOrd="0" presId="urn:microsoft.com/office/officeart/2005/8/layout/orgChart1"/>
    <dgm:cxn modelId="{2640AB62-B28A-4EE9-8459-B1B7E9E79466}" type="presParOf" srcId="{0EC7F851-80B3-490A-B4A6-11EA3BB46E38}" destId="{BD18AF08-6A11-4640-A001-0895601855AD}" srcOrd="2" destOrd="0" presId="urn:microsoft.com/office/officeart/2005/8/layout/orgChart1"/>
    <dgm:cxn modelId="{3D6636DC-0923-4A03-AF47-859D556FEB59}" type="presParOf" srcId="{0B5718C4-7963-42E5-ACB4-177D75B63F27}" destId="{3BC6F166-6B7D-496D-AD3D-60025A9537C1}" srcOrd="2" destOrd="0" presId="urn:microsoft.com/office/officeart/2005/8/layout/orgChart1"/>
    <dgm:cxn modelId="{13F2D55E-222F-4D26-A493-C0D8875CEE45}" type="presParOf" srcId="{09E6547B-4826-44F7-BF0B-D3D6249A4D16}" destId="{CEB438A2-4EED-46E1-979C-285CB05E419A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AD6FE1-B93B-44CD-8F44-D9B6CCE5DAEA}">
      <dsp:nvSpPr>
        <dsp:cNvPr id="0" name=""/>
        <dsp:cNvSpPr/>
      </dsp:nvSpPr>
      <dsp:spPr>
        <a:xfrm>
          <a:off x="4272689" y="1803095"/>
          <a:ext cx="2715715" cy="4239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1990"/>
              </a:lnTo>
              <a:lnTo>
                <a:pt x="2715715" y="301990"/>
              </a:lnTo>
              <a:lnTo>
                <a:pt x="2715715" y="42397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06D0EE-CEF2-4E29-8236-C6B4548FD72F}">
      <dsp:nvSpPr>
        <dsp:cNvPr id="0" name=""/>
        <dsp:cNvSpPr/>
      </dsp:nvSpPr>
      <dsp:spPr>
        <a:xfrm>
          <a:off x="4272689" y="1803095"/>
          <a:ext cx="898904" cy="4239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1990"/>
              </a:lnTo>
              <a:lnTo>
                <a:pt x="898904" y="301990"/>
              </a:lnTo>
              <a:lnTo>
                <a:pt x="898904" y="42397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B76D4E-6CFB-440F-B9B3-320920EDEE73}">
      <dsp:nvSpPr>
        <dsp:cNvPr id="0" name=""/>
        <dsp:cNvSpPr/>
      </dsp:nvSpPr>
      <dsp:spPr>
        <a:xfrm>
          <a:off x="3417632" y="1803095"/>
          <a:ext cx="855056" cy="423975"/>
        </a:xfrm>
        <a:custGeom>
          <a:avLst/>
          <a:gdLst/>
          <a:ahLst/>
          <a:cxnLst/>
          <a:rect l="0" t="0" r="0" b="0"/>
          <a:pathLst>
            <a:path>
              <a:moveTo>
                <a:pt x="855056" y="0"/>
              </a:moveTo>
              <a:lnTo>
                <a:pt x="855056" y="301990"/>
              </a:lnTo>
              <a:lnTo>
                <a:pt x="0" y="301990"/>
              </a:lnTo>
              <a:lnTo>
                <a:pt x="0" y="42397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35AFED6-6F3C-497E-955D-2FFDC09A3681}">
      <dsp:nvSpPr>
        <dsp:cNvPr id="0" name=""/>
        <dsp:cNvSpPr/>
      </dsp:nvSpPr>
      <dsp:spPr>
        <a:xfrm>
          <a:off x="1408540" y="3036299"/>
          <a:ext cx="859776" cy="40988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7901"/>
              </a:lnTo>
              <a:lnTo>
                <a:pt x="859776" y="287901"/>
              </a:lnTo>
              <a:lnTo>
                <a:pt x="859776" y="40988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AF4D94C-4E08-4E4A-9273-A3B17F9E658C}">
      <dsp:nvSpPr>
        <dsp:cNvPr id="0" name=""/>
        <dsp:cNvSpPr/>
      </dsp:nvSpPr>
      <dsp:spPr>
        <a:xfrm>
          <a:off x="658924" y="3036299"/>
          <a:ext cx="749615" cy="409886"/>
        </a:xfrm>
        <a:custGeom>
          <a:avLst/>
          <a:gdLst/>
          <a:ahLst/>
          <a:cxnLst/>
          <a:rect l="0" t="0" r="0" b="0"/>
          <a:pathLst>
            <a:path>
              <a:moveTo>
                <a:pt x="749615" y="0"/>
              </a:moveTo>
              <a:lnTo>
                <a:pt x="749615" y="287901"/>
              </a:lnTo>
              <a:lnTo>
                <a:pt x="0" y="287901"/>
              </a:lnTo>
              <a:lnTo>
                <a:pt x="0" y="40988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F8CE4B-0525-4742-8A67-42BE97854E3F}">
      <dsp:nvSpPr>
        <dsp:cNvPr id="0" name=""/>
        <dsp:cNvSpPr/>
      </dsp:nvSpPr>
      <dsp:spPr>
        <a:xfrm>
          <a:off x="1408540" y="1803095"/>
          <a:ext cx="2864148" cy="397051"/>
        </a:xfrm>
        <a:custGeom>
          <a:avLst/>
          <a:gdLst/>
          <a:ahLst/>
          <a:cxnLst/>
          <a:rect l="0" t="0" r="0" b="0"/>
          <a:pathLst>
            <a:path>
              <a:moveTo>
                <a:pt x="2864148" y="0"/>
              </a:moveTo>
              <a:lnTo>
                <a:pt x="2864148" y="275066"/>
              </a:lnTo>
              <a:lnTo>
                <a:pt x="0" y="275066"/>
              </a:lnTo>
              <a:lnTo>
                <a:pt x="0" y="39705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620BEFE-6918-424E-BA5D-26D59C6AC736}">
      <dsp:nvSpPr>
        <dsp:cNvPr id="0" name=""/>
        <dsp:cNvSpPr/>
      </dsp:nvSpPr>
      <dsp:spPr>
        <a:xfrm>
          <a:off x="3614301" y="966943"/>
          <a:ext cx="1316775" cy="83615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975AABA-80F0-4825-A160-6C5AF5285B4C}">
      <dsp:nvSpPr>
        <dsp:cNvPr id="0" name=""/>
        <dsp:cNvSpPr/>
      </dsp:nvSpPr>
      <dsp:spPr>
        <a:xfrm>
          <a:off x="3760609" y="1105936"/>
          <a:ext cx="1316775" cy="83615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/>
            <a:t>ЭОР</a:t>
          </a:r>
          <a:endParaRPr lang="ru-RU" sz="3200" b="1" kern="1200" dirty="0"/>
        </a:p>
      </dsp:txBody>
      <dsp:txXfrm>
        <a:off x="3785099" y="1130426"/>
        <a:ext cx="1267795" cy="787172"/>
      </dsp:txXfrm>
    </dsp:sp>
    <dsp:sp modelId="{2516BF6B-3F68-4AC4-80A4-95D28B65BC4F}">
      <dsp:nvSpPr>
        <dsp:cNvPr id="0" name=""/>
        <dsp:cNvSpPr/>
      </dsp:nvSpPr>
      <dsp:spPr>
        <a:xfrm>
          <a:off x="550101" y="2200147"/>
          <a:ext cx="1716877" cy="83615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A0E393D-6824-4FD9-A2B1-5B65551008B7}">
      <dsp:nvSpPr>
        <dsp:cNvPr id="0" name=""/>
        <dsp:cNvSpPr/>
      </dsp:nvSpPr>
      <dsp:spPr>
        <a:xfrm>
          <a:off x="696409" y="2339140"/>
          <a:ext cx="1716877" cy="83615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Педагогические ЭОР</a:t>
          </a:r>
          <a:endParaRPr lang="ru-RU" sz="1400" b="1" kern="1200" dirty="0"/>
        </a:p>
      </dsp:txBody>
      <dsp:txXfrm>
        <a:off x="720899" y="2363630"/>
        <a:ext cx="1667897" cy="787172"/>
      </dsp:txXfrm>
    </dsp:sp>
    <dsp:sp modelId="{2B884186-A705-43E9-ACE5-E3F737FB2D74}">
      <dsp:nvSpPr>
        <dsp:cNvPr id="0" name=""/>
        <dsp:cNvSpPr/>
      </dsp:nvSpPr>
      <dsp:spPr>
        <a:xfrm>
          <a:off x="537" y="3446185"/>
          <a:ext cx="1316775" cy="83615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85AFAC6-8CF3-47F6-8FC6-9F244E2D7549}">
      <dsp:nvSpPr>
        <dsp:cNvPr id="0" name=""/>
        <dsp:cNvSpPr/>
      </dsp:nvSpPr>
      <dsp:spPr>
        <a:xfrm>
          <a:off x="146845" y="3585178"/>
          <a:ext cx="1316775" cy="83615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электронные учебные издания </a:t>
          </a:r>
          <a:endParaRPr lang="ru-RU" sz="1400" b="1" kern="1200" dirty="0"/>
        </a:p>
      </dsp:txBody>
      <dsp:txXfrm>
        <a:off x="171335" y="3609668"/>
        <a:ext cx="1267795" cy="787172"/>
      </dsp:txXfrm>
    </dsp:sp>
    <dsp:sp modelId="{85AF38F9-05A8-4D3B-B5AF-A34A03B7F184}">
      <dsp:nvSpPr>
        <dsp:cNvPr id="0" name=""/>
        <dsp:cNvSpPr/>
      </dsp:nvSpPr>
      <dsp:spPr>
        <a:xfrm>
          <a:off x="1609929" y="3446185"/>
          <a:ext cx="1316775" cy="83615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38C20AD-6A33-49A2-B415-8E721152B8C5}">
      <dsp:nvSpPr>
        <dsp:cNvPr id="0" name=""/>
        <dsp:cNvSpPr/>
      </dsp:nvSpPr>
      <dsp:spPr>
        <a:xfrm>
          <a:off x="1756237" y="3585178"/>
          <a:ext cx="1316775" cy="83615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электронные учебные материалы</a:t>
          </a:r>
          <a:endParaRPr lang="ru-RU" sz="1400" b="1" kern="1200" dirty="0"/>
        </a:p>
      </dsp:txBody>
      <dsp:txXfrm>
        <a:off x="1780727" y="3609668"/>
        <a:ext cx="1267795" cy="787172"/>
      </dsp:txXfrm>
    </dsp:sp>
    <dsp:sp modelId="{7FBE6A84-CD1E-4A37-9C9C-B979C2796A24}">
      <dsp:nvSpPr>
        <dsp:cNvPr id="0" name=""/>
        <dsp:cNvSpPr/>
      </dsp:nvSpPr>
      <dsp:spPr>
        <a:xfrm>
          <a:off x="2614676" y="2227071"/>
          <a:ext cx="1605912" cy="83615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8ABF5D8-1AB6-4F39-875D-2036A903BEB5}">
      <dsp:nvSpPr>
        <dsp:cNvPr id="0" name=""/>
        <dsp:cNvSpPr/>
      </dsp:nvSpPr>
      <dsp:spPr>
        <a:xfrm>
          <a:off x="2760984" y="2366064"/>
          <a:ext cx="1605912" cy="83615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Специализированные образовательные инструменты</a:t>
          </a:r>
          <a:endParaRPr lang="ru-RU" sz="1200" b="1" kern="1200" dirty="0"/>
        </a:p>
      </dsp:txBody>
      <dsp:txXfrm>
        <a:off x="2785474" y="2390554"/>
        <a:ext cx="1556932" cy="787172"/>
      </dsp:txXfrm>
    </dsp:sp>
    <dsp:sp modelId="{606E79D4-CD1E-406C-86BA-1080E54D6C20}">
      <dsp:nvSpPr>
        <dsp:cNvPr id="0" name=""/>
        <dsp:cNvSpPr/>
      </dsp:nvSpPr>
      <dsp:spPr>
        <a:xfrm>
          <a:off x="4513206" y="2227071"/>
          <a:ext cx="1316775" cy="83615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326330E-989F-4C3C-822A-D1388E6C3ED5}">
      <dsp:nvSpPr>
        <dsp:cNvPr id="0" name=""/>
        <dsp:cNvSpPr/>
      </dsp:nvSpPr>
      <dsp:spPr>
        <a:xfrm>
          <a:off x="4659514" y="2366064"/>
          <a:ext cx="1316775" cy="83615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Инструменты организации учебного процесса</a:t>
          </a:r>
          <a:endParaRPr lang="ru-RU" sz="1400" b="1" kern="1200" dirty="0"/>
        </a:p>
      </dsp:txBody>
      <dsp:txXfrm>
        <a:off x="4684004" y="2390554"/>
        <a:ext cx="1267795" cy="787172"/>
      </dsp:txXfrm>
    </dsp:sp>
    <dsp:sp modelId="{A334671E-B8BD-4494-8FAA-A15EE45B7D95}">
      <dsp:nvSpPr>
        <dsp:cNvPr id="0" name=""/>
        <dsp:cNvSpPr/>
      </dsp:nvSpPr>
      <dsp:spPr>
        <a:xfrm>
          <a:off x="6122598" y="2227071"/>
          <a:ext cx="1731612" cy="83615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D0982FF-2480-40C5-8359-1881E359D1D1}">
      <dsp:nvSpPr>
        <dsp:cNvPr id="0" name=""/>
        <dsp:cNvSpPr/>
      </dsp:nvSpPr>
      <dsp:spPr>
        <a:xfrm>
          <a:off x="6268906" y="2366064"/>
          <a:ext cx="1731612" cy="83615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err="1" smtClean="0"/>
            <a:t>Общепользовательские</a:t>
          </a:r>
          <a:r>
            <a:rPr lang="ru-RU" sz="1200" b="1" kern="1200" dirty="0" smtClean="0"/>
            <a:t> инструменты</a:t>
          </a:r>
          <a:endParaRPr lang="ru-RU" sz="1200" b="1" kern="1200" dirty="0"/>
        </a:p>
      </dsp:txBody>
      <dsp:txXfrm>
        <a:off x="6293396" y="2390554"/>
        <a:ext cx="1682632" cy="78717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E09B1AB-F231-4D94-BC62-EF1C60ED030B}">
      <dsp:nvSpPr>
        <dsp:cNvPr id="0" name=""/>
        <dsp:cNvSpPr/>
      </dsp:nvSpPr>
      <dsp:spPr>
        <a:xfrm>
          <a:off x="5652911" y="1475588"/>
          <a:ext cx="182737" cy="142535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25350"/>
              </a:lnTo>
              <a:lnTo>
                <a:pt x="182737" y="142535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9C1000-B3F6-4282-B4CD-1B5DD6A50089}">
      <dsp:nvSpPr>
        <dsp:cNvPr id="0" name=""/>
        <dsp:cNvSpPr/>
      </dsp:nvSpPr>
      <dsp:spPr>
        <a:xfrm>
          <a:off x="5652911" y="1475588"/>
          <a:ext cx="182737" cy="5603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60394"/>
              </a:lnTo>
              <a:lnTo>
                <a:pt x="182737" y="560394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04D321A-06B9-413E-8E9B-78CACF2186BD}">
      <dsp:nvSpPr>
        <dsp:cNvPr id="0" name=""/>
        <dsp:cNvSpPr/>
      </dsp:nvSpPr>
      <dsp:spPr>
        <a:xfrm>
          <a:off x="3895271" y="609124"/>
          <a:ext cx="2244938" cy="2573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424"/>
              </a:lnTo>
              <a:lnTo>
                <a:pt x="2244938" y="129424"/>
              </a:lnTo>
              <a:lnTo>
                <a:pt x="2244938" y="25734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40E3915-6392-4F49-9656-587E77FEA79D}">
      <dsp:nvSpPr>
        <dsp:cNvPr id="0" name=""/>
        <dsp:cNvSpPr/>
      </dsp:nvSpPr>
      <dsp:spPr>
        <a:xfrm>
          <a:off x="4178830" y="2340545"/>
          <a:ext cx="182737" cy="142535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25350"/>
              </a:lnTo>
              <a:lnTo>
                <a:pt x="182737" y="142535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E8634CE-D157-4E25-8838-F216E853A5CD}">
      <dsp:nvSpPr>
        <dsp:cNvPr id="0" name=""/>
        <dsp:cNvSpPr/>
      </dsp:nvSpPr>
      <dsp:spPr>
        <a:xfrm>
          <a:off x="4178830" y="2340545"/>
          <a:ext cx="182737" cy="5603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60394"/>
              </a:lnTo>
              <a:lnTo>
                <a:pt x="182737" y="560394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2A53C41-F04D-4CFE-95B2-A4562308B4D5}">
      <dsp:nvSpPr>
        <dsp:cNvPr id="0" name=""/>
        <dsp:cNvSpPr/>
      </dsp:nvSpPr>
      <dsp:spPr>
        <a:xfrm>
          <a:off x="3929090" y="1475588"/>
          <a:ext cx="737040" cy="2558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916"/>
              </a:lnTo>
              <a:lnTo>
                <a:pt x="737040" y="127916"/>
              </a:lnTo>
              <a:lnTo>
                <a:pt x="737040" y="255832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C0B60A7-D146-473E-8D74-A608CA3AF05D}">
      <dsp:nvSpPr>
        <dsp:cNvPr id="0" name=""/>
        <dsp:cNvSpPr/>
      </dsp:nvSpPr>
      <dsp:spPr>
        <a:xfrm>
          <a:off x="3496611" y="2340545"/>
          <a:ext cx="182737" cy="1425350"/>
        </a:xfrm>
        <a:custGeom>
          <a:avLst/>
          <a:gdLst/>
          <a:ahLst/>
          <a:cxnLst/>
          <a:rect l="0" t="0" r="0" b="0"/>
          <a:pathLst>
            <a:path>
              <a:moveTo>
                <a:pt x="182737" y="0"/>
              </a:moveTo>
              <a:lnTo>
                <a:pt x="182737" y="1425350"/>
              </a:lnTo>
              <a:lnTo>
                <a:pt x="0" y="142535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616276-F4E2-4846-9EDF-2B01EBB34F72}">
      <dsp:nvSpPr>
        <dsp:cNvPr id="0" name=""/>
        <dsp:cNvSpPr/>
      </dsp:nvSpPr>
      <dsp:spPr>
        <a:xfrm>
          <a:off x="3496611" y="2340545"/>
          <a:ext cx="182737" cy="560394"/>
        </a:xfrm>
        <a:custGeom>
          <a:avLst/>
          <a:gdLst/>
          <a:ahLst/>
          <a:cxnLst/>
          <a:rect l="0" t="0" r="0" b="0"/>
          <a:pathLst>
            <a:path>
              <a:moveTo>
                <a:pt x="182737" y="0"/>
              </a:moveTo>
              <a:lnTo>
                <a:pt x="182737" y="560394"/>
              </a:lnTo>
              <a:lnTo>
                <a:pt x="0" y="560394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40176E5-C92C-4552-A97C-61410CCBD49E}">
      <dsp:nvSpPr>
        <dsp:cNvPr id="0" name=""/>
        <dsp:cNvSpPr/>
      </dsp:nvSpPr>
      <dsp:spPr>
        <a:xfrm>
          <a:off x="3192049" y="1475588"/>
          <a:ext cx="737040" cy="255832"/>
        </a:xfrm>
        <a:custGeom>
          <a:avLst/>
          <a:gdLst/>
          <a:ahLst/>
          <a:cxnLst/>
          <a:rect l="0" t="0" r="0" b="0"/>
          <a:pathLst>
            <a:path>
              <a:moveTo>
                <a:pt x="737040" y="0"/>
              </a:moveTo>
              <a:lnTo>
                <a:pt x="737040" y="127916"/>
              </a:lnTo>
              <a:lnTo>
                <a:pt x="0" y="127916"/>
              </a:lnTo>
              <a:lnTo>
                <a:pt x="0" y="255832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5507DF8-2A10-482F-991F-5D5BF27D82FB}">
      <dsp:nvSpPr>
        <dsp:cNvPr id="0" name=""/>
        <dsp:cNvSpPr/>
      </dsp:nvSpPr>
      <dsp:spPr>
        <a:xfrm>
          <a:off x="3849551" y="609124"/>
          <a:ext cx="91440" cy="25734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29424"/>
              </a:lnTo>
              <a:lnTo>
                <a:pt x="79538" y="129424"/>
              </a:lnTo>
              <a:lnTo>
                <a:pt x="79538" y="25734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67DC25C-F191-44B6-8594-7138BC815C4F}">
      <dsp:nvSpPr>
        <dsp:cNvPr id="0" name=""/>
        <dsp:cNvSpPr/>
      </dsp:nvSpPr>
      <dsp:spPr>
        <a:xfrm>
          <a:off x="2022531" y="1475588"/>
          <a:ext cx="182737" cy="1425350"/>
        </a:xfrm>
        <a:custGeom>
          <a:avLst/>
          <a:gdLst/>
          <a:ahLst/>
          <a:cxnLst/>
          <a:rect l="0" t="0" r="0" b="0"/>
          <a:pathLst>
            <a:path>
              <a:moveTo>
                <a:pt x="182737" y="0"/>
              </a:moveTo>
              <a:lnTo>
                <a:pt x="182737" y="1425350"/>
              </a:lnTo>
              <a:lnTo>
                <a:pt x="0" y="142535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FBD47D8-D4DC-45EC-B3AA-990E509AA298}">
      <dsp:nvSpPr>
        <dsp:cNvPr id="0" name=""/>
        <dsp:cNvSpPr/>
      </dsp:nvSpPr>
      <dsp:spPr>
        <a:xfrm>
          <a:off x="2022531" y="1475588"/>
          <a:ext cx="182737" cy="560394"/>
        </a:xfrm>
        <a:custGeom>
          <a:avLst/>
          <a:gdLst/>
          <a:ahLst/>
          <a:cxnLst/>
          <a:rect l="0" t="0" r="0" b="0"/>
          <a:pathLst>
            <a:path>
              <a:moveTo>
                <a:pt x="182737" y="0"/>
              </a:moveTo>
              <a:lnTo>
                <a:pt x="182737" y="560394"/>
              </a:lnTo>
              <a:lnTo>
                <a:pt x="0" y="560394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10917BD-7ADE-43BF-BBB1-7B5FCEC0CF15}">
      <dsp:nvSpPr>
        <dsp:cNvPr id="0" name=""/>
        <dsp:cNvSpPr/>
      </dsp:nvSpPr>
      <dsp:spPr>
        <a:xfrm>
          <a:off x="1717969" y="609124"/>
          <a:ext cx="2177301" cy="257340"/>
        </a:xfrm>
        <a:custGeom>
          <a:avLst/>
          <a:gdLst/>
          <a:ahLst/>
          <a:cxnLst/>
          <a:rect l="0" t="0" r="0" b="0"/>
          <a:pathLst>
            <a:path>
              <a:moveTo>
                <a:pt x="2177301" y="0"/>
              </a:moveTo>
              <a:lnTo>
                <a:pt x="2177301" y="129424"/>
              </a:lnTo>
              <a:lnTo>
                <a:pt x="0" y="129424"/>
              </a:lnTo>
              <a:lnTo>
                <a:pt x="0" y="25734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5BFFD1-5A59-4E24-8BCB-DF5C18A01A2B}">
      <dsp:nvSpPr>
        <dsp:cNvPr id="0" name=""/>
        <dsp:cNvSpPr/>
      </dsp:nvSpPr>
      <dsp:spPr>
        <a:xfrm>
          <a:off x="3286147" y="0"/>
          <a:ext cx="1218248" cy="60912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>
              <a:latin typeface="Arial"/>
              <a:cs typeface="Arial"/>
            </a:rPr>
            <a:t>Контент</a:t>
          </a:r>
          <a:endParaRPr lang="ru-RU" sz="1000" b="1" kern="1200" dirty="0">
            <a:latin typeface="Arial"/>
            <a:cs typeface="Arial"/>
          </a:endParaRPr>
        </a:p>
      </dsp:txBody>
      <dsp:txXfrm>
        <a:off x="3286147" y="0"/>
        <a:ext cx="1218248" cy="609124"/>
      </dsp:txXfrm>
    </dsp:sp>
    <dsp:sp modelId="{7D81063B-109F-45C4-9DBA-2CEDF77BC961}">
      <dsp:nvSpPr>
        <dsp:cNvPr id="0" name=""/>
        <dsp:cNvSpPr/>
      </dsp:nvSpPr>
      <dsp:spPr>
        <a:xfrm>
          <a:off x="1108845" y="866464"/>
          <a:ext cx="1218248" cy="60912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>
              <a:latin typeface="Arial"/>
              <a:cs typeface="Arial"/>
            </a:rPr>
            <a:t>Символьная информация</a:t>
          </a:r>
        </a:p>
      </dsp:txBody>
      <dsp:txXfrm>
        <a:off x="1108845" y="866464"/>
        <a:ext cx="1218248" cy="609124"/>
      </dsp:txXfrm>
    </dsp:sp>
    <dsp:sp modelId="{9B9EBCDD-D76E-4526-826F-4529A34DF7AB}">
      <dsp:nvSpPr>
        <dsp:cNvPr id="0" name=""/>
        <dsp:cNvSpPr/>
      </dsp:nvSpPr>
      <dsp:spPr>
        <a:xfrm>
          <a:off x="804283" y="1731420"/>
          <a:ext cx="1218248" cy="60912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>
              <a:latin typeface="Arial"/>
              <a:cs typeface="Arial"/>
            </a:rPr>
            <a:t>Текст</a:t>
          </a:r>
        </a:p>
      </dsp:txBody>
      <dsp:txXfrm>
        <a:off x="804283" y="1731420"/>
        <a:ext cx="1218248" cy="609124"/>
      </dsp:txXfrm>
    </dsp:sp>
    <dsp:sp modelId="{BD8E22CE-E8F1-4A96-976C-8D19869A6EAC}">
      <dsp:nvSpPr>
        <dsp:cNvPr id="0" name=""/>
        <dsp:cNvSpPr/>
      </dsp:nvSpPr>
      <dsp:spPr>
        <a:xfrm>
          <a:off x="804283" y="2596377"/>
          <a:ext cx="1218248" cy="60912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>
              <a:latin typeface="Arial"/>
              <a:cs typeface="Arial"/>
            </a:rPr>
            <a:t>Числовые данные</a:t>
          </a:r>
        </a:p>
      </dsp:txBody>
      <dsp:txXfrm>
        <a:off x="804283" y="2596377"/>
        <a:ext cx="1218248" cy="609124"/>
      </dsp:txXfrm>
    </dsp:sp>
    <dsp:sp modelId="{B7BBC7AA-229A-487D-910B-25AB223C181F}">
      <dsp:nvSpPr>
        <dsp:cNvPr id="0" name=""/>
        <dsp:cNvSpPr/>
      </dsp:nvSpPr>
      <dsp:spPr>
        <a:xfrm>
          <a:off x="3319965" y="866464"/>
          <a:ext cx="1218248" cy="60912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>
              <a:latin typeface="Arial"/>
              <a:cs typeface="Arial"/>
            </a:rPr>
            <a:t>Визуальный ряд</a:t>
          </a:r>
        </a:p>
      </dsp:txBody>
      <dsp:txXfrm>
        <a:off x="3319965" y="866464"/>
        <a:ext cx="1218248" cy="609124"/>
      </dsp:txXfrm>
    </dsp:sp>
    <dsp:sp modelId="{FBC76559-DCD8-40AD-B0C0-BFC0A2B2804F}">
      <dsp:nvSpPr>
        <dsp:cNvPr id="0" name=""/>
        <dsp:cNvSpPr/>
      </dsp:nvSpPr>
      <dsp:spPr>
        <a:xfrm>
          <a:off x="2582925" y="1731420"/>
          <a:ext cx="1218248" cy="60912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>
              <a:latin typeface="Arial"/>
              <a:cs typeface="Arial"/>
            </a:rPr>
            <a:t>Реалистический</a:t>
          </a:r>
        </a:p>
      </dsp:txBody>
      <dsp:txXfrm>
        <a:off x="2582925" y="1731420"/>
        <a:ext cx="1218248" cy="609124"/>
      </dsp:txXfrm>
    </dsp:sp>
    <dsp:sp modelId="{9C672693-A66D-4474-8E6D-B8A3417D46B6}">
      <dsp:nvSpPr>
        <dsp:cNvPr id="0" name=""/>
        <dsp:cNvSpPr/>
      </dsp:nvSpPr>
      <dsp:spPr>
        <a:xfrm>
          <a:off x="2278363" y="2596377"/>
          <a:ext cx="1218248" cy="60912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>
              <a:latin typeface="Arial"/>
              <a:cs typeface="Arial"/>
            </a:rPr>
            <a:t>Статический</a:t>
          </a:r>
        </a:p>
      </dsp:txBody>
      <dsp:txXfrm>
        <a:off x="2278363" y="2596377"/>
        <a:ext cx="1218248" cy="609124"/>
      </dsp:txXfrm>
    </dsp:sp>
    <dsp:sp modelId="{040F9E05-3333-4A34-92B7-FC88252651F5}">
      <dsp:nvSpPr>
        <dsp:cNvPr id="0" name=""/>
        <dsp:cNvSpPr/>
      </dsp:nvSpPr>
      <dsp:spPr>
        <a:xfrm>
          <a:off x="2278363" y="3461333"/>
          <a:ext cx="1218248" cy="60912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>
              <a:latin typeface="Arial"/>
              <a:cs typeface="Arial"/>
            </a:rPr>
            <a:t>Динамический</a:t>
          </a:r>
        </a:p>
      </dsp:txBody>
      <dsp:txXfrm>
        <a:off x="2278363" y="3461333"/>
        <a:ext cx="1218248" cy="609124"/>
      </dsp:txXfrm>
    </dsp:sp>
    <dsp:sp modelId="{02160DB6-CBF3-4A14-9390-79471F08240A}">
      <dsp:nvSpPr>
        <dsp:cNvPr id="0" name=""/>
        <dsp:cNvSpPr/>
      </dsp:nvSpPr>
      <dsp:spPr>
        <a:xfrm>
          <a:off x="4057006" y="1731420"/>
          <a:ext cx="1218248" cy="60912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>
              <a:latin typeface="Arial"/>
              <a:cs typeface="Arial"/>
            </a:rPr>
            <a:t>Синтезированный</a:t>
          </a:r>
        </a:p>
      </dsp:txBody>
      <dsp:txXfrm>
        <a:off x="4057006" y="1731420"/>
        <a:ext cx="1218248" cy="609124"/>
      </dsp:txXfrm>
    </dsp:sp>
    <dsp:sp modelId="{25071457-09CD-4D4B-8333-7D092104EFC4}">
      <dsp:nvSpPr>
        <dsp:cNvPr id="0" name=""/>
        <dsp:cNvSpPr/>
      </dsp:nvSpPr>
      <dsp:spPr>
        <a:xfrm>
          <a:off x="4361568" y="2596377"/>
          <a:ext cx="1218248" cy="60912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>
              <a:latin typeface="Arial"/>
              <a:cs typeface="Arial"/>
            </a:rPr>
            <a:t>Статический</a:t>
          </a:r>
        </a:p>
      </dsp:txBody>
      <dsp:txXfrm>
        <a:off x="4361568" y="2596377"/>
        <a:ext cx="1218248" cy="609124"/>
      </dsp:txXfrm>
    </dsp:sp>
    <dsp:sp modelId="{C121BC4C-83AE-402C-890E-31EB038D7D7F}">
      <dsp:nvSpPr>
        <dsp:cNvPr id="0" name=""/>
        <dsp:cNvSpPr/>
      </dsp:nvSpPr>
      <dsp:spPr>
        <a:xfrm>
          <a:off x="4361568" y="3461333"/>
          <a:ext cx="1218248" cy="60912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>
              <a:latin typeface="Arial"/>
              <a:cs typeface="Arial"/>
            </a:rPr>
            <a:t>Динамический</a:t>
          </a:r>
        </a:p>
      </dsp:txBody>
      <dsp:txXfrm>
        <a:off x="4361568" y="3461333"/>
        <a:ext cx="1218248" cy="609124"/>
      </dsp:txXfrm>
    </dsp:sp>
    <dsp:sp modelId="{9328D963-7763-45F4-BCD6-AE7DD7AD655A}">
      <dsp:nvSpPr>
        <dsp:cNvPr id="0" name=""/>
        <dsp:cNvSpPr/>
      </dsp:nvSpPr>
      <dsp:spPr>
        <a:xfrm>
          <a:off x="5531086" y="866464"/>
          <a:ext cx="1218248" cy="60912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>
              <a:latin typeface="Arial"/>
              <a:cs typeface="Arial"/>
            </a:rPr>
            <a:t>Звуковой ряд</a:t>
          </a:r>
        </a:p>
      </dsp:txBody>
      <dsp:txXfrm>
        <a:off x="5531086" y="866464"/>
        <a:ext cx="1218248" cy="609124"/>
      </dsp:txXfrm>
    </dsp:sp>
    <dsp:sp modelId="{43EA96B5-D522-43DE-8A48-A092C6D24927}">
      <dsp:nvSpPr>
        <dsp:cNvPr id="0" name=""/>
        <dsp:cNvSpPr/>
      </dsp:nvSpPr>
      <dsp:spPr>
        <a:xfrm>
          <a:off x="5835648" y="1731420"/>
          <a:ext cx="1218248" cy="60912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>
              <a:latin typeface="Arial"/>
              <a:cs typeface="Arial"/>
            </a:rPr>
            <a:t>Реалистический</a:t>
          </a:r>
        </a:p>
      </dsp:txBody>
      <dsp:txXfrm>
        <a:off x="5835648" y="1731420"/>
        <a:ext cx="1218248" cy="609124"/>
      </dsp:txXfrm>
    </dsp:sp>
    <dsp:sp modelId="{5D969631-1065-4A28-9409-F55CA3BC0943}">
      <dsp:nvSpPr>
        <dsp:cNvPr id="0" name=""/>
        <dsp:cNvSpPr/>
      </dsp:nvSpPr>
      <dsp:spPr>
        <a:xfrm>
          <a:off x="5835648" y="2596377"/>
          <a:ext cx="1218248" cy="60912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>
              <a:latin typeface="Arial"/>
              <a:cs typeface="Arial"/>
            </a:rPr>
            <a:t>Синтезированный</a:t>
          </a:r>
        </a:p>
      </dsp:txBody>
      <dsp:txXfrm>
        <a:off x="5835648" y="2596377"/>
        <a:ext cx="1218248" cy="60912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73A2F-920E-4EF7-9A0D-CE15F5562146}" type="datetimeFigureOut">
              <a:rPr lang="ru-RU" smtClean="0"/>
              <a:pPr/>
              <a:t>21.03.2015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E5AE0-983E-46AC-97E8-F58C596BD3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73A2F-920E-4EF7-9A0D-CE15F5562146}" type="datetimeFigureOut">
              <a:rPr lang="ru-RU" smtClean="0"/>
              <a:pPr/>
              <a:t>21.03.2015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E5AE0-983E-46AC-97E8-F58C596BD3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73A2F-920E-4EF7-9A0D-CE15F5562146}" type="datetimeFigureOut">
              <a:rPr lang="ru-RU" smtClean="0"/>
              <a:pPr/>
              <a:t>21.03.2015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E5AE0-983E-46AC-97E8-F58C596BD3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73A2F-920E-4EF7-9A0D-CE15F5562146}" type="datetimeFigureOut">
              <a:rPr lang="ru-RU" smtClean="0"/>
              <a:pPr/>
              <a:t>21.03.2015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E5AE0-983E-46AC-97E8-F58C596BD3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73A2F-920E-4EF7-9A0D-CE15F5562146}" type="datetimeFigureOut">
              <a:rPr lang="ru-RU" smtClean="0"/>
              <a:pPr/>
              <a:t>21.03.2015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E5AE0-983E-46AC-97E8-F58C596BD3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73A2F-920E-4EF7-9A0D-CE15F5562146}" type="datetimeFigureOut">
              <a:rPr lang="ru-RU" smtClean="0"/>
              <a:pPr/>
              <a:t>21.03.2015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E5AE0-983E-46AC-97E8-F58C596BD3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73A2F-920E-4EF7-9A0D-CE15F5562146}" type="datetimeFigureOut">
              <a:rPr lang="ru-RU" smtClean="0"/>
              <a:pPr/>
              <a:t>21.03.2015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E5AE0-983E-46AC-97E8-F58C596BD3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73A2F-920E-4EF7-9A0D-CE15F5562146}" type="datetimeFigureOut">
              <a:rPr lang="ru-RU" smtClean="0"/>
              <a:pPr/>
              <a:t>21.03.2015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E5AE0-983E-46AC-97E8-F58C596BD3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73A2F-920E-4EF7-9A0D-CE15F5562146}" type="datetimeFigureOut">
              <a:rPr lang="ru-RU" smtClean="0"/>
              <a:pPr/>
              <a:t>21.03.2015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E5AE0-983E-46AC-97E8-F58C596BD3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73A2F-920E-4EF7-9A0D-CE15F5562146}" type="datetimeFigureOut">
              <a:rPr lang="ru-RU" smtClean="0"/>
              <a:pPr/>
              <a:t>21.03.2015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E5AE0-983E-46AC-97E8-F58C596BD3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73A2F-920E-4EF7-9A0D-CE15F5562146}" type="datetimeFigureOut">
              <a:rPr lang="ru-RU" smtClean="0"/>
              <a:pPr/>
              <a:t>21.03.2015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E5AE0-983E-46AC-97E8-F58C596BD3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373A2F-920E-4EF7-9A0D-CE15F5562146}" type="datetimeFigureOut">
              <a:rPr lang="ru-RU" smtClean="0"/>
              <a:pPr/>
              <a:t>21.03.2015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EE5AE0-983E-46AC-97E8-F58C596BD39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ict.edu.ru/" TargetMode="External"/><Relationship Id="rId3" Type="http://schemas.openxmlformats.org/officeDocument/2006/relationships/hyperlink" Target="http://window.edu.ru/library?p_rubr=2.1" TargetMode="External"/><Relationship Id="rId7" Type="http://schemas.openxmlformats.org/officeDocument/2006/relationships/hyperlink" Target="http://www.edu.ru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school.edu.ru/default.asp" TargetMode="External"/><Relationship Id="rId5" Type="http://schemas.openxmlformats.org/officeDocument/2006/relationships/hyperlink" Target="http://fcior.edu.ru/" TargetMode="External"/><Relationship Id="rId4" Type="http://schemas.openxmlformats.org/officeDocument/2006/relationships/hyperlink" Target="http://school-collection.edu.ru/" TargetMode="External"/><Relationship Id="rId9" Type="http://schemas.openxmlformats.org/officeDocument/2006/relationships/hyperlink" Target="http://www.portalnano.ru/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syrtsovasv.narod.ru/ikt/" TargetMode="External"/><Relationship Id="rId13" Type="http://schemas.openxmlformats.org/officeDocument/2006/relationships/hyperlink" Target="http://www.botik.ru/~robot/" TargetMode="External"/><Relationship Id="rId3" Type="http://schemas.openxmlformats.org/officeDocument/2006/relationships/hyperlink" Target="http://www.computer-museum.ru/index.php" TargetMode="External"/><Relationship Id="rId7" Type="http://schemas.openxmlformats.org/officeDocument/2006/relationships/hyperlink" Target="http://infoshkola.info/" TargetMode="External"/><Relationship Id="rId12" Type="http://schemas.openxmlformats.org/officeDocument/2006/relationships/hyperlink" Target="http://algorithm.narod.ru/" TargetMode="External"/><Relationship Id="rId2" Type="http://schemas.openxmlformats.org/officeDocument/2006/relationships/image" Target="../media/image2.png"/><Relationship Id="rId16" Type="http://schemas.openxmlformats.org/officeDocument/2006/relationships/hyperlink" Target="http://comp-science.narod.ru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ps.ifmo.ru/main/welcome/index.html" TargetMode="External"/><Relationship Id="rId11" Type="http://schemas.openxmlformats.org/officeDocument/2006/relationships/hyperlink" Target="http://www.mathprog.narod.ru/" TargetMode="External"/><Relationship Id="rId5" Type="http://schemas.openxmlformats.org/officeDocument/2006/relationships/hyperlink" Target="http://acm.timus.ru/" TargetMode="External"/><Relationship Id="rId15" Type="http://schemas.openxmlformats.org/officeDocument/2006/relationships/hyperlink" Target="http://www.g6prog.narod.ru/" TargetMode="External"/><Relationship Id="rId10" Type="http://schemas.openxmlformats.org/officeDocument/2006/relationships/hyperlink" Target="http://kompas.ru/" TargetMode="External"/><Relationship Id="rId4" Type="http://schemas.openxmlformats.org/officeDocument/2006/relationships/hyperlink" Target="http://rain.ifmo.ru/cat/view.php" TargetMode="External"/><Relationship Id="rId9" Type="http://schemas.openxmlformats.org/officeDocument/2006/relationships/hyperlink" Target="http://www.klyaksa.net/" TargetMode="External"/><Relationship Id="rId14" Type="http://schemas.openxmlformats.org/officeDocument/2006/relationships/hyperlink" Target="http://kpolyakov.narod.ru/" TargetMode="Externa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vizumc.blogspot.com/2009/12/blog-post.html" TargetMode="External"/><Relationship Id="rId3" Type="http://schemas.openxmlformats.org/officeDocument/2006/relationships/hyperlink" Target="http://vizumc.blogspot.com/2010/01/blog-post_2295.html" TargetMode="External"/><Relationship Id="rId7" Type="http://schemas.openxmlformats.org/officeDocument/2006/relationships/hyperlink" Target="http://vizumc.blogspot.com/2010/01/blog-post_6821.html" TargetMode="External"/><Relationship Id="rId12" Type="http://schemas.openxmlformats.org/officeDocument/2006/relationships/hyperlink" Target="http://vizumc.blogspot.com/2012/02/learningappsorg.html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vizumc.blogspot.com/2011/02/blog-post.html" TargetMode="External"/><Relationship Id="rId11" Type="http://schemas.openxmlformats.org/officeDocument/2006/relationships/hyperlink" Target="http://vizumc.blogspot.com/2012/02/blog-post.html" TargetMode="External"/><Relationship Id="rId5" Type="http://schemas.openxmlformats.org/officeDocument/2006/relationships/hyperlink" Target="http://vizumc.blogspot.com/2010/01/blog-post.html" TargetMode="External"/><Relationship Id="rId10" Type="http://schemas.openxmlformats.org/officeDocument/2006/relationships/hyperlink" Target="http://vizumc.blogspot.com/2011/05/blog-post.html" TargetMode="External"/><Relationship Id="rId4" Type="http://schemas.openxmlformats.org/officeDocument/2006/relationships/hyperlink" Target="http://vizumc.blogspot.com/2010/01/blog-post_16.html" TargetMode="External"/><Relationship Id="rId9" Type="http://schemas.openxmlformats.org/officeDocument/2006/relationships/hyperlink" Target="http://vizumc.blogspot.com/2011/05/blog-post_26.html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hyperlink" Target="http://mytest.klyaksa.net/" TargetMode="External"/><Relationship Id="rId7" Type="http://schemas.openxmlformats.org/officeDocument/2006/relationships/image" Target="../media/image2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hyperlink" Target="http://www.sameshow.com/" TargetMode="External"/><Relationship Id="rId4" Type="http://schemas.openxmlformats.org/officeDocument/2006/relationships/hyperlink" Target="http://easyquizzy.ru/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hyperlink" Target="http://mytest.klyaksa.net/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in1.swf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hyperlink" Target="%5bINF_002%5d_%5bAM_01%5d.swf" TargetMode="Externa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hyperlink" Target="%5bINF_002%5d_%5bAM_01%5d.swf" TargetMode="External"/><Relationship Id="rId4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image" Target="../media/image43.gif"/><Relationship Id="rId3" Type="http://schemas.openxmlformats.org/officeDocument/2006/relationships/image" Target="../media/image2.png"/><Relationship Id="rId7" Type="http://schemas.openxmlformats.org/officeDocument/2006/relationships/oleObject" Target="../embeddings/oleObject2.bin"/><Relationship Id="rId12" Type="http://schemas.openxmlformats.org/officeDocument/2006/relationships/image" Target="../media/image42.gi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7.png"/><Relationship Id="rId11" Type="http://schemas.openxmlformats.org/officeDocument/2006/relationships/image" Target="../media/image41.png"/><Relationship Id="rId5" Type="http://schemas.openxmlformats.org/officeDocument/2006/relationships/oleObject" Target="../embeddings/oleObject1.bin"/><Relationship Id="rId10" Type="http://schemas.openxmlformats.org/officeDocument/2006/relationships/image" Target="../media/image39.png"/><Relationship Id="rId4" Type="http://schemas.openxmlformats.org/officeDocument/2006/relationships/image" Target="../media/image40.jpeg"/><Relationship Id="rId9" Type="http://schemas.openxmlformats.org/officeDocument/2006/relationships/oleObject" Target="../embeddings/oleObject3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://puzzlecup.com/crossword-ru/" TargetMode="External"/><Relationship Id="rId13" Type="http://schemas.openxmlformats.org/officeDocument/2006/relationships/hyperlink" Target="http://www.portalnano.ru/" TargetMode="External"/><Relationship Id="rId3" Type="http://schemas.openxmlformats.org/officeDocument/2006/relationships/hyperlink" Target="http://comp-science.narod.ru/" TargetMode="External"/><Relationship Id="rId7" Type="http://schemas.openxmlformats.org/officeDocument/2006/relationships/hyperlink" Target="http://mytest.klyaksa.net/" TargetMode="External"/><Relationship Id="rId12" Type="http://schemas.openxmlformats.org/officeDocument/2006/relationships/hyperlink" Target="http://www.ict.edu.ru/" TargetMode="Externa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metodist.lbz.ru/authors/informatika/3/" TargetMode="External"/><Relationship Id="rId11" Type="http://schemas.openxmlformats.org/officeDocument/2006/relationships/hyperlink" Target="http://www.edu.ru/" TargetMode="External"/><Relationship Id="rId5" Type="http://schemas.openxmlformats.org/officeDocument/2006/relationships/hyperlink" Target="http://kpolyakov.narod.ru/" TargetMode="External"/><Relationship Id="rId10" Type="http://schemas.openxmlformats.org/officeDocument/2006/relationships/hyperlink" Target="http://window.edu.ru/library?p_rubr=2.1" TargetMode="External"/><Relationship Id="rId4" Type="http://schemas.openxmlformats.org/officeDocument/2006/relationships/hyperlink" Target="http://fcior.edu.ru/" TargetMode="External"/><Relationship Id="rId9" Type="http://schemas.openxmlformats.org/officeDocument/2006/relationships/hyperlink" Target="http://school-collection.edu.ru/" TargetMode="External"/><Relationship Id="rId14" Type="http://schemas.openxmlformats.org/officeDocument/2006/relationships/hyperlink" Target="http://www.school.edu.ru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000232" y="2214554"/>
            <a:ext cx="714376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Cambria" pitchFamily="18" charset="0"/>
              </a:rPr>
              <a:t>Использование </a:t>
            </a:r>
          </a:p>
          <a:p>
            <a:pPr algn="ctr"/>
            <a:r>
              <a:rPr lang="ru-RU" sz="3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Cambria" pitchFamily="18" charset="0"/>
              </a:rPr>
              <a:t>электронных образовательных  ресурсов  в деятельности  учителя информатики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214678" y="5072074"/>
            <a:ext cx="5715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Лысова Тамара Юрьевна –</a:t>
            </a:r>
          </a:p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учитель информатики, МБОУ СОШ 10 ККЮС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Федеральные образовательные порталы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214414" y="1600200"/>
            <a:ext cx="7472386" cy="4525963"/>
          </a:xfrm>
          <a:noFill/>
          <a:ln>
            <a:solidFill>
              <a:schemeClr val="bg2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r>
              <a:rPr lang="ru-RU" dirty="0" smtClean="0"/>
              <a:t>Единое окно доступа к образовательным ресурсам </a:t>
            </a:r>
            <a:r>
              <a:rPr lang="ru-RU" u="sng" dirty="0" smtClean="0">
                <a:hlinkClick r:id="rId3"/>
              </a:rPr>
              <a:t>http://window.edu.ru/</a:t>
            </a:r>
            <a:endParaRPr lang="ru-RU" dirty="0" smtClean="0"/>
          </a:p>
          <a:p>
            <a:r>
              <a:rPr lang="ru-RU" dirty="0" smtClean="0"/>
              <a:t>Единая коллекция цифровых образовательных ресурсов </a:t>
            </a:r>
            <a:r>
              <a:rPr lang="ru-RU" u="sng" dirty="0" smtClean="0">
                <a:hlinkClick r:id="rId4"/>
              </a:rPr>
              <a:t>http://sc.edu.ru/</a:t>
            </a:r>
            <a:endParaRPr lang="ru-RU" dirty="0" smtClean="0"/>
          </a:p>
          <a:p>
            <a:r>
              <a:rPr lang="ru-RU" dirty="0" smtClean="0"/>
              <a:t>Федеральный центр информационно-образовательных ресурсов </a:t>
            </a:r>
            <a:r>
              <a:rPr lang="ru-RU" u="sng" dirty="0" smtClean="0">
                <a:hlinkClick r:id="rId5"/>
              </a:rPr>
              <a:t>http://fcior.edu.ru/</a:t>
            </a:r>
            <a:endParaRPr lang="ru-RU" dirty="0" smtClean="0"/>
          </a:p>
          <a:p>
            <a:r>
              <a:rPr lang="ru-RU" dirty="0" smtClean="0"/>
              <a:t>Российский общеобразовательный портал </a:t>
            </a:r>
            <a:r>
              <a:rPr lang="ru-RU" u="sng" dirty="0" smtClean="0">
                <a:hlinkClick r:id="rId6"/>
              </a:rPr>
              <a:t>http://www.school.edu.ru/</a:t>
            </a:r>
            <a:endParaRPr lang="ru-RU" dirty="0" smtClean="0"/>
          </a:p>
          <a:p>
            <a:r>
              <a:rPr lang="ru-RU" dirty="0" smtClean="0"/>
              <a:t>Федеральный портал "Российское образование" </a:t>
            </a:r>
            <a:r>
              <a:rPr lang="ru-RU" u="sng" dirty="0" smtClean="0">
                <a:hlinkClick r:id="rId7"/>
              </a:rPr>
              <a:t>http://www.edu.ru/</a:t>
            </a:r>
            <a:endParaRPr lang="ru-RU" dirty="0" smtClean="0"/>
          </a:p>
          <a:p>
            <a:r>
              <a:rPr lang="ru-RU" dirty="0" smtClean="0"/>
              <a:t>Федеральный портал "Информационно-коммуникативные технологии в образовании" </a:t>
            </a:r>
            <a:r>
              <a:rPr lang="ru-RU" u="sng" dirty="0" smtClean="0">
                <a:hlinkClick r:id="rId8"/>
              </a:rPr>
              <a:t>http://www.ict.edu.ru/</a:t>
            </a:r>
            <a:endParaRPr lang="ru-RU" dirty="0" smtClean="0"/>
          </a:p>
          <a:p>
            <a:r>
              <a:rPr lang="ru-RU" dirty="0" smtClean="0"/>
              <a:t>Федеральный портал "</a:t>
            </a:r>
            <a:r>
              <a:rPr lang="ru-RU" dirty="0" err="1" smtClean="0"/>
              <a:t>Нанотехнологии</a:t>
            </a:r>
            <a:r>
              <a:rPr lang="ru-RU" dirty="0" smtClean="0"/>
              <a:t> и </a:t>
            </a:r>
            <a:r>
              <a:rPr lang="ru-RU" dirty="0" err="1" smtClean="0"/>
              <a:t>наноматериалы</a:t>
            </a:r>
            <a:r>
              <a:rPr lang="ru-RU" dirty="0" smtClean="0"/>
              <a:t>" </a:t>
            </a:r>
            <a:r>
              <a:rPr lang="ru-RU" u="sng" dirty="0" smtClean="0">
                <a:hlinkClick r:id="rId9"/>
              </a:rPr>
              <a:t> http://www.portalnano.ru/</a:t>
            </a:r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Электронные учебные издания</a:t>
            </a:r>
            <a:br>
              <a:rPr lang="ru-RU" sz="3600" b="1" dirty="0" smtClean="0">
                <a:solidFill>
                  <a:srgbClr val="C00000"/>
                </a:solidFill>
              </a:rPr>
            </a:br>
            <a:r>
              <a:rPr lang="en-US" sz="3600" b="1" u="sng" dirty="0" smtClean="0">
                <a:solidFill>
                  <a:srgbClr val="0000FF"/>
                </a:solidFill>
              </a:rPr>
              <a:t>http://e4demo.1c.ru</a:t>
            </a:r>
            <a:endParaRPr lang="ru-RU" sz="3600" b="1" u="sng" dirty="0">
              <a:solidFill>
                <a:srgbClr val="0000FF"/>
              </a:solidFill>
            </a:endParaRPr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84040" y="1500174"/>
            <a:ext cx="7578959" cy="43148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8134" name="Picture 6" descr="1С:Школа. Информатика, 11 кл.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43636" y="3714752"/>
            <a:ext cx="2428892" cy="1962150"/>
          </a:xfrm>
          <a:prstGeom prst="rect">
            <a:avLst/>
          </a:prstGeom>
          <a:noFill/>
        </p:spPr>
      </p:pic>
      <p:pic>
        <p:nvPicPr>
          <p:cNvPr id="48136" name="Picture 8" descr="1С:Школа. Информатика, 10 кл. (2-е изд., исправ. и доп.)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14744" y="3714752"/>
            <a:ext cx="2428892" cy="190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Picture 2" descr="C:\Documents and Settings\Босова\Мои документы\2013\Статья_Томск_2013\Рис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500826" cy="6357958"/>
          </a:xfrm>
          <a:prstGeom prst="rect">
            <a:avLst/>
          </a:prstGeom>
          <a:noFill/>
        </p:spPr>
      </p:pic>
      <p:pic>
        <p:nvPicPr>
          <p:cNvPr id="82948" name="Picture 4" descr="Информатика : учебник для 5 класс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15074" y="2714620"/>
            <a:ext cx="2463370" cy="35480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/>
          </a:bodyPr>
          <a:lstStyle/>
          <a:p>
            <a:pPr algn="r"/>
            <a:r>
              <a:rPr lang="ru-RU" b="1" dirty="0" smtClean="0">
                <a:solidFill>
                  <a:srgbClr val="C00000"/>
                </a:solidFill>
              </a:rPr>
              <a:t>Методические копилки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1214422"/>
            <a:ext cx="7286625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27838" y="2543175"/>
            <a:ext cx="2085975" cy="431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58" y="3000372"/>
            <a:ext cx="6063916" cy="278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Подборки </a:t>
            </a:r>
            <a:r>
              <a:rPr lang="ru-RU" b="1" dirty="0" err="1" smtClean="0">
                <a:solidFill>
                  <a:srgbClr val="C00000"/>
                </a:solidFill>
              </a:rPr>
              <a:t>интернет-ресурсов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1000100" y="1000108"/>
            <a:ext cx="7686700" cy="5126055"/>
          </a:xfrm>
          <a:noFill/>
        </p:spPr>
        <p:txBody>
          <a:bodyPr>
            <a:noAutofit/>
          </a:bodyPr>
          <a:lstStyle/>
          <a:p>
            <a:r>
              <a:rPr lang="ru-RU" sz="1600" b="1" dirty="0" smtClean="0"/>
              <a:t>Виртуальный компьютерный музей  </a:t>
            </a:r>
            <a:r>
              <a:rPr lang="ru-RU" sz="1600" b="1" u="sng" dirty="0" smtClean="0">
                <a:hlinkClick r:id="rId3"/>
              </a:rPr>
              <a:t>http://www.computer-museum.ru/index.php</a:t>
            </a:r>
            <a:endParaRPr lang="ru-RU" sz="1600" b="1" dirty="0" smtClean="0"/>
          </a:p>
          <a:p>
            <a:r>
              <a:rPr lang="ru-RU" sz="1600" b="1" dirty="0" smtClean="0"/>
              <a:t>Дискретная математика: алгоритмы  </a:t>
            </a:r>
            <a:r>
              <a:rPr lang="ru-RU" sz="1600" b="1" u="sng" dirty="0" smtClean="0">
                <a:hlinkClick r:id="rId4"/>
              </a:rPr>
              <a:t>http://rain.ifmo.ru/cat/view.php</a:t>
            </a:r>
            <a:endParaRPr lang="ru-RU" sz="1600" b="1" dirty="0" smtClean="0"/>
          </a:p>
          <a:p>
            <a:r>
              <a:rPr lang="ru-RU" sz="1600" b="1" dirty="0" smtClean="0"/>
              <a:t>Задачи соревнований по спортивному программированию с проверяющей системой - </a:t>
            </a:r>
            <a:r>
              <a:rPr lang="ru-RU" sz="1600" b="1" dirty="0" err="1" smtClean="0"/>
              <a:t>Timus</a:t>
            </a:r>
            <a:r>
              <a:rPr lang="ru-RU" sz="1600" b="1" dirty="0" smtClean="0"/>
              <a:t> </a:t>
            </a:r>
            <a:r>
              <a:rPr lang="ru-RU" sz="1600" b="1" dirty="0" err="1" smtClean="0"/>
              <a:t>Online</a:t>
            </a:r>
            <a:r>
              <a:rPr lang="ru-RU" sz="1600" b="1" dirty="0" smtClean="0"/>
              <a:t> </a:t>
            </a:r>
            <a:r>
              <a:rPr lang="ru-RU" sz="1600" b="1" dirty="0" err="1" smtClean="0"/>
              <a:t>Judge</a:t>
            </a:r>
            <a:r>
              <a:rPr lang="ru-RU" sz="1600" b="1" dirty="0" smtClean="0"/>
              <a:t> </a:t>
            </a:r>
            <a:r>
              <a:rPr lang="ru-RU" sz="1600" b="1" u="sng" dirty="0" smtClean="0">
                <a:hlinkClick r:id="rId5"/>
              </a:rPr>
              <a:t> http://acm.timus.ru/</a:t>
            </a:r>
            <a:endParaRPr lang="ru-RU" sz="1600" b="1" dirty="0" smtClean="0"/>
          </a:p>
          <a:p>
            <a:r>
              <a:rPr lang="ru-RU" sz="1600" b="1" dirty="0" smtClean="0"/>
              <a:t>Интернет-школа информатики и программирования СПБГУ ИТМО  </a:t>
            </a:r>
            <a:r>
              <a:rPr lang="ru-RU" sz="1600" b="1" u="sng" dirty="0" smtClean="0">
                <a:hlinkClick r:id="rId6"/>
              </a:rPr>
              <a:t>http://ips.ifmo.ru/main/welcome/index.html</a:t>
            </a:r>
            <a:endParaRPr lang="ru-RU" sz="1600" b="1" dirty="0" smtClean="0"/>
          </a:p>
          <a:p>
            <a:r>
              <a:rPr lang="ru-RU" sz="1600" b="1" dirty="0" smtClean="0"/>
              <a:t>Информатика в школе </a:t>
            </a:r>
            <a:r>
              <a:rPr lang="ru-RU" sz="1600" b="1" u="sng" dirty="0" smtClean="0">
                <a:hlinkClick r:id="rId7"/>
              </a:rPr>
              <a:t> http://infoshkola.info/</a:t>
            </a:r>
            <a:endParaRPr lang="ru-RU" sz="1600" b="1" dirty="0" smtClean="0"/>
          </a:p>
          <a:p>
            <a:r>
              <a:rPr lang="ru-RU" sz="1600" b="1" dirty="0" smtClean="0"/>
              <a:t>Информатика на интерактивной доске: сайт учителя Сырцовой С.В.  </a:t>
            </a:r>
            <a:r>
              <a:rPr lang="ru-RU" sz="1600" b="1" u="sng" dirty="0" smtClean="0">
                <a:hlinkClick r:id="rId8"/>
              </a:rPr>
              <a:t>http://syrtsovasv.narod.ru/ikt/</a:t>
            </a:r>
            <a:endParaRPr lang="ru-RU" sz="1600" b="1" dirty="0" smtClean="0"/>
          </a:p>
          <a:p>
            <a:r>
              <a:rPr lang="ru-RU" sz="1600" b="1" dirty="0" err="1" smtClean="0"/>
              <a:t>Клякс@.нет</a:t>
            </a:r>
            <a:r>
              <a:rPr lang="ru-RU" sz="1600" b="1" dirty="0" smtClean="0"/>
              <a:t>. Информатика и ИКТ в школе  </a:t>
            </a:r>
            <a:r>
              <a:rPr lang="ru-RU" sz="1600" b="1" u="sng" dirty="0" smtClean="0">
                <a:hlinkClick r:id="rId9"/>
              </a:rPr>
              <a:t>http://www.klyaksa.net/</a:t>
            </a:r>
            <a:endParaRPr lang="ru-RU" sz="1600" b="1" dirty="0" smtClean="0"/>
          </a:p>
          <a:p>
            <a:r>
              <a:rPr lang="ru-RU" sz="1600" b="1" dirty="0" smtClean="0"/>
              <a:t>Компас - 3D </a:t>
            </a:r>
            <a:r>
              <a:rPr lang="ru-RU" sz="1600" b="1" u="sng" dirty="0" smtClean="0">
                <a:hlinkClick r:id="rId10"/>
              </a:rPr>
              <a:t>http://kompas.ru/</a:t>
            </a:r>
            <a:endParaRPr lang="ru-RU" sz="1600" b="1" dirty="0" smtClean="0"/>
          </a:p>
          <a:p>
            <a:r>
              <a:rPr lang="ru-RU" sz="1600" b="1" dirty="0" smtClean="0"/>
              <a:t>Математика и программирование </a:t>
            </a:r>
            <a:r>
              <a:rPr lang="ru-RU" sz="1600" b="1" u="sng" dirty="0" smtClean="0">
                <a:hlinkClick r:id="rId11"/>
              </a:rPr>
              <a:t> http://www.mathprog.narod.ru/</a:t>
            </a:r>
            <a:endParaRPr lang="ru-RU" sz="1600" b="1" dirty="0" smtClean="0"/>
          </a:p>
          <a:p>
            <a:r>
              <a:rPr lang="ru-RU" sz="1600" b="1" dirty="0" smtClean="0"/>
              <a:t>Некоторые математические алгоритмы  </a:t>
            </a:r>
            <a:r>
              <a:rPr lang="ru-RU" sz="1600" b="1" u="sng" dirty="0" smtClean="0">
                <a:hlinkClick r:id="rId12"/>
              </a:rPr>
              <a:t>http://algorithm.narod.ru/</a:t>
            </a:r>
            <a:endParaRPr lang="ru-RU" sz="1600" b="1" dirty="0" smtClean="0"/>
          </a:p>
          <a:p>
            <a:r>
              <a:rPr lang="ru-RU" sz="1600" b="1" dirty="0" smtClean="0"/>
              <a:t>НОУ "</a:t>
            </a:r>
            <a:r>
              <a:rPr lang="ru-RU" sz="1600" b="1" dirty="0" err="1" smtClean="0"/>
              <a:t>Роботландия</a:t>
            </a:r>
            <a:r>
              <a:rPr lang="ru-RU" sz="1600" b="1" dirty="0" smtClean="0"/>
              <a:t>"  </a:t>
            </a:r>
            <a:r>
              <a:rPr lang="ru-RU" sz="1600" b="1" u="sng" dirty="0" smtClean="0">
                <a:hlinkClick r:id="rId13"/>
              </a:rPr>
              <a:t>http://www.botik.ru/~robot/</a:t>
            </a:r>
            <a:endParaRPr lang="ru-RU" sz="1600" b="1" dirty="0" smtClean="0"/>
          </a:p>
          <a:p>
            <a:r>
              <a:rPr lang="ru-RU" sz="1600" b="1" dirty="0" smtClean="0"/>
              <a:t>Преподавание, наука и жизнь: сайт учителя информатики  </a:t>
            </a:r>
            <a:r>
              <a:rPr lang="ru-RU" sz="1600" b="1" u="sng" dirty="0" smtClean="0">
                <a:hlinkClick r:id="rId14"/>
              </a:rPr>
              <a:t>http://kpolyakov.narod.ru/</a:t>
            </a:r>
            <a:endParaRPr lang="ru-RU" sz="1600" b="1" dirty="0" smtClean="0"/>
          </a:p>
          <a:p>
            <a:r>
              <a:rPr lang="ru-RU" sz="1600" b="1" dirty="0" smtClean="0"/>
              <a:t>Разбор олимпиадных задач по информатике  </a:t>
            </a:r>
            <a:r>
              <a:rPr lang="ru-RU" sz="1600" b="1" u="sng" dirty="0" smtClean="0">
                <a:hlinkClick r:id="rId15"/>
              </a:rPr>
              <a:t>http://www.g6prog.narod.ru/</a:t>
            </a:r>
            <a:endParaRPr lang="ru-RU" sz="1600" b="1" dirty="0" smtClean="0"/>
          </a:p>
          <a:p>
            <a:r>
              <a:rPr lang="ru-RU" sz="1600" b="1" dirty="0" smtClean="0"/>
              <a:t>Учителям информатики и математики и их любознательным ученикам (дидактические материалы): сайт А.П.Шестакова  </a:t>
            </a:r>
            <a:r>
              <a:rPr lang="ru-RU" sz="1600" b="1" u="sng" dirty="0" smtClean="0">
                <a:hlinkClick r:id="rId16"/>
              </a:rPr>
              <a:t>http://comp-science.narod.ru/</a:t>
            </a:r>
            <a:endParaRPr lang="ru-RU" sz="1600" b="1" dirty="0" smtClean="0"/>
          </a:p>
          <a:p>
            <a:endParaRPr lang="ru-RU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b="1" dirty="0" err="1" smtClean="0">
                <a:solidFill>
                  <a:srgbClr val="C00000"/>
                </a:solidFill>
              </a:rPr>
              <a:t>Онлайн-инструменты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85852" y="1500174"/>
            <a:ext cx="7632848" cy="48320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hlinkClick r:id="rId3"/>
              </a:rPr>
              <a:t>Сервисы для рефлексии по ключевым слова</a:t>
            </a:r>
            <a:endParaRPr lang="ru-RU" sz="2800" b="1" dirty="0"/>
          </a:p>
          <a:p>
            <a:r>
              <a:rPr lang="ru-RU" sz="2800" b="1" dirty="0">
                <a:hlinkClick r:id="rId4"/>
              </a:rPr>
              <a:t>Ментальные карты </a:t>
            </a:r>
            <a:endParaRPr lang="ru-RU" sz="2800" b="1" dirty="0"/>
          </a:p>
          <a:p>
            <a:r>
              <a:rPr lang="ru-RU" sz="2800" b="1" dirty="0">
                <a:hlinkClick r:id="rId5"/>
              </a:rPr>
              <a:t>Причинные карты (рыбий скелет)</a:t>
            </a:r>
            <a:endParaRPr lang="ru-RU" sz="2800" b="1" dirty="0"/>
          </a:p>
          <a:p>
            <a:r>
              <a:rPr lang="ru-RU" sz="2800" b="1" dirty="0">
                <a:hlinkClick r:id="rId6"/>
              </a:rPr>
              <a:t>Сервис для проведения мозгового штурма</a:t>
            </a:r>
            <a:endParaRPr lang="ru-RU" sz="2800" b="1" dirty="0"/>
          </a:p>
          <a:p>
            <a:r>
              <a:rPr lang="ru-RU" sz="2800" b="1" dirty="0">
                <a:hlinkClick r:id="rId7"/>
              </a:rPr>
              <a:t>Кластеры</a:t>
            </a:r>
            <a:endParaRPr lang="ru-RU" sz="2800" b="1" dirty="0"/>
          </a:p>
          <a:p>
            <a:r>
              <a:rPr lang="ru-RU" sz="2800" b="1" dirty="0">
                <a:hlinkClick r:id="rId8"/>
              </a:rPr>
              <a:t>Шкалы времени</a:t>
            </a:r>
            <a:endParaRPr lang="ru-RU" sz="2800" b="1" dirty="0"/>
          </a:p>
          <a:p>
            <a:r>
              <a:rPr lang="ru-RU" sz="2800" b="1" dirty="0">
                <a:hlinkClick r:id="rId9"/>
              </a:rPr>
              <a:t>Пазлы</a:t>
            </a:r>
            <a:endParaRPr lang="ru-RU" sz="2800" b="1" dirty="0"/>
          </a:p>
          <a:p>
            <a:r>
              <a:rPr lang="ru-RU" sz="2800" b="1" dirty="0">
                <a:hlinkClick r:id="rId10"/>
              </a:rPr>
              <a:t>Кроссворды</a:t>
            </a:r>
            <a:endParaRPr lang="ru-RU" sz="2800" b="1" dirty="0"/>
          </a:p>
          <a:p>
            <a:r>
              <a:rPr lang="ru-RU" sz="2800" b="1" dirty="0">
                <a:hlinkClick r:id="rId11"/>
              </a:rPr>
              <a:t>Графики </a:t>
            </a:r>
            <a:endParaRPr lang="ru-RU" sz="2800" b="1" dirty="0"/>
          </a:p>
          <a:p>
            <a:r>
              <a:rPr lang="ru-RU" sz="2800" b="1" dirty="0">
                <a:hlinkClick r:id="rId12"/>
              </a:rPr>
              <a:t>Конструктор интерактивных </a:t>
            </a:r>
            <a:r>
              <a:rPr lang="ru-RU" sz="2800" b="1" dirty="0" smtClean="0">
                <a:hlinkClick r:id="rId12"/>
              </a:rPr>
              <a:t>упражнений</a:t>
            </a:r>
            <a:r>
              <a:rPr lang="ru-RU" sz="2800" b="1" dirty="0"/>
              <a:t/>
            </a:r>
            <a:br>
              <a:rPr lang="ru-RU" sz="2800" b="1" dirty="0"/>
            </a:b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142852"/>
            <a:ext cx="7615262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Фабрика кроссвордов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en-US" sz="3600" b="1" u="sng" dirty="0" smtClean="0">
                <a:solidFill>
                  <a:srgbClr val="0000FF"/>
                </a:solidFill>
              </a:rPr>
              <a:t>http://puzzlecup.com/crossword-ru/</a:t>
            </a:r>
            <a:endParaRPr lang="ru-RU" sz="3600" b="1" u="sng" dirty="0">
              <a:solidFill>
                <a:srgbClr val="0000FF"/>
              </a:solidFill>
            </a:endParaRPr>
          </a:p>
        </p:txBody>
      </p:sp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1285860"/>
            <a:ext cx="4500594" cy="360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915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29256" y="1357298"/>
            <a:ext cx="3429024" cy="2743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915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14546" y="3653774"/>
            <a:ext cx="4005282" cy="3204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28662" y="0"/>
            <a:ext cx="7686700" cy="1143000"/>
          </a:xfrm>
        </p:spPr>
        <p:txBody>
          <a:bodyPr>
            <a:normAutofit fontScale="90000"/>
          </a:bodyPr>
          <a:lstStyle/>
          <a:p>
            <a:pPr algn="r"/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Создание интерактивных тестов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solidFill>
            <a:schemeClr val="bg2"/>
          </a:solidFill>
        </p:spPr>
        <p:txBody>
          <a:bodyPr>
            <a:normAutofit fontScale="85000" lnSpcReduction="20000"/>
          </a:bodyPr>
          <a:lstStyle/>
          <a:p>
            <a:pPr lvl="0"/>
            <a:r>
              <a:rPr lang="ru-RU" b="1" dirty="0" err="1" smtClean="0">
                <a:solidFill>
                  <a:srgbClr val="C00000"/>
                </a:solidFill>
              </a:rPr>
              <a:t>MyTestX</a:t>
            </a:r>
            <a:r>
              <a:rPr lang="ru-RU" dirty="0" smtClean="0"/>
              <a:t> – система программ для создания и проведения компьютерного тестирования, сбора и анализа их результатов (</a:t>
            </a:r>
            <a:r>
              <a:rPr lang="ru-RU" u="sng" dirty="0" smtClean="0">
                <a:hlinkClick r:id="rId3"/>
              </a:rPr>
              <a:t>http://mytest.klyaksa.net/</a:t>
            </a:r>
            <a:r>
              <a:rPr lang="ru-RU" dirty="0" smtClean="0"/>
              <a:t>)</a:t>
            </a:r>
          </a:p>
          <a:p>
            <a:pPr lvl="0">
              <a:buNone/>
            </a:pPr>
            <a:endParaRPr lang="ru-RU" dirty="0" smtClean="0"/>
          </a:p>
          <a:p>
            <a:pPr lvl="0">
              <a:buNone/>
            </a:pPr>
            <a:endParaRPr lang="ru-RU" dirty="0" smtClean="0"/>
          </a:p>
          <a:p>
            <a:pPr lvl="0"/>
            <a:r>
              <a:rPr lang="ru-RU" b="1" dirty="0" err="1" smtClean="0">
                <a:solidFill>
                  <a:srgbClr val="C00000"/>
                </a:solidFill>
              </a:rPr>
              <a:t>easyQuizzy</a:t>
            </a:r>
            <a:r>
              <a:rPr lang="ru-RU" dirty="0" smtClean="0"/>
              <a:t> – конструктор тестов (</a:t>
            </a:r>
            <a:r>
              <a:rPr lang="ru-RU" u="sng" dirty="0" smtClean="0">
                <a:hlinkClick r:id="rId4"/>
              </a:rPr>
              <a:t>http://easyquizzy.ru/</a:t>
            </a:r>
            <a:r>
              <a:rPr lang="ru-RU" dirty="0" smtClean="0"/>
              <a:t>);</a:t>
            </a:r>
          </a:p>
          <a:p>
            <a:pPr lvl="0"/>
            <a:endParaRPr lang="ru-RU" dirty="0" smtClean="0"/>
          </a:p>
          <a:p>
            <a:pPr lvl="0">
              <a:buNone/>
            </a:pPr>
            <a:endParaRPr lang="ru-RU" dirty="0" smtClean="0"/>
          </a:p>
          <a:p>
            <a:pPr lvl="0"/>
            <a:r>
              <a:rPr lang="en-US" b="1" dirty="0" err="1" smtClean="0">
                <a:solidFill>
                  <a:srgbClr val="C00000"/>
                </a:solidFill>
              </a:rPr>
              <a:t>Wondershare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QuizCreator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dirty="0" smtClean="0"/>
              <a:t>– </a:t>
            </a:r>
            <a:r>
              <a:rPr lang="ru-RU" dirty="0" smtClean="0"/>
              <a:t>редактор тестов</a:t>
            </a:r>
            <a:r>
              <a:rPr lang="en-US" dirty="0" smtClean="0"/>
              <a:t> (</a:t>
            </a:r>
            <a:r>
              <a:rPr lang="en-US" dirty="0" smtClean="0">
                <a:hlinkClick r:id="rId5"/>
              </a:rPr>
              <a:t>http://www.sameshow.com</a:t>
            </a:r>
            <a:r>
              <a:rPr lang="en-US" dirty="0" smtClean="0"/>
              <a:t>).</a:t>
            </a:r>
            <a:endParaRPr lang="ru-RU" dirty="0" smtClean="0"/>
          </a:p>
        </p:txBody>
      </p:sp>
      <p:pic>
        <p:nvPicPr>
          <p:cNvPr id="83971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43636" y="2857496"/>
            <a:ext cx="2428875" cy="752475"/>
          </a:xfrm>
          <a:prstGeom prst="rect">
            <a:avLst/>
          </a:prstGeom>
          <a:noFill/>
          <a:ln w="28575">
            <a:solidFill>
              <a:schemeClr val="accent1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83973" name="Picture 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429124" y="3929066"/>
            <a:ext cx="2305050" cy="600075"/>
          </a:xfrm>
          <a:prstGeom prst="rect">
            <a:avLst/>
          </a:prstGeom>
          <a:noFill/>
          <a:ln w="28575">
            <a:solidFill>
              <a:schemeClr val="accent1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83975" name="Picture 7" descr="http://arzueren.pbworks.com/f/1232295747/QChebrew-box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358082" y="5143512"/>
            <a:ext cx="1529629" cy="1529629"/>
          </a:xfrm>
          <a:prstGeom prst="rect">
            <a:avLst/>
          </a:prstGeom>
          <a:noFill/>
          <a:ln w="28575">
            <a:solidFill>
              <a:schemeClr val="accent1">
                <a:lumMod val="75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hlinkClick r:id="rId2"/>
              </a:rPr>
              <a:t>Создание интерактивных тестов</a:t>
            </a:r>
            <a:br>
              <a:rPr lang="ru-RU" b="1" dirty="0" smtClean="0">
                <a:solidFill>
                  <a:srgbClr val="FF0000"/>
                </a:solidFill>
                <a:hlinkClick r:id="rId2"/>
              </a:rPr>
            </a:br>
            <a:r>
              <a:rPr lang="ru-RU" u="sng" dirty="0" smtClean="0">
                <a:hlinkClick r:id="rId2"/>
              </a:rPr>
              <a:t>http://mytest.klyaksa.net/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9938" name="Picture 2" descr="http://mytest.klyaksa.net/htm/images/000-3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1857364"/>
            <a:ext cx="7048496" cy="50006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14285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Электронное приложение к учебнику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785786" y="1357298"/>
            <a:ext cx="7972452" cy="2971808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b="1" dirty="0" smtClean="0"/>
              <a:t>	учебное электронное издание, дополняющее учебник, представляющее собой структурированную совокупность ЭОР, предназначенных для  применения в образовательном процессе совместно с учебником.</a:t>
            </a:r>
            <a:endParaRPr lang="ru-RU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857356" y="4572008"/>
            <a:ext cx="1500198" cy="5715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Учебник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215074" y="4643446"/>
            <a:ext cx="1500198" cy="5715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Электронные предложения</a:t>
            </a:r>
            <a:endParaRPr lang="ru-RU" sz="16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786182" y="6000768"/>
            <a:ext cx="1785950" cy="5715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Методическое пособие</a:t>
            </a:r>
            <a:endParaRPr lang="ru-RU" dirty="0"/>
          </a:p>
        </p:txBody>
      </p:sp>
      <p:sp>
        <p:nvSpPr>
          <p:cNvPr id="8" name="Двойная стрелка влево/вправо 7"/>
          <p:cNvSpPr/>
          <p:nvPr/>
        </p:nvSpPr>
        <p:spPr>
          <a:xfrm>
            <a:off x="4000496" y="4786322"/>
            <a:ext cx="1357322" cy="142876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Двойная стрелка влево/вправо 8"/>
          <p:cNvSpPr/>
          <p:nvPr/>
        </p:nvSpPr>
        <p:spPr>
          <a:xfrm rot="2355235">
            <a:off x="2249485" y="5699696"/>
            <a:ext cx="1357322" cy="142876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Двойная стрелка влево/вправо 9"/>
          <p:cNvSpPr/>
          <p:nvPr/>
        </p:nvSpPr>
        <p:spPr>
          <a:xfrm rot="19244765" flipH="1">
            <a:off x="5821384" y="5699696"/>
            <a:ext cx="1357322" cy="142876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285728"/>
            <a:ext cx="7429552" cy="20669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Электронный образовательный ресурс </a:t>
            </a:r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ru-RU" sz="2400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ЭОР</a:t>
            </a:r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) – образовательный ресурс, представленный в электронно-цифровой форме и включающий в себя структуру, предметное содержание и метаданные о них.</a:t>
            </a:r>
          </a:p>
          <a:p>
            <a:endParaRPr lang="ru-RU" b="1" dirty="0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4" y="2428868"/>
            <a:ext cx="7209276" cy="3862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pPr algn="r"/>
            <a:r>
              <a:rPr lang="ru-RU" b="1" dirty="0" smtClean="0">
                <a:solidFill>
                  <a:srgbClr val="C00000"/>
                </a:solidFill>
              </a:rPr>
              <a:t>Концепция ЭП по информатике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142976" y="1071546"/>
            <a:ext cx="7543824" cy="5054617"/>
          </a:xfrm>
        </p:spPr>
        <p:txBody>
          <a:bodyPr>
            <a:normAutofit fontScale="62500" lnSpcReduction="20000"/>
          </a:bodyPr>
          <a:lstStyle/>
          <a:p>
            <a:pPr lvl="0">
              <a:buNone/>
            </a:pPr>
            <a:r>
              <a:rPr lang="ru-RU" sz="3300" b="1" dirty="0" smtClean="0">
                <a:solidFill>
                  <a:srgbClr val="0000FF"/>
                </a:solidFill>
              </a:rPr>
              <a:t>К каждому уроку</a:t>
            </a:r>
            <a:r>
              <a:rPr lang="ru-RU" sz="3300" b="1" dirty="0" smtClean="0"/>
              <a:t>:</a:t>
            </a:r>
          </a:p>
          <a:p>
            <a:pPr lvl="1"/>
            <a:r>
              <a:rPr lang="ru-RU" sz="2800" b="1" dirty="0" smtClean="0">
                <a:solidFill>
                  <a:schemeClr val="tx1"/>
                </a:solidFill>
              </a:rPr>
              <a:t>Презентация, поддерживающая изложение нового материала учителем</a:t>
            </a:r>
          </a:p>
          <a:p>
            <a:pPr lvl="1"/>
            <a:r>
              <a:rPr lang="ru-RU" sz="2800" b="1" dirty="0" smtClean="0">
                <a:solidFill>
                  <a:schemeClr val="tx1"/>
                </a:solidFill>
              </a:rPr>
              <a:t>Интерактивный практикум (раздел интерактивной рабочей тетради)</a:t>
            </a:r>
          </a:p>
          <a:p>
            <a:pPr lvl="1"/>
            <a:r>
              <a:rPr lang="ru-RU" sz="2800" b="1" dirty="0" smtClean="0">
                <a:solidFill>
                  <a:schemeClr val="tx1"/>
                </a:solidFill>
              </a:rPr>
              <a:t>Интерактивный тест для организации оперативного контроля</a:t>
            </a:r>
          </a:p>
          <a:p>
            <a:pPr lvl="1"/>
            <a:r>
              <a:rPr lang="ru-RU" sz="2800" b="1" dirty="0" smtClean="0">
                <a:solidFill>
                  <a:schemeClr val="tx1"/>
                </a:solidFill>
              </a:rPr>
              <a:t>Ссылки на дополнительные ресурсы, имеющиеся в свободном доступе (ресурсы федеральных образовательных порталов, </a:t>
            </a:r>
            <a:r>
              <a:rPr lang="ru-RU" sz="2800" b="1" dirty="0" err="1" smtClean="0">
                <a:solidFill>
                  <a:schemeClr val="tx1"/>
                </a:solidFill>
              </a:rPr>
              <a:t>онлайн-инструменты</a:t>
            </a:r>
            <a:r>
              <a:rPr lang="ru-RU" sz="2800" b="1" dirty="0" smtClean="0">
                <a:solidFill>
                  <a:schemeClr val="tx1"/>
                </a:solidFill>
              </a:rPr>
              <a:t> и пр.)</a:t>
            </a:r>
          </a:p>
          <a:p>
            <a:pPr>
              <a:buNone/>
            </a:pPr>
            <a:r>
              <a:rPr lang="ru-RU" sz="3300" b="1" dirty="0" smtClean="0">
                <a:solidFill>
                  <a:srgbClr val="0000FF"/>
                </a:solidFill>
              </a:rPr>
              <a:t>По мере необходимости:</a:t>
            </a:r>
          </a:p>
          <a:p>
            <a:pPr lvl="1"/>
            <a:r>
              <a:rPr lang="ru-RU" sz="2800" b="1" dirty="0" smtClean="0">
                <a:solidFill>
                  <a:schemeClr val="tx1"/>
                </a:solidFill>
              </a:rPr>
              <a:t>Учебные тексты (гипертексты) для самостоятельной работы учеников</a:t>
            </a:r>
          </a:p>
          <a:p>
            <a:pPr lvl="1"/>
            <a:r>
              <a:rPr lang="ru-RU" sz="2800" b="1" dirty="0" err="1" smtClean="0">
                <a:solidFill>
                  <a:schemeClr val="tx1"/>
                </a:solidFill>
              </a:rPr>
              <a:t>Видеолекции</a:t>
            </a:r>
            <a:r>
              <a:rPr lang="ru-RU" sz="2800" b="1" dirty="0" smtClean="0">
                <a:solidFill>
                  <a:schemeClr val="tx1"/>
                </a:solidFill>
              </a:rPr>
              <a:t> (видеоролики) для самостоятельной работы учеников</a:t>
            </a:r>
          </a:p>
          <a:p>
            <a:pPr lvl="1"/>
            <a:r>
              <a:rPr lang="ru-RU" sz="2800" b="1" dirty="0" smtClean="0">
                <a:solidFill>
                  <a:schemeClr val="tx1"/>
                </a:solidFill>
              </a:rPr>
              <a:t>Интерактивные тесты для организации тематического и итогового контроля</a:t>
            </a:r>
          </a:p>
          <a:p>
            <a:pPr lvl="1"/>
            <a:r>
              <a:rPr lang="ru-RU" sz="2800" b="1" dirty="0" smtClean="0">
                <a:solidFill>
                  <a:schemeClr val="tx1"/>
                </a:solidFill>
              </a:rPr>
              <a:t>Другие материалы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00100" y="116632"/>
            <a:ext cx="7632680" cy="1054394"/>
          </a:xfrm>
        </p:spPr>
        <p:txBody>
          <a:bodyPr rtlCol="0">
            <a:normAutofit fontScale="90000"/>
            <a:scene3d>
              <a:camera prst="orthographicFront"/>
              <a:lightRig rig="soft" dir="t"/>
            </a:scene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C00000"/>
                </a:solidFill>
              </a:rPr>
              <a:t>Электронные образовательные  ресурсы в авторской мастерской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57422" y="1142984"/>
            <a:ext cx="4643470" cy="369332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en-US" u="sng" dirty="0" smtClean="0">
                <a:solidFill>
                  <a:srgbClr val="0000FF"/>
                </a:solidFill>
              </a:rPr>
              <a:t>http://metodist.lbz.ru/authors/informatika/3/</a:t>
            </a:r>
            <a:endParaRPr lang="ru-RU" u="sng" dirty="0">
              <a:solidFill>
                <a:srgbClr val="0000FF"/>
              </a:solidFill>
            </a:endParaRPr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3" cstate="print"/>
          <a:srcRect l="10262" t="9836" r="12303" b="19672"/>
          <a:stretch>
            <a:fillRect/>
          </a:stretch>
        </p:blipFill>
        <p:spPr bwMode="auto">
          <a:xfrm>
            <a:off x="1285852" y="2000240"/>
            <a:ext cx="4786346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28860" y="3929066"/>
            <a:ext cx="6000792" cy="273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hlinkClick r:id="rId3" action="ppaction://hlinkfile"/>
              </a:rPr>
              <a:t>Структура ресурсов</a:t>
            </a:r>
            <a:endParaRPr lang="ru-RU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/>
          <a:srcRect l="9091" t="6061" r="9091" b="15151"/>
          <a:stretch>
            <a:fillRect/>
          </a:stretch>
        </p:blipFill>
        <p:spPr bwMode="auto">
          <a:xfrm>
            <a:off x="1000100" y="1071546"/>
            <a:ext cx="3758738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/>
          <a:srcRect l="10339" t="5514" r="9016" b="14530"/>
          <a:stretch>
            <a:fillRect/>
          </a:stretch>
        </p:blipFill>
        <p:spPr bwMode="auto">
          <a:xfrm>
            <a:off x="5143504" y="1000108"/>
            <a:ext cx="3650728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6"/>
          <a:srcRect l="9635" t="6424" r="9667" b="14887"/>
          <a:stretch>
            <a:fillRect/>
          </a:stretch>
        </p:blipFill>
        <p:spPr bwMode="auto">
          <a:xfrm>
            <a:off x="3286116" y="4000504"/>
            <a:ext cx="3286148" cy="2403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hlinkClick r:id="rId2" action="ppaction://hlinkfile"/>
              </a:rPr>
              <a:t>Электронные образовательные  ресурсы в авторской мастерской</a:t>
            </a:r>
            <a:endParaRPr lang="ru-RU" sz="3200" dirty="0"/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43702" y="1142984"/>
            <a:ext cx="2076456" cy="166116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4"/>
          <a:srcRect l="10843" t="7530" r="22892" b="8133"/>
          <a:stretch>
            <a:fillRect/>
          </a:stretch>
        </p:blipFill>
        <p:spPr bwMode="auto">
          <a:xfrm>
            <a:off x="857224" y="1566417"/>
            <a:ext cx="4214842" cy="429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29058" y="1285860"/>
            <a:ext cx="2109781" cy="15734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43570" y="3071810"/>
            <a:ext cx="1862142" cy="14897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1"/>
          <p:cNvPicPr>
            <a:picLocks noChangeAspect="1" noChangeArrowheads="1"/>
          </p:cNvPicPr>
          <p:nvPr/>
        </p:nvPicPr>
        <p:blipFill>
          <a:blip r:embed="rId3"/>
          <a:srcRect t="8823"/>
          <a:stretch>
            <a:fillRect/>
          </a:stretch>
        </p:blipFill>
        <p:spPr bwMode="auto">
          <a:xfrm>
            <a:off x="1214414" y="1214422"/>
            <a:ext cx="5756911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2" y="3857628"/>
            <a:ext cx="3000396" cy="22627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1928794" y="14285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latin typeface="Arial Black" pitchFamily="34" charset="0"/>
                <a:hlinkClick r:id="rId5" action="ppaction://hlinkfile"/>
              </a:rPr>
              <a:t>Электронные образовательные ресурсы в авторской мастерской</a:t>
            </a:r>
            <a:endParaRPr lang="ru-RU" dirty="0">
              <a:latin typeface="Arial Black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14942" y="1071546"/>
            <a:ext cx="3005150" cy="24041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8" descr="меню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0038" y="1700213"/>
            <a:ext cx="5262562" cy="3810000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>
            <a:outerShdw blurRad="63500" dist="107763" dir="2700000" algn="ctr" rotWithShape="0">
              <a:srgbClr val="000000">
                <a:alpha val="50000"/>
              </a:srgbClr>
            </a:outerShdw>
          </a:effectLst>
          <a:extLst/>
        </p:spPr>
      </p:pic>
      <p:sp>
        <p:nvSpPr>
          <p:cNvPr id="1030" name="Номер слайда 9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45B498B-047C-43F4-860F-4D048A26BD8E}" type="slidenum">
              <a:rPr lang="ru-RU" sz="1100" smtClean="0">
                <a:solidFill>
                  <a:schemeClr val="tx1"/>
                </a:solidFill>
                <a:latin typeface="Lucida Sans Unicode" pitchFamily="34" charset="0"/>
                <a:cs typeface="Arial" charset="0"/>
              </a:rPr>
              <a:pPr/>
              <a:t>25</a:t>
            </a:fld>
            <a:endParaRPr lang="ru-RU" sz="1100" smtClean="0">
              <a:solidFill>
                <a:schemeClr val="tx1"/>
              </a:solidFill>
              <a:latin typeface="Lucida Sans Unicode" pitchFamily="34" charset="0"/>
              <a:cs typeface="Arial" charset="0"/>
            </a:endParaRPr>
          </a:p>
        </p:txBody>
      </p:sp>
      <p:sp>
        <p:nvSpPr>
          <p:cNvPr id="61445" name="Заголовок 1"/>
          <p:cNvSpPr>
            <a:spLocks noGrp="1"/>
          </p:cNvSpPr>
          <p:nvPr>
            <p:ph type="title"/>
          </p:nvPr>
        </p:nvSpPr>
        <p:spPr>
          <a:xfrm>
            <a:off x="250825" y="228600"/>
            <a:ext cx="8641655" cy="990600"/>
          </a:xfrm>
          <a:extLst/>
        </p:spPr>
        <p:txBody>
          <a:bodyPr rtlCol="0">
            <a:normAutofit/>
            <a:scene3d>
              <a:camera prst="orthographicFront"/>
              <a:lightRig rig="soft" dir="t"/>
            </a:scene3d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kumimoji="0" lang="ru-RU" sz="3200" b="1" dirty="0" smtClean="0">
                <a:solidFill>
                  <a:srgbClr val="FF0000"/>
                </a:solidFill>
                <a:ea typeface="+mj-ea"/>
                <a:cs typeface="+mj-cs"/>
              </a:rPr>
              <a:t>ЭОР для уроков информатики</a:t>
            </a:r>
          </a:p>
        </p:txBody>
      </p:sp>
      <p:graphicFrame>
        <p:nvGraphicFramePr>
          <p:cNvPr id="1026" name="Object 4"/>
          <p:cNvGraphicFramePr>
            <a:graphicFrameLocks noChangeAspect="1"/>
          </p:cNvGraphicFramePr>
          <p:nvPr/>
        </p:nvGraphicFramePr>
        <p:xfrm>
          <a:off x="4167188" y="4008438"/>
          <a:ext cx="4725987" cy="2516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Точечный рисунок" r:id="rId5" imgW="7411485" imgH="3943901" progId="PBrush">
                  <p:embed/>
                </p:oleObj>
              </mc:Choice>
              <mc:Fallback>
                <p:oleObj name="Точечный рисунок" r:id="rId5" imgW="7411485" imgH="3943901" progId="PBrush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lum bright="18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67188" y="4008438"/>
                        <a:ext cx="4725987" cy="25161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7" name="Object 6"/>
          <p:cNvGraphicFramePr>
            <a:graphicFrameLocks noChangeAspect="1"/>
          </p:cNvGraphicFramePr>
          <p:nvPr/>
        </p:nvGraphicFramePr>
        <p:xfrm>
          <a:off x="5961063" y="1773238"/>
          <a:ext cx="2968625" cy="245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Точечный рисунок" r:id="rId7" imgW="5191850" imgH="4285714" progId="PBrush">
                  <p:embed/>
                </p:oleObj>
              </mc:Choice>
              <mc:Fallback>
                <p:oleObj name="Точечный рисунок" r:id="rId7" imgW="5191850" imgH="4285714" progId="PBrush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61063" y="1773238"/>
                        <a:ext cx="2968625" cy="2451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8" name="Object 4"/>
          <p:cNvGraphicFramePr>
            <a:graphicFrameLocks noChangeAspect="1"/>
          </p:cNvGraphicFramePr>
          <p:nvPr/>
        </p:nvGraphicFramePr>
        <p:xfrm>
          <a:off x="3406775" y="3509963"/>
          <a:ext cx="2736850" cy="206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Точечный рисунок" r:id="rId9" imgW="5676190" imgH="4258269" progId="PBrush">
                  <p:embed/>
                </p:oleObj>
              </mc:Choice>
              <mc:Fallback>
                <p:oleObj name="Точечный рисунок" r:id="rId9" imgW="5676190" imgH="4258269" progId="PBrush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06775" y="3509963"/>
                        <a:ext cx="2736850" cy="20621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23850" y="5762625"/>
            <a:ext cx="4179888" cy="762000"/>
          </a:xfrm>
          <a:prstGeom prst="rect">
            <a:avLst/>
          </a:prstGeom>
          <a:noFill/>
          <a:ln w="28575">
            <a:solidFill>
              <a:srgbClr val="FFC000"/>
            </a:solidFill>
            <a:miter lim="800000"/>
            <a:headEnd/>
            <a:tailEnd/>
          </a:ln>
          <a:effectLst>
            <a:outerShdw blurRad="63500" algn="tl" rotWithShape="0">
              <a:srgbClr val="000000">
                <a:alpha val="70000"/>
              </a:srgbClr>
            </a:outerShdw>
          </a:effectLst>
          <a:extLst/>
        </p:spPr>
      </p:pic>
      <p:pic>
        <p:nvPicPr>
          <p:cNvPr id="33798" name="Picture 6" descr="http://www.edu.ru/db/portal/sites/sc234x60.gif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214282" y="214290"/>
            <a:ext cx="2228850" cy="571501"/>
          </a:xfrm>
          <a:prstGeom prst="rect">
            <a:avLst/>
          </a:prstGeom>
          <a:noFill/>
        </p:spPr>
      </p:pic>
      <p:pic>
        <p:nvPicPr>
          <p:cNvPr id="33800" name="Picture 8" descr="http://www.edu.ru/db/portal/sites/fcior234x60.gif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214282" y="857232"/>
            <a:ext cx="2228850" cy="57150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Содержимое 1"/>
          <p:cNvSpPr>
            <a:spLocks noGrp="1"/>
          </p:cNvSpPr>
          <p:nvPr>
            <p:ph idx="1"/>
          </p:nvPr>
        </p:nvSpPr>
        <p:spPr>
          <a:xfrm>
            <a:off x="1285852" y="1142984"/>
            <a:ext cx="7372344" cy="2643205"/>
          </a:xfrm>
          <a:solidFill>
            <a:schemeClr val="bg2"/>
          </a:solidFill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  <a:latin typeface="Arial" charset="0"/>
                <a:cs typeface="Arial" charset="0"/>
              </a:rPr>
              <a:t>Эффективность</a:t>
            </a:r>
            <a:r>
              <a:rPr lang="ru-RU" b="1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 – это способность выполнять работу и достигать необходимого или желаемого результата с наименьшей затратой времени и усилий.</a:t>
            </a:r>
          </a:p>
        </p:txBody>
      </p:sp>
      <p:sp>
        <p:nvSpPr>
          <p:cNvPr id="36867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>
            <a:normAutofit fontScale="90000"/>
          </a:bodyPr>
          <a:lstStyle/>
          <a:p>
            <a:pPr algn="r"/>
            <a:r>
              <a:rPr lang="ru-RU" b="1" dirty="0" smtClean="0">
                <a:solidFill>
                  <a:srgbClr val="C00000"/>
                </a:solidFill>
              </a:rPr>
              <a:t>Эффективность ЭОР</a:t>
            </a:r>
          </a:p>
        </p:txBody>
      </p:sp>
      <p:pic>
        <p:nvPicPr>
          <p:cNvPr id="36868" name="Picture 2" descr="http://itband.ru/wp-content/uploads/2010/05/efficiency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57950" y="4286256"/>
            <a:ext cx="2071678" cy="2071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9" name="TextBox 5"/>
          <p:cNvSpPr txBox="1">
            <a:spLocks noChangeArrowheads="1"/>
          </p:cNvSpPr>
          <p:nvPr/>
        </p:nvSpPr>
        <p:spPr bwMode="auto">
          <a:xfrm>
            <a:off x="1071538" y="4572008"/>
            <a:ext cx="32146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dirty="0">
                <a:solidFill>
                  <a:srgbClr val="92D050"/>
                </a:solidFill>
              </a:rPr>
              <a:t>ЭФФЕКТИВНОСТЬ</a:t>
            </a:r>
            <a:r>
              <a:rPr lang="ru-RU" b="1" dirty="0"/>
              <a:t> </a:t>
            </a:r>
            <a:r>
              <a:rPr lang="ru-RU" dirty="0"/>
              <a:t>=  </a:t>
            </a:r>
          </a:p>
        </p:txBody>
      </p:sp>
      <p:sp>
        <p:nvSpPr>
          <p:cNvPr id="36870" name="TextBox 6"/>
          <p:cNvSpPr txBox="1">
            <a:spLocks noChangeArrowheads="1"/>
          </p:cNvSpPr>
          <p:nvPr/>
        </p:nvSpPr>
        <p:spPr bwMode="auto">
          <a:xfrm>
            <a:off x="3357554" y="4286256"/>
            <a:ext cx="2286000" cy="98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dirty="0">
                <a:solidFill>
                  <a:srgbClr val="92D050"/>
                </a:solidFill>
              </a:rPr>
              <a:t>ПОЛУЧЕННОЕ</a:t>
            </a:r>
          </a:p>
          <a:p>
            <a:r>
              <a:rPr lang="ru-RU" dirty="0"/>
              <a:t>-----------------------</a:t>
            </a:r>
          </a:p>
          <a:p>
            <a:r>
              <a:rPr lang="ru-RU" dirty="0"/>
              <a:t>  </a:t>
            </a:r>
            <a:r>
              <a:rPr lang="ru-RU" sz="2000" b="1" dirty="0">
                <a:solidFill>
                  <a:srgbClr val="92D050"/>
                </a:solidFill>
              </a:rPr>
              <a:t>ВЛОЖЕННОЕ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1" name="Picture 2" descr="http://www.kupivdom.ru/upload/products/17939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81900" y="5294313"/>
            <a:ext cx="1562100" cy="156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142976" y="857232"/>
            <a:ext cx="7429552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buFont typeface="Wingdings" pitchFamily="2" charset="2"/>
              <a:buChar char="Ø"/>
            </a:pPr>
            <a:r>
              <a:rPr lang="ru-RU" sz="2800" b="1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сократить время, затрачиваемое на подготовку к уроку;</a:t>
            </a:r>
          </a:p>
          <a:p>
            <a:pPr>
              <a:buClr>
                <a:srgbClr val="C00000"/>
              </a:buClr>
            </a:pPr>
            <a:endParaRPr lang="ru-RU" sz="2800" b="1" dirty="0" smtClean="0">
              <a:solidFill>
                <a:prstClr val="black"/>
              </a:solidFill>
              <a:latin typeface="Arial" charset="0"/>
              <a:cs typeface="Arial" charset="0"/>
            </a:endParaRPr>
          </a:p>
          <a:p>
            <a:pPr>
              <a:buClr>
                <a:srgbClr val="C00000"/>
              </a:buClr>
              <a:buFont typeface="Wingdings" pitchFamily="2" charset="2"/>
              <a:buChar char="Ø"/>
            </a:pPr>
            <a:r>
              <a:rPr lang="ru-RU" sz="2800" b="1" dirty="0" smtClean="0">
                <a:latin typeface="Arial" charset="0"/>
                <a:cs typeface="Arial" charset="0"/>
              </a:rPr>
              <a:t>сократить время и усилия на осуществление рутинных операций на всех этапах урока;</a:t>
            </a:r>
          </a:p>
          <a:p>
            <a:pPr>
              <a:buClr>
                <a:srgbClr val="C00000"/>
              </a:buClr>
            </a:pPr>
            <a:endParaRPr lang="ru-RU" sz="2800" b="1" dirty="0" smtClean="0">
              <a:latin typeface="Arial" charset="0"/>
              <a:cs typeface="Arial" charset="0"/>
            </a:endParaRPr>
          </a:p>
          <a:p>
            <a:pPr>
              <a:buClr>
                <a:srgbClr val="C00000"/>
              </a:buClr>
              <a:buFont typeface="Wingdings" pitchFamily="2" charset="2"/>
              <a:buChar char="Ø"/>
            </a:pPr>
            <a:r>
              <a:rPr lang="ru-RU" sz="2800" b="1" dirty="0" smtClean="0">
                <a:latin typeface="Arial" charset="0"/>
                <a:cs typeface="Arial" charset="0"/>
              </a:rPr>
              <a:t>сократить </a:t>
            </a:r>
            <a:r>
              <a:rPr lang="ru-RU" sz="2800" b="1" i="1" dirty="0" smtClean="0">
                <a:latin typeface="Arial" charset="0"/>
                <a:cs typeface="Arial" charset="0"/>
              </a:rPr>
              <a:t>время и усилия учащихся.</a:t>
            </a:r>
            <a:endParaRPr lang="ru-RU" sz="2800" b="1" dirty="0" smtClean="0">
              <a:latin typeface="Arial" charset="0"/>
              <a:cs typeface="Arial" charset="0"/>
            </a:endParaRPr>
          </a:p>
          <a:p>
            <a:endParaRPr lang="ru-RU" sz="2800" b="1" dirty="0" smtClean="0">
              <a:solidFill>
                <a:prstClr val="black"/>
              </a:solidFill>
              <a:latin typeface="Arial" charset="0"/>
              <a:cs typeface="Arial" charset="0"/>
            </a:endParaRPr>
          </a:p>
          <a:p>
            <a:endParaRPr lang="ru-RU" sz="2800" b="1" dirty="0" smtClean="0">
              <a:solidFill>
                <a:prstClr val="black"/>
              </a:solidFill>
              <a:latin typeface="Arial" charset="0"/>
              <a:cs typeface="Arial" charset="0"/>
            </a:endParaRP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143108" y="285728"/>
            <a:ext cx="47149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ВЫВОД: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1357290" y="1357298"/>
          <a:ext cx="6858048" cy="45720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142976" y="214290"/>
            <a:ext cx="7572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Качество знаний с использованием ЭОР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Источники 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00100" y="928670"/>
            <a:ext cx="785818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b="1" dirty="0" smtClean="0"/>
              <a:t> </a:t>
            </a:r>
            <a:r>
              <a:rPr lang="ru-RU" b="1" u="sng" dirty="0" smtClean="0">
                <a:hlinkClick r:id="rId3"/>
              </a:rPr>
              <a:t>http://comp-science.narod.ru/</a:t>
            </a:r>
            <a:r>
              <a:rPr lang="ru-RU" b="1" u="sng" dirty="0" smtClean="0"/>
              <a:t> - у</a:t>
            </a:r>
            <a:r>
              <a:rPr lang="ru-RU" b="1" dirty="0" smtClean="0"/>
              <a:t>чителям информатики и математики и их любознательным ученикам (дидактические материалы): сайт А.П.Шестакова  </a:t>
            </a:r>
            <a:endParaRPr lang="ru-RU" dirty="0" smtClean="0"/>
          </a:p>
          <a:p>
            <a:pPr marL="342900" indent="-342900">
              <a:buFont typeface="+mj-lt"/>
              <a:buAutoNum type="arabicPeriod"/>
            </a:pPr>
            <a:r>
              <a:rPr lang="ru-RU" u="sng" dirty="0" smtClean="0">
                <a:hlinkClick r:id="rId4"/>
              </a:rPr>
              <a:t>http://fcior.edu.ru/</a:t>
            </a:r>
            <a:r>
              <a:rPr lang="ru-RU" u="sng" dirty="0" smtClean="0"/>
              <a:t> </a:t>
            </a:r>
            <a:r>
              <a:rPr lang="ru-RU" dirty="0" smtClean="0"/>
              <a:t>Федеральный центр информационно-образовательных ресурсов  </a:t>
            </a:r>
          </a:p>
          <a:p>
            <a:pPr marL="342900" indent="-342900">
              <a:buFont typeface="+mj-lt"/>
              <a:buAutoNum type="arabicPeriod"/>
            </a:pPr>
            <a:r>
              <a:rPr lang="ru-RU" b="1" dirty="0" smtClean="0"/>
              <a:t> </a:t>
            </a:r>
            <a:r>
              <a:rPr lang="ru-RU" b="1" u="sng" dirty="0" smtClean="0">
                <a:hlinkClick r:id="rId5"/>
              </a:rPr>
              <a:t>http://kpolyakov.narod.ru/</a:t>
            </a:r>
            <a:r>
              <a:rPr lang="ru-RU" b="1" u="sng" dirty="0" smtClean="0"/>
              <a:t> - п</a:t>
            </a:r>
            <a:r>
              <a:rPr lang="ru-RU" b="1" dirty="0" smtClean="0"/>
              <a:t>реподавание, наука и жизнь: сайт учителя информатики </a:t>
            </a:r>
            <a:endParaRPr lang="ru-RU" dirty="0" smtClean="0"/>
          </a:p>
          <a:p>
            <a:pPr marL="342900" indent="-342900">
              <a:buFont typeface="+mj-lt"/>
              <a:buAutoNum type="arabicPeriod"/>
            </a:pPr>
            <a:r>
              <a:rPr lang="en-US" u="sng" dirty="0" smtClean="0">
                <a:hlinkClick r:id="rId6"/>
              </a:rPr>
              <a:t>http</a:t>
            </a:r>
            <a:r>
              <a:rPr lang="ru-RU" u="sng" dirty="0" smtClean="0">
                <a:hlinkClick r:id="rId6"/>
              </a:rPr>
              <a:t>://</a:t>
            </a:r>
            <a:r>
              <a:rPr lang="en-US" u="sng" dirty="0" err="1" smtClean="0">
                <a:hlinkClick r:id="rId6"/>
              </a:rPr>
              <a:t>metodist</a:t>
            </a:r>
            <a:r>
              <a:rPr lang="ru-RU" u="sng" dirty="0" smtClean="0">
                <a:hlinkClick r:id="rId6"/>
              </a:rPr>
              <a:t>.</a:t>
            </a:r>
            <a:r>
              <a:rPr lang="en-US" u="sng" dirty="0" err="1" smtClean="0">
                <a:hlinkClick r:id="rId6"/>
              </a:rPr>
              <a:t>lbz</a:t>
            </a:r>
            <a:r>
              <a:rPr lang="ru-RU" u="sng" dirty="0" smtClean="0">
                <a:hlinkClick r:id="rId6"/>
              </a:rPr>
              <a:t>.</a:t>
            </a:r>
            <a:r>
              <a:rPr lang="en-US" u="sng" dirty="0" err="1" smtClean="0">
                <a:hlinkClick r:id="rId6"/>
              </a:rPr>
              <a:t>ru</a:t>
            </a:r>
            <a:r>
              <a:rPr lang="ru-RU" u="sng" dirty="0" smtClean="0">
                <a:hlinkClick r:id="rId6"/>
              </a:rPr>
              <a:t>/</a:t>
            </a:r>
            <a:r>
              <a:rPr lang="en-US" u="sng" dirty="0" smtClean="0">
                <a:hlinkClick r:id="rId6"/>
              </a:rPr>
              <a:t>authors</a:t>
            </a:r>
            <a:r>
              <a:rPr lang="ru-RU" u="sng" dirty="0" smtClean="0">
                <a:hlinkClick r:id="rId6"/>
              </a:rPr>
              <a:t>/</a:t>
            </a:r>
            <a:r>
              <a:rPr lang="en-US" u="sng" dirty="0" err="1" smtClean="0">
                <a:hlinkClick r:id="rId6"/>
              </a:rPr>
              <a:t>informatika</a:t>
            </a:r>
            <a:r>
              <a:rPr lang="ru-RU" u="sng" dirty="0" smtClean="0">
                <a:hlinkClick r:id="rId6"/>
              </a:rPr>
              <a:t>/3/</a:t>
            </a:r>
            <a:r>
              <a:rPr lang="ru-RU" u="sng" dirty="0" smtClean="0"/>
              <a:t> - </a:t>
            </a:r>
            <a:r>
              <a:rPr lang="ru-RU" dirty="0" smtClean="0"/>
              <a:t>авторская мастерская </a:t>
            </a:r>
            <a:r>
              <a:rPr lang="ru-RU" dirty="0" err="1" smtClean="0"/>
              <a:t>Босовой</a:t>
            </a:r>
            <a:r>
              <a:rPr lang="ru-RU" dirty="0" smtClean="0"/>
              <a:t> Л.А. </a:t>
            </a:r>
          </a:p>
          <a:p>
            <a:pPr marL="342900" indent="-342900">
              <a:buFont typeface="+mj-lt"/>
              <a:buAutoNum type="arabicPeriod"/>
            </a:pPr>
            <a:r>
              <a:rPr lang="ru-RU" u="sng" dirty="0" smtClean="0">
                <a:hlinkClick r:id="rId7"/>
              </a:rPr>
              <a:t>http://mytest.klyaksa.net/</a:t>
            </a:r>
            <a:r>
              <a:rPr lang="ru-RU" u="sng" dirty="0" smtClean="0"/>
              <a:t> - </a:t>
            </a:r>
            <a:r>
              <a:rPr lang="ru-RU" dirty="0" smtClean="0"/>
              <a:t>мастер тестов</a:t>
            </a:r>
          </a:p>
          <a:p>
            <a:pPr marL="342900" indent="-342900">
              <a:buFont typeface="+mj-lt"/>
              <a:buAutoNum type="arabicPeriod"/>
            </a:pPr>
            <a:r>
              <a:rPr lang="en-US" b="1" u="sng" dirty="0" smtClean="0">
                <a:hlinkClick r:id="rId8"/>
              </a:rPr>
              <a:t>http</a:t>
            </a:r>
            <a:r>
              <a:rPr lang="ru-RU" b="1" u="sng" dirty="0" smtClean="0">
                <a:hlinkClick r:id="rId8"/>
              </a:rPr>
              <a:t>://</a:t>
            </a:r>
            <a:r>
              <a:rPr lang="en-US" b="1" u="sng" dirty="0" err="1" smtClean="0">
                <a:hlinkClick r:id="rId8"/>
              </a:rPr>
              <a:t>puzzlecup</a:t>
            </a:r>
            <a:r>
              <a:rPr lang="ru-RU" b="1" u="sng" dirty="0" smtClean="0">
                <a:hlinkClick r:id="rId8"/>
              </a:rPr>
              <a:t>.</a:t>
            </a:r>
            <a:r>
              <a:rPr lang="en-US" b="1" u="sng" dirty="0" smtClean="0">
                <a:hlinkClick r:id="rId8"/>
              </a:rPr>
              <a:t>com</a:t>
            </a:r>
            <a:r>
              <a:rPr lang="ru-RU" b="1" u="sng" dirty="0" smtClean="0">
                <a:hlinkClick r:id="rId8"/>
              </a:rPr>
              <a:t>/</a:t>
            </a:r>
            <a:r>
              <a:rPr lang="en-US" b="1" u="sng" dirty="0" smtClean="0">
                <a:hlinkClick r:id="rId8"/>
              </a:rPr>
              <a:t>crossword</a:t>
            </a:r>
            <a:r>
              <a:rPr lang="ru-RU" b="1" u="sng" dirty="0" smtClean="0">
                <a:hlinkClick r:id="rId8"/>
              </a:rPr>
              <a:t>-</a:t>
            </a:r>
            <a:r>
              <a:rPr lang="en-US" b="1" u="sng" dirty="0" err="1" smtClean="0">
                <a:hlinkClick r:id="rId8"/>
              </a:rPr>
              <a:t>ru</a:t>
            </a:r>
            <a:r>
              <a:rPr lang="ru-RU" b="1" u="sng" dirty="0" smtClean="0">
                <a:hlinkClick r:id="rId8"/>
              </a:rPr>
              <a:t>/</a:t>
            </a:r>
            <a:r>
              <a:rPr lang="ru-RU" dirty="0" smtClean="0"/>
              <a:t> - фабрика кроссвордов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/>
              <a:t> </a:t>
            </a:r>
            <a:r>
              <a:rPr lang="ru-RU" u="sng" dirty="0" smtClean="0">
                <a:hlinkClick r:id="rId9"/>
              </a:rPr>
              <a:t>http://sc.edu.ru/</a:t>
            </a:r>
            <a:r>
              <a:rPr lang="ru-RU" u="sng" dirty="0" smtClean="0"/>
              <a:t> </a:t>
            </a:r>
            <a:r>
              <a:rPr lang="ru-RU" dirty="0" smtClean="0"/>
              <a:t>Единая коллекция цифровых образовательных ресурсов 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/>
              <a:t> </a:t>
            </a:r>
            <a:r>
              <a:rPr lang="ru-RU" u="sng" dirty="0" smtClean="0">
                <a:hlinkClick r:id="rId10"/>
              </a:rPr>
              <a:t>http://window.edu.ru</a:t>
            </a:r>
            <a:r>
              <a:rPr lang="ru-RU" u="sng" dirty="0" smtClean="0"/>
              <a:t> - </a:t>
            </a:r>
            <a:r>
              <a:rPr lang="ru-RU" dirty="0" smtClean="0"/>
              <a:t>Единое окно доступа к образовательным ресурсам</a:t>
            </a:r>
            <a:r>
              <a:rPr lang="ru-RU" u="sng" dirty="0" smtClean="0">
                <a:hlinkClick r:id="rId10"/>
              </a:rPr>
              <a:t>/</a:t>
            </a:r>
            <a:r>
              <a:rPr lang="ru-RU" dirty="0" smtClean="0"/>
              <a:t> 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/>
              <a:t> </a:t>
            </a:r>
            <a:r>
              <a:rPr lang="ru-RU" u="sng" dirty="0" smtClean="0">
                <a:hlinkClick r:id="rId11"/>
              </a:rPr>
              <a:t>http://www.edu.ru/</a:t>
            </a:r>
            <a:r>
              <a:rPr lang="ru-RU" u="sng" dirty="0" smtClean="0"/>
              <a:t> </a:t>
            </a:r>
            <a:r>
              <a:rPr lang="ru-RU" dirty="0" smtClean="0"/>
              <a:t>Федеральный портал "Российское образование" 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/>
              <a:t> </a:t>
            </a:r>
            <a:r>
              <a:rPr lang="ru-RU" u="sng" dirty="0" smtClean="0">
                <a:hlinkClick r:id="rId12"/>
              </a:rPr>
              <a:t>http://www.ict.edu.ru/</a:t>
            </a:r>
            <a:r>
              <a:rPr lang="ru-RU" u="sng" dirty="0" smtClean="0"/>
              <a:t> </a:t>
            </a:r>
            <a:r>
              <a:rPr lang="ru-RU" dirty="0" smtClean="0"/>
              <a:t>Федеральный портал "Информационно-коммуникативные технологии в образовании" </a:t>
            </a:r>
          </a:p>
          <a:p>
            <a:pPr marL="342900" indent="-342900">
              <a:buFont typeface="+mj-lt"/>
              <a:buAutoNum type="arabicPeriod"/>
            </a:pPr>
            <a:r>
              <a:rPr lang="ru-RU" u="sng" dirty="0" smtClean="0">
                <a:hlinkClick r:id="rId13"/>
              </a:rPr>
              <a:t>http://www.portalnano.ru/</a:t>
            </a:r>
            <a:r>
              <a:rPr lang="ru-RU" dirty="0" smtClean="0"/>
              <a:t>  Федеральный портал "</a:t>
            </a:r>
            <a:r>
              <a:rPr lang="ru-RU" dirty="0" err="1" smtClean="0"/>
              <a:t>Нанотехнологии</a:t>
            </a:r>
            <a:r>
              <a:rPr lang="ru-RU" dirty="0" smtClean="0"/>
              <a:t> и </a:t>
            </a:r>
            <a:r>
              <a:rPr lang="ru-RU" dirty="0" err="1" smtClean="0"/>
              <a:t>наноматериалы</a:t>
            </a:r>
            <a:r>
              <a:rPr lang="ru-RU" dirty="0" smtClean="0"/>
              <a:t>" </a:t>
            </a:r>
            <a:r>
              <a:rPr lang="ru-RU" u="sng" dirty="0" smtClean="0">
                <a:hlinkClick r:id="rId13"/>
              </a:rPr>
              <a:t> </a:t>
            </a:r>
            <a:r>
              <a:rPr lang="ru-RU" b="1" dirty="0" smtClean="0"/>
              <a:t> </a:t>
            </a:r>
            <a:endParaRPr lang="ru-RU" dirty="0" smtClean="0"/>
          </a:p>
          <a:p>
            <a:pPr marL="342900" indent="-342900">
              <a:buFont typeface="+mj-lt"/>
              <a:buAutoNum type="arabicPeriod"/>
            </a:pPr>
            <a:r>
              <a:rPr lang="ru-RU" u="sng" dirty="0" smtClean="0">
                <a:hlinkClick r:id="rId14"/>
              </a:rPr>
              <a:t>http://www.school.edu.ru/</a:t>
            </a:r>
            <a:r>
              <a:rPr lang="ru-RU" u="sng" dirty="0" smtClean="0"/>
              <a:t> </a:t>
            </a:r>
            <a:r>
              <a:rPr lang="ru-RU" dirty="0" smtClean="0"/>
              <a:t>Российский общеобразовательный портал 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214414" y="274638"/>
            <a:ext cx="7472386" cy="72547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Типология ЭОР</a:t>
            </a:r>
            <a:endParaRPr lang="ru-RU" b="1" dirty="0">
              <a:solidFill>
                <a:srgbClr val="C00000"/>
              </a:solidFill>
            </a:endParaRPr>
          </a:p>
        </p:txBody>
      </p:sp>
      <p:graphicFrame>
        <p:nvGraphicFramePr>
          <p:cNvPr id="7" name="Схема 6"/>
          <p:cNvGraphicFramePr/>
          <p:nvPr/>
        </p:nvGraphicFramePr>
        <p:xfrm>
          <a:off x="785786" y="785794"/>
          <a:ext cx="8001056" cy="5429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/>
          <a:srcRect l="16071" t="14509" r="1785" b="1183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2071670" y="1643050"/>
            <a:ext cx="4605815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Спасибо</a:t>
            </a:r>
          </a:p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 </a:t>
            </a:r>
          </a:p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внимание!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423512"/>
            <a:ext cx="6980260" cy="866273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Cambria" pitchFamily="18" charset="0"/>
                <a:cs typeface="Arial" pitchFamily="34" charset="0"/>
              </a:rPr>
              <a:t>Мировые тенденции</a:t>
            </a: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endParaRPr lang="ru-RU" b="1" dirty="0" smtClean="0">
              <a:solidFill>
                <a:srgbClr val="C00000"/>
              </a:solidFill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 bwMode="auto">
          <a:xfrm>
            <a:off x="285750" y="5000625"/>
            <a:ext cx="4214813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 eaLnBrk="0" hangingPunct="0">
              <a:defRPr/>
            </a:pPr>
            <a:endParaRPr kumimoji="1" lang="ru-RU" sz="4400" b="1" dirty="0">
              <a:solidFill>
                <a:schemeClr val="tx2"/>
              </a:solidFill>
              <a:latin typeface="+mj-lt"/>
              <a:ea typeface="Arial" charset="0"/>
            </a:endParaRPr>
          </a:p>
        </p:txBody>
      </p:sp>
      <p:pic>
        <p:nvPicPr>
          <p:cNvPr id="14" name="Picture 2" descr="http://static2.aif.ru/public/article/big/332/3d325e5d106e2b7b882160098c982aeb.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1070231">
            <a:off x="6284390" y="4099365"/>
            <a:ext cx="2319337" cy="17494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10249" name="TextBox 1"/>
          <p:cNvSpPr txBox="1">
            <a:spLocks noChangeArrowheads="1"/>
          </p:cNvSpPr>
          <p:nvPr/>
        </p:nvSpPr>
        <p:spPr bwMode="auto">
          <a:xfrm>
            <a:off x="1428728" y="1000108"/>
            <a:ext cx="7500958" cy="183640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80000"/>
              </a:lnSpc>
              <a:spcBef>
                <a:spcPts val="2000"/>
              </a:spcBef>
              <a:buClr>
                <a:schemeClr val="accent1"/>
              </a:buClr>
              <a:buFont typeface="Wingdings 2" pitchFamily="18" charset="2"/>
              <a:buChar char=""/>
            </a:pP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ЭОР – ЭУ – ЭУМК </a:t>
            </a:r>
          </a:p>
          <a:p>
            <a:pPr marL="342900" indent="-342900">
              <a:lnSpc>
                <a:spcPct val="80000"/>
              </a:lnSpc>
              <a:spcBef>
                <a:spcPts val="2000"/>
              </a:spcBef>
              <a:buClr>
                <a:schemeClr val="accent1"/>
              </a:buClr>
              <a:buFont typeface="Wingdings 2" pitchFamily="18" charset="2"/>
              <a:buChar char=""/>
            </a:pP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Образование с использованием той же технологии, которую учащиеся применяют для связи и развлечений вне школы</a:t>
            </a:r>
          </a:p>
          <a:p>
            <a:pPr marL="342900" indent="-342900">
              <a:lnSpc>
                <a:spcPct val="80000"/>
              </a:lnSpc>
              <a:spcBef>
                <a:spcPts val="2000"/>
              </a:spcBef>
              <a:buClr>
                <a:schemeClr val="accent1"/>
              </a:buClr>
              <a:buFont typeface="Wingdings 2" pitchFamily="18" charset="2"/>
              <a:buChar char=""/>
            </a:pP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Персонализированная модель обучения</a:t>
            </a:r>
          </a:p>
        </p:txBody>
      </p:sp>
      <p:pic>
        <p:nvPicPr>
          <p:cNvPr id="9" name="Picture 4" descr="http://blogs.computerra.ru/wp-content/uploads/2012/01/textbooks_interactive_images-550x39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692632">
            <a:off x="1151687" y="3707829"/>
            <a:ext cx="2561217" cy="188942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0" name="Picture 8" descr="http://culture.compulenta.ru/upload/iblock/169/apple_600_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868" y="4929187"/>
            <a:ext cx="2511425" cy="192881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071538" y="274638"/>
            <a:ext cx="7615262" cy="65403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Образовательный </a:t>
            </a:r>
            <a:r>
              <a:rPr lang="ru-RU" b="1" dirty="0" err="1" smtClean="0">
                <a:solidFill>
                  <a:srgbClr val="C00000"/>
                </a:solidFill>
              </a:rPr>
              <a:t>контент</a:t>
            </a:r>
            <a:endParaRPr lang="ru-RU" b="1" dirty="0">
              <a:solidFill>
                <a:srgbClr val="C00000"/>
              </a:solidFill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76478328"/>
              </p:ext>
            </p:extLst>
          </p:nvPr>
        </p:nvGraphicFramePr>
        <p:xfrm>
          <a:off x="1071538" y="2428868"/>
          <a:ext cx="7858180" cy="40719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285852" y="1000108"/>
            <a:ext cx="757242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Образовательный </a:t>
            </a:r>
            <a:r>
              <a:rPr lang="ru-RU" b="1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контент</a:t>
            </a:r>
            <a:r>
              <a:rPr lang="ru-RU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– структурируемое предметное содержание,  используемое в образовательном процессе. </a:t>
            </a:r>
            <a:r>
              <a:rPr lang="ru-RU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Электронный </a:t>
            </a:r>
            <a:r>
              <a:rPr lang="ru-RU" b="1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контент</a:t>
            </a:r>
            <a:r>
              <a:rPr lang="ru-RU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-  основа электронного образовательного ресурса.</a:t>
            </a:r>
          </a:p>
          <a:p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71893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274638"/>
            <a:ext cx="7543824" cy="796908"/>
          </a:xfrm>
        </p:spPr>
        <p:txBody>
          <a:bodyPr>
            <a:normAutofit fontScale="90000"/>
          </a:bodyPr>
          <a:lstStyle/>
          <a:p>
            <a:pPr algn="r"/>
            <a:r>
              <a:rPr lang="ru-RU" b="1" dirty="0" smtClean="0">
                <a:solidFill>
                  <a:srgbClr val="FF0000"/>
                </a:solidFill>
              </a:rPr>
              <a:t>Потребности учебного процесса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285852" y="1142984"/>
            <a:ext cx="7400948" cy="4983179"/>
          </a:xfrm>
          <a:noFill/>
        </p:spPr>
        <p:txBody>
          <a:bodyPr>
            <a:normAutofit fontScale="92500" lnSpcReduction="10000"/>
          </a:bodyPr>
          <a:lstStyle/>
          <a:p>
            <a:r>
              <a:rPr lang="ru-RU" sz="2800" b="1" dirty="0" smtClean="0"/>
              <a:t>Набор учебных текстов (гипертекстов) по информатике</a:t>
            </a:r>
          </a:p>
          <a:p>
            <a:r>
              <a:rPr lang="ru-RU" sz="2800" b="1" dirty="0" smtClean="0"/>
              <a:t>Словарь терминов по информатике</a:t>
            </a:r>
          </a:p>
          <a:p>
            <a:r>
              <a:rPr lang="ru-RU" sz="2800" b="1" dirty="0" smtClean="0"/>
              <a:t>Биографии выдающихся  личностей в области  информатики</a:t>
            </a:r>
          </a:p>
          <a:p>
            <a:pPr lvl="0"/>
            <a:r>
              <a:rPr lang="ru-RU" sz="2800" b="1" dirty="0" smtClean="0"/>
              <a:t>Набор статических  графических изображений, иллюстрирующих  объекты, процессы и явления по основным    разделам курса, а также портреты  известных личностей, внесших весомый вклад в развитие информатики, связанные гиперссылками с их биографиями.</a:t>
            </a:r>
          </a:p>
          <a:p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142852"/>
            <a:ext cx="7472386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Потребности учебного процесса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214414" y="1357298"/>
            <a:ext cx="7472386" cy="4525963"/>
          </a:xfrm>
          <a:noFill/>
        </p:spPr>
        <p:txBody>
          <a:bodyPr>
            <a:normAutofit fontScale="77500" lnSpcReduction="20000"/>
          </a:bodyPr>
          <a:lstStyle/>
          <a:p>
            <a:pPr lvl="0"/>
            <a:r>
              <a:rPr lang="ru-RU" sz="3000" b="1" dirty="0" smtClean="0"/>
              <a:t>Набор ресурсов динамического реалистического (видеоматериалы) и синтезированного (анимации, анимационные модели) визуального ряда со звуком</a:t>
            </a:r>
            <a:r>
              <a:rPr lang="ru-RU" sz="3000" dirty="0" smtClean="0"/>
              <a:t>:</a:t>
            </a:r>
          </a:p>
          <a:p>
            <a:pPr lvl="1"/>
            <a:r>
              <a:rPr lang="ru-RU" sz="2600" dirty="0" smtClean="0">
                <a:solidFill>
                  <a:schemeClr val="tx1"/>
                </a:solidFill>
              </a:rPr>
              <a:t>видеосюжеты из истории развития информатики и вычислительной техники;</a:t>
            </a:r>
          </a:p>
          <a:p>
            <a:pPr lvl="1"/>
            <a:r>
              <a:rPr lang="ru-RU" sz="2600" dirty="0" smtClean="0">
                <a:solidFill>
                  <a:schemeClr val="tx1"/>
                </a:solidFill>
              </a:rPr>
              <a:t>видеосюжеты о современной электронной промышленности;  </a:t>
            </a:r>
          </a:p>
          <a:p>
            <a:pPr lvl="1"/>
            <a:r>
              <a:rPr lang="ru-RU" sz="2600" dirty="0" smtClean="0">
                <a:solidFill>
                  <a:schemeClr val="tx1"/>
                </a:solidFill>
              </a:rPr>
              <a:t>анимации, иллюстрирующие внутреннее строение  различных информационных систем,  моделирующих (имитирующих) на экране компьютера объекты, процессы и явления, изучаемые во всех основных разделах  курса информатики.</a:t>
            </a:r>
          </a:p>
          <a:p>
            <a:pPr lvl="1"/>
            <a:r>
              <a:rPr lang="ru-RU" sz="2600" dirty="0" smtClean="0">
                <a:solidFill>
                  <a:schemeClr val="tx1"/>
                </a:solidFill>
              </a:rPr>
              <a:t>модели, позволяющие исследовать изучаемые объекты, процессы и явления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/>
          <a:p>
            <a:pPr algn="r"/>
            <a:r>
              <a:rPr lang="ru-RU" b="1" dirty="0" smtClean="0">
                <a:solidFill>
                  <a:srgbClr val="C00000"/>
                </a:solidFill>
              </a:rPr>
              <a:t>Потребности учебного процесса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000100" y="928670"/>
            <a:ext cx="7929618" cy="5138758"/>
          </a:xfrm>
          <a:noFill/>
        </p:spPr>
        <p:txBody>
          <a:bodyPr>
            <a:noAutofit/>
          </a:bodyPr>
          <a:lstStyle/>
          <a:p>
            <a:r>
              <a:rPr lang="ru-RU" sz="2200" dirty="0" smtClean="0"/>
              <a:t>Комплекс виртуальных лабораторий по </a:t>
            </a:r>
            <a:r>
              <a:rPr lang="ru-RU" sz="2200" dirty="0" err="1" smtClean="0"/>
              <a:t>алгоритмике</a:t>
            </a:r>
            <a:r>
              <a:rPr lang="ru-RU" sz="2200" dirty="0" smtClean="0"/>
              <a:t> </a:t>
            </a:r>
          </a:p>
          <a:p>
            <a:r>
              <a:rPr lang="ru-RU" sz="2200" dirty="0" smtClean="0"/>
              <a:t>Практикум по решению задач  (комплект интерактивных задачников)</a:t>
            </a:r>
          </a:p>
          <a:p>
            <a:r>
              <a:rPr lang="ru-RU" sz="2200" dirty="0" smtClean="0"/>
              <a:t>Практикум по программированию </a:t>
            </a:r>
          </a:p>
          <a:p>
            <a:r>
              <a:rPr lang="ru-RU" sz="2200" dirty="0" smtClean="0"/>
              <a:t>Обучающие среды,  специально разработанные для формирования у школьников основных пользовательских навыков в области операционных систем, технологий создания и обработки текстовой, числовой, графической, звуковой, видео и мультимедийной информации. </a:t>
            </a:r>
          </a:p>
          <a:p>
            <a:pPr lvl="0"/>
            <a:r>
              <a:rPr lang="ru-RU" sz="2200" dirty="0" smtClean="0"/>
              <a:t>Широкий спектр инструментов для создания информационных объектов</a:t>
            </a:r>
          </a:p>
          <a:p>
            <a:r>
              <a:rPr lang="ru-RU" sz="2200" dirty="0" smtClean="0"/>
              <a:t>Комплекты интерактивных контрольно-измерительных материалов, в том числе в формате государственной итоговой аттестации (ГИА) и единого государственного экзамена (ЕГЭ) по информатике.</a:t>
            </a:r>
            <a:endParaRPr lang="ru-RU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274638"/>
            <a:ext cx="7543824" cy="725470"/>
          </a:xfrm>
        </p:spPr>
        <p:txBody>
          <a:bodyPr>
            <a:normAutofit fontScale="90000"/>
          </a:bodyPr>
          <a:lstStyle/>
          <a:p>
            <a:pPr algn="r"/>
            <a:r>
              <a:rPr lang="ru-RU" b="1" dirty="0" smtClean="0">
                <a:solidFill>
                  <a:srgbClr val="C00000"/>
                </a:solidFill>
              </a:rPr>
              <a:t>Потребности учебного процесса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214414" y="1219200"/>
            <a:ext cx="7472386" cy="2424114"/>
          </a:xfrm>
          <a:noFill/>
        </p:spPr>
        <p:txBody>
          <a:bodyPr>
            <a:normAutofit fontScale="92500" lnSpcReduction="20000"/>
          </a:bodyPr>
          <a:lstStyle/>
          <a:p>
            <a:pPr lvl="0"/>
            <a:r>
              <a:rPr lang="ru-RU" dirty="0" smtClean="0"/>
              <a:t>Электронная библиотека по информатике, включающая:</a:t>
            </a:r>
          </a:p>
          <a:p>
            <a:pPr lvl="1"/>
            <a:r>
              <a:rPr lang="ru-RU" dirty="0" smtClean="0">
                <a:solidFill>
                  <a:schemeClr val="tx1"/>
                </a:solidFill>
              </a:rPr>
              <a:t>библиотечку справочной литературы;</a:t>
            </a:r>
          </a:p>
          <a:p>
            <a:pPr lvl="1"/>
            <a:r>
              <a:rPr lang="ru-RU" dirty="0" smtClean="0">
                <a:solidFill>
                  <a:schemeClr val="tx1"/>
                </a:solidFill>
              </a:rPr>
              <a:t>библиотечку литературы для дополнительного чтения;</a:t>
            </a:r>
          </a:p>
          <a:p>
            <a:pPr lvl="1"/>
            <a:r>
              <a:rPr lang="ru-RU" dirty="0" smtClean="0">
                <a:solidFill>
                  <a:schemeClr val="tx1"/>
                </a:solidFill>
              </a:rPr>
              <a:t>библиотечку учителя информатики.</a:t>
            </a:r>
          </a:p>
        </p:txBody>
      </p:sp>
      <p:pic>
        <p:nvPicPr>
          <p:cNvPr id="50178" name="Picture 2" descr="видения,выражения,девушки,женщины,люди,мечтательность,эмоци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70" y="4071942"/>
            <a:ext cx="2286016" cy="2286016"/>
          </a:xfrm>
          <a:prstGeom prst="rect">
            <a:avLst/>
          </a:prstGeom>
          <a:noFill/>
        </p:spPr>
      </p:pic>
      <p:pic>
        <p:nvPicPr>
          <p:cNvPr id="50180" name="Picture 4" descr="видения,выражения,люди,мечтательность,мужчины,размышления,эмоции,юноши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388" y="3714752"/>
            <a:ext cx="2309807" cy="23098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698</TotalTime>
  <Words>638</Words>
  <Application>Microsoft Office PowerPoint</Application>
  <PresentationFormat>Экран (4:3)</PresentationFormat>
  <Paragraphs>155</Paragraphs>
  <Slides>30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2" baseType="lpstr">
      <vt:lpstr>Тема Office</vt:lpstr>
      <vt:lpstr>Точечный рисунок</vt:lpstr>
      <vt:lpstr>Презентация PowerPoint</vt:lpstr>
      <vt:lpstr>Презентация PowerPoint</vt:lpstr>
      <vt:lpstr>Типология ЭОР</vt:lpstr>
      <vt:lpstr>Мировые тенденции </vt:lpstr>
      <vt:lpstr>Образовательный контент</vt:lpstr>
      <vt:lpstr>Потребности учебного процесса</vt:lpstr>
      <vt:lpstr>Потребности учебного процесса</vt:lpstr>
      <vt:lpstr>Потребности учебного процесса</vt:lpstr>
      <vt:lpstr>Потребности учебного процесса</vt:lpstr>
      <vt:lpstr>Федеральные образовательные порталы</vt:lpstr>
      <vt:lpstr>Электронные учебные издания http://e4demo.1c.ru</vt:lpstr>
      <vt:lpstr>Презентация PowerPoint</vt:lpstr>
      <vt:lpstr>Методические копилки</vt:lpstr>
      <vt:lpstr>Подборки интернет-ресурсов</vt:lpstr>
      <vt:lpstr>Онлайн-инструменты</vt:lpstr>
      <vt:lpstr>Фабрика кроссвордов http://puzzlecup.com/crossword-ru/</vt:lpstr>
      <vt:lpstr>Создание интерактивных тестов</vt:lpstr>
      <vt:lpstr>Создание интерактивных тестов http://mytest.klyaksa.net/)</vt:lpstr>
      <vt:lpstr>Электронное приложение к учебнику</vt:lpstr>
      <vt:lpstr>Концепция ЭП по информатике</vt:lpstr>
      <vt:lpstr>Электронные образовательные  ресурсы в авторской мастерской</vt:lpstr>
      <vt:lpstr>Структура ресурсов</vt:lpstr>
      <vt:lpstr>Электронные образовательные  ресурсы в авторской мастерской</vt:lpstr>
      <vt:lpstr>Презентация PowerPoint</vt:lpstr>
      <vt:lpstr>ЭОР для уроков информатики</vt:lpstr>
      <vt:lpstr>Эффективность ЭОР</vt:lpstr>
      <vt:lpstr>Презентация PowerPoint</vt:lpstr>
      <vt:lpstr>Презентация PowerPoint</vt:lpstr>
      <vt:lpstr>Источники 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Ольга</cp:lastModifiedBy>
  <cp:revision>194</cp:revision>
  <dcterms:created xsi:type="dcterms:W3CDTF">2015-02-22T03:58:31Z</dcterms:created>
  <dcterms:modified xsi:type="dcterms:W3CDTF">2015-03-21T20:15:54Z</dcterms:modified>
</cp:coreProperties>
</file>