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73" r:id="rId3"/>
    <p:sldId id="272" r:id="rId4"/>
    <p:sldId id="26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5" r:id="rId13"/>
    <p:sldId id="267" r:id="rId14"/>
    <p:sldId id="276" r:id="rId15"/>
    <p:sldId id="268" r:id="rId16"/>
    <p:sldId id="277" r:id="rId17"/>
    <p:sldId id="269" r:id="rId18"/>
    <p:sldId id="278" r:id="rId19"/>
    <p:sldId id="270" r:id="rId20"/>
    <p:sldId id="264" r:id="rId21"/>
    <p:sldId id="265" r:id="rId22"/>
    <p:sldId id="274" r:id="rId23"/>
    <p:sldId id="271" r:id="rId2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1" d="100"/>
          <a:sy n="101" d="100"/>
        </p:scale>
        <p:origin x="12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640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Point_MASTER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f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97A3DF-0FB2-49F0-8463-23B993086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4" y="142875"/>
            <a:ext cx="8334375" cy="486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1371600" y="457200"/>
            <a:ext cx="685800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Социальные и философские аспекты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3609975" y="943403"/>
            <a:ext cx="5324475" cy="414145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 романе «Преступление и наказание» Ф. М. Достоевский исследует социальные и философские аспекты преступления.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Он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затрагивает темы бедности, социального неравенства и моральной ответственности, поднимая вопросы о справедливости и искуплении.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Через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внутренний мир главного героя автор раскрывает сложные этические дилеммы и глубинные философские размышления о природе человека и его поступках. </a:t>
            </a:r>
            <a:endParaRPr lang="en-US" sz="2400" dirty="0"/>
          </a:p>
        </p:txBody>
      </p:sp>
      <p:pic>
        <p:nvPicPr>
          <p:cNvPr id="4" name="Рисунок 3" descr="https://u.livelib.ru/reader/Arlett/o/cst46or3/o-o.jpeg">
            <a:extLst>
              <a:ext uri="{FF2B5EF4-FFF2-40B4-BE49-F238E27FC236}">
                <a16:creationId xmlns:a16="http://schemas.microsoft.com/office/drawing/2014/main" id="{433A6451-B393-4E56-9CF4-E9847FA7272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943403"/>
            <a:ext cx="3305175" cy="1875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Нейросеть">
            <a:extLst>
              <a:ext uri="{FF2B5EF4-FFF2-40B4-BE49-F238E27FC236}">
                <a16:creationId xmlns:a16="http://schemas.microsoft.com/office/drawing/2014/main" id="{E4DAB183-277C-44E5-8D67-C5CC4F726A4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3014130"/>
            <a:ext cx="3305175" cy="2058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1371600" y="457200"/>
            <a:ext cx="685800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Анализ ключевых эпизодов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4732337" y="885825"/>
            <a:ext cx="3981450" cy="414145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342900" indent="-342900" algn="l">
              <a:lnSpc>
                <a:spcPct val="80000"/>
              </a:lnSpc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Анализ ключевых эпизодов позволяет глубже понять мотивы поступков героев и их внутренние конфликты.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342900" indent="-342900" algn="l">
              <a:lnSpc>
                <a:spcPct val="80000"/>
              </a:lnSpc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Рассмотрение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ключевых сцен помогает выявить основные темы и идеи произведения.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Это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способствует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более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полному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осмыслению романа «Преступление и наказание». </a:t>
            </a:r>
            <a:endParaRPr lang="en-US" sz="2400" dirty="0"/>
          </a:p>
        </p:txBody>
      </p:sp>
      <p:pic>
        <p:nvPicPr>
          <p:cNvPr id="4" name="Рисунок 3" descr="https://sun9-79.userapi.com/impg/5j7f4grvA_t1Q_uoDrMvjluZAXFEe_EahIHWog/gnXw3Sg6cgA.jpg?size=1024x1024&amp;quality=95&amp;sign=664dab55f82d2d2afcccbd520d85ae0f&amp;type=album">
            <a:extLst>
              <a:ext uri="{FF2B5EF4-FFF2-40B4-BE49-F238E27FC236}">
                <a16:creationId xmlns:a16="http://schemas.microsoft.com/office/drawing/2014/main" id="{C90899B4-D355-410A-B05B-C0A4660DBD6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3" y="1190625"/>
            <a:ext cx="3494088" cy="337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ACBBDB4-7C65-45E0-A464-2743E61E07B2}"/>
              </a:ext>
            </a:extLst>
          </p:cNvPr>
          <p:cNvSpPr/>
          <p:nvPr/>
        </p:nvSpPr>
        <p:spPr>
          <a:xfrm>
            <a:off x="361949" y="586859"/>
            <a:ext cx="825817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ru-RU" sz="88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«Тварь ли я дрожащая или право имею?»</a:t>
            </a:r>
            <a:endParaRPr lang="ru-RU" sz="8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260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9618156-AA13-47E4-B833-7C07D5544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49" y="228601"/>
            <a:ext cx="7115175" cy="46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823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405B845-99E5-42EB-8DF3-47AE754795A6}"/>
              </a:ext>
            </a:extLst>
          </p:cNvPr>
          <p:cNvSpPr/>
          <p:nvPr/>
        </p:nvSpPr>
        <p:spPr>
          <a:xfrm>
            <a:off x="762000" y="263009"/>
            <a:ext cx="80915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01010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«Разве я старушонку убил?  Я себя убил…»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790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6F55508-41B9-4D3A-9BF4-3A30C1E58DF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8675" y="419101"/>
            <a:ext cx="75152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34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E957F66-E3DF-4714-AEED-97D08D9098A4}"/>
              </a:ext>
            </a:extLst>
          </p:cNvPr>
          <p:cNvSpPr/>
          <p:nvPr/>
        </p:nvSpPr>
        <p:spPr>
          <a:xfrm>
            <a:off x="523875" y="100310"/>
            <a:ext cx="8305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…я человека убил,  я принцип убил! …а переступить-то не переступил, на этой стороне остался».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312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E1B7C530-73A3-44AE-B45B-7E9533B7F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19075"/>
            <a:ext cx="7715250" cy="471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100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1E1E9E-2D5C-4B41-A671-42DC91A1116E}"/>
              </a:ext>
            </a:extLst>
          </p:cNvPr>
          <p:cNvSpPr/>
          <p:nvPr/>
        </p:nvSpPr>
        <p:spPr>
          <a:xfrm>
            <a:off x="200025" y="0"/>
            <a:ext cx="87439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«Их воскресила любовь, сердце одного заключало бесконечные источники для сердца другого»</a:t>
            </a:r>
            <a:r>
              <a:rPr lang="ru-RU" sz="6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610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>
            <a:extLst>
              <a:ext uri="{FF2B5EF4-FFF2-40B4-BE49-F238E27FC236}">
                <a16:creationId xmlns:a16="http://schemas.microsoft.com/office/drawing/2014/main" id="{D11888FF-EEFD-41C1-BA69-26EF85A82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323851"/>
            <a:ext cx="77152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616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справка 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0746F9F-849F-4DC0-8057-C02603025089}"/>
              </a:ext>
            </a:extLst>
          </p:cNvPr>
          <p:cNvSpPr/>
          <p:nvPr/>
        </p:nvSpPr>
        <p:spPr>
          <a:xfrm>
            <a:off x="1143000" y="381000"/>
            <a:ext cx="6696075" cy="4029075"/>
          </a:xfrm>
          <a:prstGeom prst="actionButtonHelp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367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1371600" y="457200"/>
            <a:ext cx="685800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Подготовка к написанию сочинения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4667250" y="840311"/>
            <a:ext cx="4095750" cy="38459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Определите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основную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мысль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сочинения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.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Соберите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информацию о произведении: </a:t>
            </a: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повтор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ите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биографию автора, проанализируйте исторический контекст, рассмотрите ключевые моменты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сюжета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.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Составьте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план сочинения, выделив основные тезисы и аргументы. </a:t>
            </a:r>
            <a:endParaRPr lang="en-US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43CF1F-320D-45E8-9A10-BD1E83E55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87" y="1123950"/>
            <a:ext cx="4167763" cy="346709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1371600" y="457200"/>
            <a:ext cx="685800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План сочинения и ключевые моменты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1371600" y="1097280"/>
            <a:ext cx="6858000" cy="35505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457200" indent="-457200" algn="l">
              <a:lnSpc>
                <a:spcPct val="80000"/>
              </a:lnSpc>
              <a:spcBef>
                <a:spcPts val="375"/>
              </a:spcBef>
              <a:buAutoNum type="arabicPeriod"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План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сочинения: введение в контекст произведения, анализ ключевых персонажей, рассмотрение темы преступления и наказания, выводы о философских идеях Достоевского.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457200" indent="-457200" algn="l">
              <a:lnSpc>
                <a:spcPct val="80000"/>
              </a:lnSpc>
              <a:spcBef>
                <a:spcPts val="375"/>
              </a:spcBef>
              <a:buAutoNum type="arabicPeriod"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Ключевые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моменты: изучение мотивов действий героев, анализ внутренних конфликтов, оценка влияния социальных условий на поступки персонажей.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457200" indent="-457200" algn="l">
              <a:lnSpc>
                <a:spcPct val="80000"/>
              </a:lnSpc>
              <a:spcBef>
                <a:spcPts val="375"/>
              </a:spcBef>
              <a:buAutoNum type="arabicPeriod"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Цель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сочинения — глубокое понимание философских и социальных аспектов романа «Преступление и наказание». </a:t>
            </a:r>
            <a:endParaRPr 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справка 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0C9FEDC-6A1A-46DF-BAE9-0130F8B8C09C}"/>
              </a:ext>
            </a:extLst>
          </p:cNvPr>
          <p:cNvSpPr/>
          <p:nvPr/>
        </p:nvSpPr>
        <p:spPr>
          <a:xfrm>
            <a:off x="1143000" y="381000"/>
            <a:ext cx="6696075" cy="4029075"/>
          </a:xfrm>
          <a:prstGeom prst="actionButtonHelp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6238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0DAA1F-D214-4CDC-A7FE-20DD2217C3E2}"/>
              </a:ext>
            </a:extLst>
          </p:cNvPr>
          <p:cNvSpPr/>
          <p:nvPr/>
        </p:nvSpPr>
        <p:spPr>
          <a:xfrm>
            <a:off x="2533650" y="585311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сочинение по роману «Преступление и наказание» Ф.М. Достоевского. 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«Преступление и наказание Родиона Раскольникова».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949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50EC57-51E2-4D97-A2F4-3A8F20698F49}"/>
              </a:ext>
            </a:extLst>
          </p:cNvPr>
          <p:cNvSpPr/>
          <p:nvPr/>
        </p:nvSpPr>
        <p:spPr>
          <a:xfrm>
            <a:off x="272374" y="345234"/>
            <a:ext cx="47179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 –                      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алмаз, который может очистить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очистить себя. В той мере,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которой он очищен, через него светит вечный свет.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Стало быть, дело человека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стараться светить,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стараться очищать себя.                                                                                     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Л.Н. Толстой.</a:t>
            </a:r>
          </a:p>
        </p:txBody>
      </p:sp>
      <p:pic>
        <p:nvPicPr>
          <p:cNvPr id="4" name="Рисунок 3" descr="https://u.livelib.ru/reader/Arlett/o/og8ojemr/o-o.jpeg">
            <a:extLst>
              <a:ext uri="{FF2B5EF4-FFF2-40B4-BE49-F238E27FC236}">
                <a16:creationId xmlns:a16="http://schemas.microsoft.com/office/drawing/2014/main" id="{1695974E-0A47-4271-8B92-A97E34317FA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15" y="345235"/>
            <a:ext cx="4250987" cy="3944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8684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1">
            <a:extLst>
              <a:ext uri="{FF2B5EF4-FFF2-40B4-BE49-F238E27FC236}">
                <a16:creationId xmlns:a16="http://schemas.microsoft.com/office/drawing/2014/main" id="{CE141156-4F49-4707-82B2-9D2D68FFF841}"/>
              </a:ext>
            </a:extLst>
          </p:cNvPr>
          <p:cNvSpPr txBox="1"/>
          <p:nvPr/>
        </p:nvSpPr>
        <p:spPr>
          <a:xfrm>
            <a:off x="4267200" y="266700"/>
            <a:ext cx="4876800" cy="45395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Роман «Преступление и наказание» — глубокое исследование человеческой психологии и нравственных дилемм.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Для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успешного</a:t>
            </a: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написания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сочинения важно проанализировать характеры героев,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мотивы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их поступков 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и развитие на протяжении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сюжета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.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Необходимо о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братит</a:t>
            </a: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ь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внимание на социальные и философские аспекты произведения. </a:t>
            </a:r>
            <a:endParaRPr lang="en-US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85C62B-AA39-4AA3-8C63-ACC0AB177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6" y="632753"/>
            <a:ext cx="4143374" cy="340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3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3614739" y="185523"/>
            <a:ext cx="4772025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Краткое содержание романа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3295650" y="944221"/>
            <a:ext cx="6019800" cy="325505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Роман «Преступление и наказание» рассказывает о бедном студенте Родионе Раскольникове, который совершает убийство старухи-процентщицы.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Главный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герой пытается оправдать своё преступление теорией об «особенных людях», но постепенно приходит к осознанию своей вины.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ru-RU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Произведение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исследует темы морали, наказания и внутреннего очищения. </a:t>
            </a:r>
            <a:endParaRPr lang="en-US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CBB543-AB61-44AB-A98E-CC7538779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381000"/>
            <a:ext cx="295275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3894318" y="209551"/>
            <a:ext cx="5343525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Основные персонажи и их роль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4122919" y="878205"/>
            <a:ext cx="4886324" cy="38459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342900" indent="-342900" algn="l">
              <a:lnSpc>
                <a:spcPct val="80000"/>
              </a:lnSpc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Родион Раскольников — главный герой, бедный студент, совершивший убийство.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342900" indent="-342900" algn="l">
              <a:lnSpc>
                <a:spcPct val="80000"/>
              </a:lnSpc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Соня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Мармеладова — ключевой персонаж, поддерживающий Раскольникова и помогающий ему осознать свою вину.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342900" indent="-342900" algn="l">
              <a:lnSpc>
                <a:spcPct val="80000"/>
              </a:lnSpc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Порфирий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Петрович — следователь, который ведёт дело об убийстве и играет важную роль в раскрытии внутреннего мира Раскольникова. </a:t>
            </a:r>
            <a:endParaRPr lang="en-US" sz="2400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E2D1743F-BE64-447B-A432-52D467C1F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96" y="2496400"/>
            <a:ext cx="2023042" cy="257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.1tv.com/img/2007-11-26/fmt_96_koshevoy__filonenko.png">
            <a:extLst>
              <a:ext uri="{FF2B5EF4-FFF2-40B4-BE49-F238E27FC236}">
                <a16:creationId xmlns:a16="http://schemas.microsoft.com/office/drawing/2014/main" id="{A4C4E74E-953C-4DC9-9958-97DEBC716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24" y="209551"/>
            <a:ext cx="3553275" cy="219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3260468" y="185523"/>
            <a:ext cx="539115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Тема преступления и наказания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3438525" y="840311"/>
            <a:ext cx="4857750" cy="38459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Тема преступления и наказания в романе Ф. М. Достоевского раскрывает сложные моральные и психологические аспекты.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Главный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герой проходит путь от преступления к осознанию своей вины, что заставляет задуматься о природе зла и возможности искупления.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Эта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тема позволяет глубже понять мотивы поступков персонажей и их внутренние конфликты. </a:t>
            </a:r>
            <a:endParaRPr lang="en-US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A290D9-B6F4-4348-A9BF-77D34D199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59" y="840311"/>
            <a:ext cx="2920109" cy="41429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3076575" y="245661"/>
            <a:ext cx="586740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Мотивы и причины преступления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3190875" y="789015"/>
            <a:ext cx="5372100" cy="389728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Мотивы преступления в романе «Преступление и наказание» многообразны.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Раскольников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действует под влиянием идеи о своём превосходстве, желания проверить теорию на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практике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.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Им также движут бедность и отчаяние, стремление изменить свою жизнь и помочь </a:t>
            </a: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близким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.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Эти факторы переплетаются, создавая сложную картину внутренних противоречий героя. </a:t>
            </a:r>
            <a:endParaRPr lang="en-US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BE8A94-875A-497B-BA6A-AED1EF32D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" y="665969"/>
            <a:ext cx="3048001" cy="4143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C1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0" y="283115"/>
            <a:ext cx="7086600" cy="54335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ru-RU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                       </a:t>
            </a:r>
            <a:r>
              <a:rPr lang="en-US" sz="2800" b="1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Образы</a:t>
            </a: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героев и </a:t>
            </a:r>
            <a:r>
              <a:rPr lang="en-US" sz="2800" b="1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их</a:t>
            </a:r>
            <a:r>
              <a:rPr lang="ru-RU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en-US" sz="2800" b="1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развитие</a:t>
            </a:r>
            <a:r>
              <a:rPr lang="en-US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r>
              <a:rPr lang="ru-RU" sz="2800" b="1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  <a:endParaRPr lang="en-US" sz="2800" dirty="0"/>
          </a:p>
        </p:txBody>
      </p:sp>
      <p:sp>
        <p:nvSpPr>
          <p:cNvPr id="3" name="Text 1"/>
          <p:cNvSpPr txBox="1"/>
          <p:nvPr/>
        </p:nvSpPr>
        <p:spPr>
          <a:xfrm>
            <a:off x="4941447" y="874094"/>
            <a:ext cx="3990975" cy="409015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 романе «Преступление и наказание» герои проходят сложный путь внутренних изменений. Раскольников переживает трансформацию от гордыни к раскаянию, что отражает тему морального очищения. </a:t>
            </a:r>
            <a:endParaRPr lang="ru-RU" sz="2400" dirty="0">
              <a:solidFill>
                <a:srgbClr val="333333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80000"/>
              </a:lnSpc>
              <a:spcBef>
                <a:spcPts val="375"/>
              </a:spcBef>
              <a:buNone/>
            </a:pPr>
            <a:r>
              <a:rPr lang="en-US" sz="2400" dirty="0" err="1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Другие</a:t>
            </a:r>
            <a:r>
              <a:rPr lang="en-US" sz="2400" dirty="0">
                <a:solidFill>
                  <a:srgbClr val="333333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персонажи также развиваются, показывая разнообразие человеческих реакций на жизненные обстоятельства. </a:t>
            </a:r>
            <a:endParaRPr lang="en-US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9BA602-2E0D-4B5B-B7FB-66FBBE784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30" y="1000554"/>
            <a:ext cx="4552544" cy="3765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653</Words>
  <Application>Microsoft Office PowerPoint</Application>
  <PresentationFormat>Экран (16:9)</PresentationFormat>
  <Paragraphs>65</Paragraphs>
  <Slides>23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Елена</cp:lastModifiedBy>
  <cp:revision>14</cp:revision>
  <dcterms:created xsi:type="dcterms:W3CDTF">2025-02-02T16:24:42Z</dcterms:created>
  <dcterms:modified xsi:type="dcterms:W3CDTF">2025-02-04T03:44:51Z</dcterms:modified>
</cp:coreProperties>
</file>