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61" r:id="rId3"/>
    <p:sldId id="260" r:id="rId4"/>
    <p:sldId id="262" r:id="rId5"/>
    <p:sldId id="263" r:id="rId6"/>
    <p:sldId id="264" r:id="rId7"/>
    <p:sldId id="265" r:id="rId8"/>
    <p:sldId id="267" r:id="rId9"/>
    <p:sldId id="268" r:id="rId10"/>
    <p:sldId id="269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0839083-4495-4DF5-A4CE-2D363BB3CAD3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925049C-B791-4703-A225-2D15414A4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45BC6E-CC8C-467E-9CCB-5D8FB386953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83B2-5EF9-4D55-9E57-C0F829607186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36CB9-825C-4283-8599-625BF4E1B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BA6B-9C3F-4F23-9E23-22C03CE44AB8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0B797-C85D-4DE2-9368-39CA0A6BD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5FD08-E926-4799-A87D-809701E04F60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2778D-2A01-4468-A8C4-F19BA2C67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18F93-5AFB-43D6-A78A-B9AB735587AC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9C31B-C21E-4BE4-B1C7-FC52B5577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E1365-3FF3-4600-8223-C73FB867EC74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886C2-5C1C-4D16-8D1E-B5E4DCB4F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F46E8-DE54-4BA2-9349-7E624804B11B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848DE-6E74-46D8-8A74-2EFE19BFC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4C76A-EC2D-4F55-BEA2-33B7ADEA775E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96985-0BE0-4330-B1FB-82E4B6AE9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7F8D9-53EC-43ED-8B5A-C1C49559622E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38B69-B653-49A2-820D-0056FFF92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83D57-5B84-4602-B75C-1C6379A4D1ED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B6343-0E36-4058-B08B-877A31C84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3FE87-21C8-46AD-8BB3-B8BBE14F7CE5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6E000-4D50-444A-A84D-B08DC7054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FF4AC-1BB5-456A-BBA1-73BD78262D8A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60783-F955-427F-8C20-BB526E408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38F69D-A036-4D99-BFEA-C85528699206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209680-F933-4009-B3E3-20F477D18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69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71" r:id="rId10"/>
    <p:sldLayoutId id="214748367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казки Пушкина. Иллюстрации. Зворык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620713"/>
            <a:ext cx="5184775" cy="5472112"/>
          </a:xfrm>
          <a:prstGeom prst="rect">
            <a:avLst/>
          </a:prstGeom>
          <a:noFill/>
          <a:ln w="57150" cmpd="tri">
            <a:solidFill>
              <a:schemeClr val="accent6">
                <a:lumMod val="50000"/>
              </a:schemeClr>
            </a:solidFill>
          </a:ln>
        </p:spPr>
      </p:pic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1979613" y="6092825"/>
            <a:ext cx="4248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Художник: Борис Васильевич Зворыкин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764704"/>
            <a:ext cx="302895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3419872" y="5301208"/>
            <a:ext cx="2497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/>
              <a:t>Художник Ника </a:t>
            </a:r>
            <a:r>
              <a:rPr lang="ru-RU" dirty="0" err="1"/>
              <a:t>Гольц</a:t>
            </a:r>
            <a:endParaRPr lang="ru-RU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93610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Ответы:</a:t>
            </a:r>
            <a:endParaRPr lang="ru-RU" dirty="0"/>
          </a:p>
        </p:txBody>
      </p:sp>
      <p:sp>
        <p:nvSpPr>
          <p:cNvPr id="23554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00113" y="1628775"/>
            <a:ext cx="7775575" cy="42481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</a:rPr>
              <a:t>1 слайд- А. С. Пушкин «Сказка о царе Салтане…»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</a:rPr>
              <a:t>2 слайд- А.С. Пушкин «Сказка о рыбаке и рыбке»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</a:rPr>
              <a:t>3 слайд- рус.нар. сказка «Гуси-лебеди»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</a:rPr>
              <a:t>4 слайд- рус.нар. сказка  «Царевна-лягушка»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</a:rPr>
              <a:t>5 слайд- рус.нар. сказка «Репка»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</a:rPr>
              <a:t>6 слайд- рус.нар. сказка «Три медведя»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</a:rPr>
              <a:t>7 слайд- рус.нар. сказка  «Иван-царевич и Серый волк»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</a:rPr>
              <a:t>8 слайд- Ш. Перро «Спящая красавица»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</a:rPr>
              <a:t>9 слайд- Г.Х. Андерсен «Дюймовочка»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</a:rPr>
              <a:t>10 слайд- Г.Х. Андерсен «Снежная королева»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1.bp.blogspot.com/_vYPIDwOMhm4/RzxRV1pX5GI/AAAAAAAAE6U/g_GlMjCB6Mc/s1600/Serov0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765175"/>
            <a:ext cx="4967287" cy="5283200"/>
          </a:xfrm>
          <a:prstGeom prst="rect">
            <a:avLst/>
          </a:prstGeom>
          <a:noFill/>
          <a:ln w="57150" cmpd="tri">
            <a:solidFill>
              <a:schemeClr val="accent6">
                <a:lumMod val="50000"/>
              </a:schemeClr>
            </a:solidFill>
          </a:ln>
        </p:spPr>
      </p:pic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2124075" y="6092825"/>
            <a:ext cx="5184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Художник: Серов Валентин Александрович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549275"/>
            <a:ext cx="39592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1835150" y="5876925"/>
            <a:ext cx="4897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Franklin Gothic Book" pitchFamily="34" charset="0"/>
              </a:rPr>
              <a:t>Художник: В. Служаев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765175"/>
            <a:ext cx="383857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2843213" y="5949950"/>
            <a:ext cx="39608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Franklin Gothic Book" pitchFamily="34" charset="0"/>
              </a:rPr>
              <a:t>Художник: И. Билибин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692150"/>
            <a:ext cx="4105275" cy="524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2700338" y="6021388"/>
            <a:ext cx="4032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Franklin Gothic Book" pitchFamily="34" charset="0"/>
              </a:rPr>
              <a:t>Художник: Марина Федотова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476250"/>
            <a:ext cx="417512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2843213" y="6092825"/>
            <a:ext cx="4321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Franklin Gothic Book" pitchFamily="34" charset="0"/>
              </a:rPr>
              <a:t>Художник: Васнецов Юрий Алексеевич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765175"/>
            <a:ext cx="385762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2555875" y="5949950"/>
            <a:ext cx="4319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Franklin Gothic Book" pitchFamily="34" charset="0"/>
              </a:rPr>
              <a:t>Художник: Н. Кочергин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836712"/>
            <a:ext cx="446449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635896" y="5445224"/>
            <a:ext cx="26174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/>
              <a:t>Художник:</a:t>
            </a:r>
            <a:r>
              <a:rPr lang="ru-RU" dirty="0" smtClean="0"/>
              <a:t> Лия Селина</a:t>
            </a:r>
            <a:endParaRPr lang="ru-RU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908720"/>
            <a:ext cx="4000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2915816" y="5013176"/>
            <a:ext cx="30961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/>
              <a:t>Художник: Алёна Лазарева</a:t>
            </a: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114</TotalTime>
  <Words>144</Words>
  <Application>Microsoft Office PowerPoint</Application>
  <PresentationFormat>Экран (4:3)</PresentationFormat>
  <Paragraphs>22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Ответы: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Надежда</dc:creator>
  <cp:lastModifiedBy>Надежда</cp:lastModifiedBy>
  <cp:revision>42</cp:revision>
  <dcterms:created xsi:type="dcterms:W3CDTF">2013-10-14T11:40:32Z</dcterms:created>
  <dcterms:modified xsi:type="dcterms:W3CDTF">2013-11-12T04:26:27Z</dcterms:modified>
</cp:coreProperties>
</file>