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02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8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6733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57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134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88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724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9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26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4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1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98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57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69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7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03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09633-9731-4D3B-9176-5BE8D8C31C01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420285-A773-4FD7-B3AC-59DF444B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8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C98F112-1D47-4217-B598-66A9C5F9EA6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5" y="0"/>
            <a:ext cx="855023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9580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1A033120-B6F2-4C23-86B6-52476B0E1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4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731DC8F-73EF-4D83-AE9E-181ECE8737A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3" y="0"/>
            <a:ext cx="834835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71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405C823-CB9E-466F-8495-57FA589CE39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40" y="0"/>
            <a:ext cx="839467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962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A76D770-5A35-467A-9853-A0C64BC3ED8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7" y="0"/>
            <a:ext cx="842770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251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F2B64B3-A9B9-4E00-B9B9-DEB343E6CED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177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9EE988-AE2C-4500-AA73-77E8E7B09DF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725" y="1410194"/>
            <a:ext cx="3795185" cy="3366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441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203F7C-64A6-4933-8469-ACF202DBC5F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87" y="0"/>
            <a:ext cx="873640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3520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309C54-2776-47E0-9149-76E8EA207C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869" y="97417"/>
            <a:ext cx="5891336" cy="6663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DC6F9A-01F7-48F8-93D7-7E5D4AB5E36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67" y="336256"/>
            <a:ext cx="5596433" cy="6100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2428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F9392BF-4C8B-4F9C-97D6-0E81EF69061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40" y="0"/>
            <a:ext cx="894168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1558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484E594-31FF-4E1A-A0DA-78BC2D87A12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953" y="0"/>
            <a:ext cx="689666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8694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Ландыш красота</dc:creator>
  <cp:lastModifiedBy>Ландыш красота</cp:lastModifiedBy>
  <cp:revision>2</cp:revision>
  <dcterms:created xsi:type="dcterms:W3CDTF">2022-09-11T18:22:06Z</dcterms:created>
  <dcterms:modified xsi:type="dcterms:W3CDTF">2022-09-11T18:31:44Z</dcterms:modified>
</cp:coreProperties>
</file>