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59" d="100"/>
          <a:sy n="59" d="100"/>
        </p:scale>
        <p:origin x="7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91A-AF75-49B4-9C12-99072F89FEC0}" type="datetimeFigureOut">
              <a:rPr lang="ru-RU" smtClean="0"/>
              <a:t>22.08.2021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E2AFE-7474-468B-8752-E348C412D8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210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91A-AF75-49B4-9C12-99072F89FEC0}" type="datetimeFigureOut">
              <a:rPr lang="ru-RU" smtClean="0"/>
              <a:t>22.08.2021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E2AFE-7474-468B-8752-E348C412D8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378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91A-AF75-49B4-9C12-99072F89FEC0}" type="datetimeFigureOut">
              <a:rPr lang="ru-RU" smtClean="0"/>
              <a:t>22.08.2021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E2AFE-7474-468B-8752-E348C412D8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8518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91A-AF75-49B4-9C12-99072F89FEC0}" type="datetimeFigureOut">
              <a:rPr lang="ru-RU" smtClean="0"/>
              <a:t>22.08.2021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E2AFE-7474-468B-8752-E348C412D896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00049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91A-AF75-49B4-9C12-99072F89FEC0}" type="datetimeFigureOut">
              <a:rPr lang="ru-RU" smtClean="0"/>
              <a:t>22.08.2021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E2AFE-7474-468B-8752-E348C412D8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7727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91A-AF75-49B4-9C12-99072F89FEC0}" type="datetimeFigureOut">
              <a:rPr lang="ru-RU" smtClean="0"/>
              <a:t>22.08.2021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E2AFE-7474-468B-8752-E348C412D8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059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91A-AF75-49B4-9C12-99072F89FEC0}" type="datetimeFigureOut">
              <a:rPr lang="ru-RU" smtClean="0"/>
              <a:t>22.08.2021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E2AFE-7474-468B-8752-E348C412D8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3783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91A-AF75-49B4-9C12-99072F89FEC0}" type="datetimeFigureOut">
              <a:rPr lang="ru-RU" smtClean="0"/>
              <a:t>22.08.2021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E2AFE-7474-468B-8752-E348C412D8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6377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91A-AF75-49B4-9C12-99072F89FEC0}" type="datetimeFigureOut">
              <a:rPr lang="ru-RU" smtClean="0"/>
              <a:t>22.08.2021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E2AFE-7474-468B-8752-E348C412D8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739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91A-AF75-49B4-9C12-99072F89FEC0}" type="datetimeFigureOut">
              <a:rPr lang="ru-RU" smtClean="0"/>
              <a:t>22.08.2021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E2AFE-7474-468B-8752-E348C412D8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524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91A-AF75-49B4-9C12-99072F89FEC0}" type="datetimeFigureOut">
              <a:rPr lang="ru-RU" smtClean="0"/>
              <a:t>22.08.2021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E2AFE-7474-468B-8752-E348C412D8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620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91A-AF75-49B4-9C12-99072F89FEC0}" type="datetimeFigureOut">
              <a:rPr lang="ru-RU" smtClean="0"/>
              <a:t>22.08.2021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E2AFE-7474-468B-8752-E348C412D8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87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91A-AF75-49B4-9C12-99072F89FEC0}" type="datetimeFigureOut">
              <a:rPr lang="ru-RU" smtClean="0"/>
              <a:t>22.08.2021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E2AFE-7474-468B-8752-E348C412D8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746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91A-AF75-49B4-9C12-99072F89FEC0}" type="datetimeFigureOut">
              <a:rPr lang="ru-RU" smtClean="0"/>
              <a:t>22.08.2021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E2AFE-7474-468B-8752-E348C412D8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879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91A-AF75-49B4-9C12-99072F89FEC0}" type="datetimeFigureOut">
              <a:rPr lang="ru-RU" smtClean="0"/>
              <a:t>22.08.2021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E2AFE-7474-468B-8752-E348C412D8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074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91A-AF75-49B4-9C12-99072F89FEC0}" type="datetimeFigureOut">
              <a:rPr lang="ru-RU" smtClean="0"/>
              <a:t>22.08.2021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E2AFE-7474-468B-8752-E348C412D8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331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91A-AF75-49B4-9C12-99072F89FEC0}" type="datetimeFigureOut">
              <a:rPr lang="ru-RU" smtClean="0"/>
              <a:t>22.08.2021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E2AFE-7474-468B-8752-E348C412D8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411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1BC9991A-AF75-49B4-9C12-99072F89FEC0}" type="datetimeFigureOut">
              <a:rPr lang="ru-RU" smtClean="0"/>
              <a:t>22.08.2021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92E2AFE-7474-468B-8752-E348C412D8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689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167" y="59871"/>
            <a:ext cx="8961665" cy="60201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Native town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505" end="43524.75"/>
                  <p14:bmkLst>
                    <p14:bmk name="Закладка 1" time="55902.9528"/>
                  </p14:bmkLst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7355" y="5910943"/>
            <a:ext cx="1153658" cy="734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20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1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15</TotalTime>
  <Words>0</Words>
  <Application>Microsoft Office PowerPoint</Application>
  <PresentationFormat>Широкоэкранный</PresentationFormat>
  <Paragraphs>0</Paragraphs>
  <Slides>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Arial</vt:lpstr>
      <vt:lpstr>Tw Cen MT</vt:lpstr>
      <vt:lpstr>Капля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Dima</dc:creator>
  <cp:lastModifiedBy>Dima</cp:lastModifiedBy>
  <cp:revision>3</cp:revision>
  <dcterms:created xsi:type="dcterms:W3CDTF">2021-08-22T14:06:54Z</dcterms:created>
  <dcterms:modified xsi:type="dcterms:W3CDTF">2021-08-22T14:32:44Z</dcterms:modified>
</cp:coreProperties>
</file>