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88" r:id="rId4"/>
    <p:sldId id="260" r:id="rId5"/>
    <p:sldId id="285" r:id="rId6"/>
    <p:sldId id="262" r:id="rId7"/>
    <p:sldId id="289" r:id="rId8"/>
    <p:sldId id="261" r:id="rId9"/>
    <p:sldId id="271" r:id="rId10"/>
    <p:sldId id="290" r:id="rId11"/>
    <p:sldId id="267" r:id="rId12"/>
    <p:sldId id="265" r:id="rId13"/>
    <p:sldId id="278" r:id="rId14"/>
    <p:sldId id="277" r:id="rId15"/>
    <p:sldId id="275" r:id="rId16"/>
    <p:sldId id="274" r:id="rId17"/>
    <p:sldId id="276" r:id="rId18"/>
    <p:sldId id="273" r:id="rId19"/>
    <p:sldId id="272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47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43311B-D357-418D-ADED-0F35DF5FD6AC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73F0E98-0908-4B9C-AEA5-3953F26C679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Legendarnye-pesni-80-h-Zemlya--nash-dom(mp3tune.net).mp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Земля – наш общий дом! | ВКонтак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4132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1907704" y="1412776"/>
            <a:ext cx="5256584" cy="23042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Планета –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наш общий дом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876256" y="260648"/>
            <a:ext cx="2036912" cy="566936"/>
          </a:xfrm>
          <a:prstGeom prst="rect">
            <a:avLst/>
          </a:prstGeom>
        </p:spPr>
        <p:txBody>
          <a:bodyPr vert="horz" lIns="0" rIns="0" bIns="0" anchor="b">
            <a:normAutofit lnSpcReduction="1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Занятие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572000" y="5217676"/>
            <a:ext cx="457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МАОУ СОШ № 31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 Калининграда -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Лучкова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Татьяна Алексеевна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6021288"/>
            <a:ext cx="8229600" cy="5760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Ссылка: http://videobox.tv/video/17256533/</a:t>
            </a:r>
          </a:p>
          <a:p>
            <a:endParaRPr lang="ru-RU" dirty="0"/>
          </a:p>
        </p:txBody>
      </p:sp>
      <p:pic>
        <p:nvPicPr>
          <p:cNvPr id="46084" name="Picture 4" descr="Перевод песни Earth Song (Michael Jackson) - английский по песня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496944" cy="3855368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95536" y="836712"/>
            <a:ext cx="8496944" cy="6480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kk-KZ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Творческая </a:t>
            </a:r>
            <a:r>
              <a:rPr lang="kk-KZ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 (работа с видео клипом</a:t>
            </a:r>
            <a:r>
              <a:rPr lang="kk-KZ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Беседа</a:t>
            </a:r>
            <a:endParaRPr lang="ru-RU" sz="35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Какие чувства у вас возникали в момент просмотра? Почему?</a:t>
            </a:r>
          </a:p>
          <a:p>
            <a:pPr algn="just">
              <a:buNone/>
            </a:pPr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Нам рассказана целая история.</a:t>
            </a:r>
          </a:p>
          <a:p>
            <a:pPr algn="just">
              <a:buFontTx/>
              <a:buChar char="-"/>
            </a:pPr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сколько и какие части можно разделить этот клип</a:t>
            </a:r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групп:  </a:t>
            </a:r>
            <a:endParaRPr lang="ru-RU" sz="35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1588">
              <a:buNone/>
            </a:pPr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Разделить</a:t>
            </a:r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клип на </a:t>
            </a:r>
            <a:endParaRPr lang="ru-RU" sz="35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1588">
              <a:buNone/>
            </a:pPr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 и озаглавить </a:t>
            </a:r>
          </a:p>
          <a:p>
            <a:pPr marL="273050" indent="1588">
              <a:buNone/>
            </a:pPr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каждую из них.</a:t>
            </a:r>
            <a:endParaRPr lang="ru-RU" dirty="0"/>
          </a:p>
        </p:txBody>
      </p:sp>
      <p:pic>
        <p:nvPicPr>
          <p:cNvPr id="4" name="Picture 2" descr="Майкл джексон the earth song минусо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717032"/>
            <a:ext cx="4372744" cy="2743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Беседа</a:t>
            </a:r>
          </a:p>
          <a:p>
            <a:pPr>
              <a:buNone/>
            </a:pPr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Какую сторону человека нам демонстрирует клип?</a:t>
            </a:r>
          </a:p>
          <a:p>
            <a:pPr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Какова причина таких действий человек?</a:t>
            </a:r>
          </a:p>
          <a:p>
            <a:pPr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Чем заканчивается клип?</a:t>
            </a:r>
          </a:p>
          <a:p>
            <a:pPr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Благодаря чему это произошло?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80728"/>
            <a:ext cx="8280920" cy="5688632"/>
          </a:xfrm>
        </p:spPr>
        <p:txBody>
          <a:bodyPr>
            <a:normAutofit fontScale="92500" lnSpcReduction="10000"/>
          </a:bodyPr>
          <a:lstStyle/>
          <a:p>
            <a:pPr marL="2955925" indent="0" algn="just"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Пора понять, что Земля - живой организм, имеющий разум более сильный, чем наш. </a:t>
            </a:r>
          </a:p>
          <a:p>
            <a:pPr marL="2955925" indent="0" algn="just"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Она долго терпела насилие над собой. На наших глазах терпение лопается. </a:t>
            </a:r>
          </a:p>
          <a:p>
            <a:pPr marL="92075" indent="0" algn="just"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Либо мы одумаемся и откажемся от технократической ереси, либо следующая цивилизация будет теряться в догадках: обитал ли кто-нибудь на Земле до неё.</a:t>
            </a:r>
          </a:p>
          <a:p>
            <a:pPr algn="r"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Яницкий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«Физика и религия»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3 &amp;Icy;&amp;yucy;&amp;lcy;&amp;yacy; 2012 - &amp;Gcy;&amp;acy;&amp;zcy;&amp;iecy;&amp;tcy;&amp;acy; &quot;&amp;Zcy;&amp;ncy;&amp;acy;&amp;ncy;&amp;icy;&amp;iecy;-&amp;Vcy;&amp;lcy;&amp;acy;&amp;scy;&amp;tcy;&amp;softcy;!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331236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05064"/>
            <a:ext cx="8363272" cy="259228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sz="4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Земля - живой организм,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важно сохранить природу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ради сохранения цивилизации.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2294" name="Picture 6" descr="Онлайн-программа «Берегите Землю» 2021. Центр культурного развития села  Головчино — описание, программа мероприятия, дата, время. Адрес места  проведения — Грайворонский р-н, с Головчино, ул Центральная, д 8. Афиш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980728"/>
            <a:ext cx="6192688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435280" cy="541588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еседа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Как поэт называет нашу Землю?</a:t>
            </a:r>
          </a:p>
          <a:p>
            <a:pPr algn="just"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Что волнует поэта?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Автор раскрывает величие 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Планеты над человеком.</a:t>
            </a:r>
          </a:p>
          <a:p>
            <a:pPr algn="just"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-Может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 человек предотвратить апокалипсис? Если да, то как, если нет, то почему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149475" indent="-2149475" algn="just">
              <a:buNone/>
            </a:pPr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149475" indent="-2149475" algn="just"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Кластер: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мы, люди, можем сделать, 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149475" indent="-442913" algn="just">
              <a:buNone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спасти Землю?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568952" cy="5487888"/>
          </a:xfrm>
        </p:spPr>
        <p:txBody>
          <a:bodyPr/>
          <a:lstStyle/>
          <a:p>
            <a:pPr>
              <a:buNone/>
            </a:pPr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кластера:</a:t>
            </a:r>
          </a:p>
          <a:p>
            <a:pPr>
              <a:buNone/>
            </a:pPr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твоих руках весь мир. </a:t>
            </a: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Решай, что с ним делать.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218" name="Picture 2" descr="глобус земли вручает Multiracial окружать Стоковое Фото - изображение  насчитывающей черный, этническо: 16735454"/>
          <p:cNvPicPr>
            <a:picLocks noChangeAspect="1" noChangeArrowheads="1"/>
          </p:cNvPicPr>
          <p:nvPr/>
        </p:nvPicPr>
        <p:blipFill>
          <a:blip r:embed="rId2" cstate="print"/>
          <a:srcRect b="6498"/>
          <a:stretch>
            <a:fillRect/>
          </a:stretch>
        </p:blipFill>
        <p:spPr bwMode="auto">
          <a:xfrm>
            <a:off x="5220072" y="188640"/>
            <a:ext cx="3620171" cy="3619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052736"/>
            <a:ext cx="4752528" cy="5559896"/>
          </a:xfrm>
        </p:spPr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Человечество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должно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остановиться, </a:t>
            </a:r>
            <a:r>
              <a:rPr lang="ru-RU" sz="4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осмотреться,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присмотреться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 раскаяться.</a:t>
            </a: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266" name="Picture 2" descr="Берегите природу | Пикаб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3829050" cy="5753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712968" cy="5832648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35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Учебная информация</a:t>
            </a:r>
            <a:endParaRPr lang="ru-RU" sz="35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533400" algn="just"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Планета Земля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первая ценность, которую необходимо беречь и соответственно к ней относиться.</a:t>
            </a:r>
          </a:p>
          <a:p>
            <a:pPr marL="0" indent="533400" algn="just"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планета - наш дом, то мы должны бережно относиться к ней, сделать все возможное, чтобы сохранить её.</a:t>
            </a:r>
          </a:p>
          <a:p>
            <a:pPr marL="0" indent="533400" algn="just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Любовь и Мир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главные составляющие на пути сохранения планеты Земля.</a:t>
            </a:r>
          </a:p>
          <a:p>
            <a:pPr marL="0" indent="533400" algn="just">
              <a:buNone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Вопросы: 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Согласны ли с этим мнением?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Что является главным условием для того, чтобы сохранить нашу планету.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92696"/>
            <a:ext cx="8568952" cy="5877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Слушание песни</a:t>
            </a:r>
          </a:p>
          <a:p>
            <a:pPr>
              <a:buNone/>
            </a:pPr>
            <a:endParaRPr lang="kk-KZ" sz="32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479925" indent="0" algn="just">
              <a:buNone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Прости, Земля!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389438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754563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Музыка В. Добрынина, </a:t>
            </a:r>
          </a:p>
          <a:p>
            <a:pPr marL="4754563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слова Л.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Дербенева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754563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Ссылка:  https://www.youtube.com/watch?v=gEILrFZblA8&amp;list=RDgEILrFZblA8&amp;start_radio=1&amp;rv=gEILrFZblA8&amp;t=10&amp;t=8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&amp;Gcy;&amp;lcy;&amp;acy;&amp;vcy;&amp;ncy;&amp;acy;&amp;yacy; &amp;scy;&amp;tcy;&amp;rcy;&amp;acy;&amp;ncy;&amp;icy;&amp;tscy;&amp;acy; &amp;mcy;&amp;ocy;&amp;iecy;&amp;gcy;&amp;ocy; &amp;mcy;&amp;acy;&amp;gcy;&amp;acy;&amp;zcy;&amp;icy;&amp;ncy;&amp;acy; :: poju-super.justclick.ru">
            <a:hlinkClick r:id="rId2" action="ppaction://hlinkfile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453650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068960"/>
            <a:ext cx="8229600" cy="1143000"/>
          </a:xfrm>
        </p:spPr>
        <p:txBody>
          <a:bodyPr>
            <a:noAutofit/>
          </a:bodyPr>
          <a:lstStyle/>
          <a:p>
            <a:pPr marL="1158875" indent="-1158875" algn="just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способствовать пониманию и применению бережного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отношения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человека к природе, значимости окружающей среды в жизни человека.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оект &amp;quot;Планета Земля - наш общий дом&amp;quot;"/>
          <p:cNvPicPr>
            <a:picLocks noChangeAspect="1" noChangeArrowheads="1"/>
          </p:cNvPicPr>
          <p:nvPr/>
        </p:nvPicPr>
        <p:blipFill>
          <a:blip r:embed="rId2" cstate="print"/>
          <a:srcRect l="12988" t="6148" r="15350" b="5315"/>
          <a:stretch>
            <a:fillRect/>
          </a:stretch>
        </p:blipFill>
        <p:spPr bwMode="auto">
          <a:xfrm>
            <a:off x="1907704" y="764704"/>
            <a:ext cx="6552728" cy="5184576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419872" y="5445224"/>
            <a:ext cx="5544616" cy="120548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17500" b="1" dirty="0" smtClean="0">
                <a:solidFill>
                  <a:srgbClr val="FF0000"/>
                </a:solidFill>
              </a:rPr>
              <a:t>+    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10100" b="1" dirty="0" smtClean="0">
                <a:solidFill>
                  <a:srgbClr val="FF0000"/>
                </a:solidFill>
              </a:rPr>
              <a:t>пожелание</a:t>
            </a:r>
            <a:endParaRPr lang="ru-RU" sz="10100" b="1" dirty="0">
              <a:solidFill>
                <a:srgbClr val="FF000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51520" y="1052736"/>
            <a:ext cx="2242592" cy="5760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kk-K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Рефлексия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 rot="20604067">
            <a:off x="602100" y="3394676"/>
            <a:ext cx="1440160" cy="115212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 rot="20211679">
            <a:off x="1331640" y="4725144"/>
            <a:ext cx="1368152" cy="122413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5598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439738" indent="-439738" algn="just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Создать условия для понимания учениками, что  Земля - живой организм, имеющий разум более сильный, чем наш  и любое неосторожное вмешательство может привес­ти к нарушению ее незримых связей.</a:t>
            </a:r>
          </a:p>
          <a:p>
            <a:pPr marL="439738" indent="-439738" algn="just"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Содействовать активизации понимания и желания учащихся делать то, что может сохранить Землю - Любовь и Мир.</a:t>
            </a:r>
          </a:p>
          <a:p>
            <a:pPr marL="439738" indent="-439738" algn="just"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Способствовать проявлению любви к окружающему миру, добрых чувств; бережного и экономного отношения к ресурсам Земли.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8424936" cy="4389120"/>
          </a:xfrm>
        </p:spPr>
        <p:txBody>
          <a:bodyPr/>
          <a:lstStyle/>
          <a:p>
            <a:pPr marL="1614488" indent="-1522413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Ресурсы: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презентация, карточки с цитатами великих людей о природе, шаблоны таблиц, листочки, ватманы для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постеров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листы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А-4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песня "Прости, Земля!"; видео: клип Майкла Джексона "Песня Земли", карточки с учебной информацией.</a:t>
            </a:r>
          </a:p>
          <a:p>
            <a:pPr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025352"/>
            <a:ext cx="8568952" cy="5572000"/>
          </a:xfrm>
        </p:spPr>
        <p:txBody>
          <a:bodyPr>
            <a:normAutofit fontScale="92500" lnSpcReduction="10000"/>
          </a:bodyPr>
          <a:lstStyle/>
          <a:p>
            <a:pPr marL="0" indent="1588" algn="just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Даже в прекраснейших своих грезах человек не может вообразить ничего прекраснее природы.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1588" algn="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Альфонс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Ламартин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1588" algn="just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Природа – это единственная  книга с великим содержанием на каждом листе. </a:t>
            </a:r>
          </a:p>
          <a:p>
            <a:pPr marL="0" indent="1588" algn="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Гёте</a:t>
            </a:r>
          </a:p>
          <a:p>
            <a:pPr marL="0" indent="1588" algn="just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Управлять природой  можно лишь подчиняясь ей.  </a:t>
            </a:r>
          </a:p>
          <a:p>
            <a:pPr marL="0" indent="1588" algn="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Ф.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Беэкон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1588" algn="just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Природа никогда не обманывает нас; это мы сами обманываемся. </a:t>
            </a:r>
          </a:p>
          <a:p>
            <a:pPr marL="0" indent="1588" algn="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Ж-Ж Руссо</a:t>
            </a:r>
          </a:p>
          <a:p>
            <a:pPr marL="0" indent="1588" algn="just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природе нет ни воздаяний, ни наказаний, - а только последствия. </a:t>
            </a:r>
          </a:p>
          <a:p>
            <a:pPr marL="0" indent="1588" algn="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Роберт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Ингерсолл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836712"/>
            <a:ext cx="5184576" cy="5775920"/>
          </a:xfrm>
        </p:spPr>
        <p:txBody>
          <a:bodyPr>
            <a:noAutofit/>
          </a:bodyPr>
          <a:lstStyle/>
          <a:p>
            <a:pPr marL="0" indent="1588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 досталась удивительная планета. Достаточно совершить небольшой экскурс по Солнечной системе, чтобы, безусловно, это почувствовать. </a:t>
            </a:r>
          </a:p>
          <a:p>
            <a:pPr marL="0" indent="1588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Вот бездушное пекло Меркурия. </a:t>
            </a:r>
          </a:p>
          <a:p>
            <a:pPr marL="0" indent="1588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вот Венера с чудовищным давлением, температурой под 500 градусов и дождями из серной кислоты. Марс с его монотонной каменистой равниной и давлением в 0,1 земного.</a:t>
            </a:r>
            <a:endParaRPr lang="kk-KZ" sz="28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z="2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AutoShape 2" descr="Леонид Тель - биография, творчество, отзывы, лучшие книги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2" name="Picture 4" descr="Леонид Тель - биография, творчество, отзывы, лучшие книг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3373815" cy="40324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5229200"/>
            <a:ext cx="3744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Леонид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Зигмонтович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Тель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(доктор медицинских наук)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77072"/>
            <a:ext cx="8435280" cy="2247528"/>
          </a:xfrm>
        </p:spPr>
        <p:txBody>
          <a:bodyPr>
            <a:normAutofit lnSpcReduction="10000"/>
          </a:bodyPr>
          <a:lstStyle/>
          <a:p>
            <a:pPr marL="90488" indent="1588" algn="ctr">
              <a:buNone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Многотысячекилометровые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океаны жидких газов на Юпитере, то же самое на Сатурне, Уране, Нептуне. Наконец, вечный холод и вечная ночь крохотного Плутона. И лишь Земля вдруг являет настоящее чудо, словно дивно ограненный сияющий бриллиант среди мертвых булыжников".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5058" name="Picture 2" descr="Солнечная система разрушится раньше, чем предполагалось - Телеканал «Наука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836712"/>
            <a:ext cx="6480720" cy="29443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b="1" dirty="0" smtClean="0"/>
              <a:t>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для групп: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заполнить таблицу.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484784"/>
          <a:ext cx="8229600" cy="4475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4600"/>
                <a:gridCol w="5915000"/>
              </a:tblGrid>
              <a:tr h="43731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Солнечная система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73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Плутон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73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Нептун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70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Марс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73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Уран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73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Меркурий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73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Юпитер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33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Венера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73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Сатурн</a:t>
                      </a:r>
                      <a:endParaRPr lang="ru-RU" sz="28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764706"/>
          <a:ext cx="8507288" cy="5904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761"/>
                <a:gridCol w="6784527"/>
              </a:tblGrid>
              <a:tr h="59176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Солнечная система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17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Плутон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Вечный холод и вечная </a:t>
                      </a: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ночь.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17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Нептун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Многотысячекилометровые</a:t>
                      </a: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океаны жидких </a:t>
                      </a: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газов.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11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Марс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Монотонные каменистые равнины, давление в 0,1 земного давления.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17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Уран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Многотысячекилометровые</a:t>
                      </a: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океаны жидких </a:t>
                      </a: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газов.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17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Меркурий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Бездушное </a:t>
                      </a: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пекло.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17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Юпитер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Многотысячекилометровые</a:t>
                      </a: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океаны жидких </a:t>
                      </a: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газов.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11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Венера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Очень высокое давление, температура до 500 градусов, серные </a:t>
                      </a: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дожди.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17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Сатурн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Многотысячекилометровые</a:t>
                      </a: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океаны жидких </a:t>
                      </a: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газов.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275</TotalTime>
  <Words>691</Words>
  <Application>Microsoft Office PowerPoint</Application>
  <PresentationFormat>Экран (4:3)</PresentationFormat>
  <Paragraphs>124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Цель: способствовать пониманию и применению бережного  отношения человека к природе, значимости окружающей среды в жизни человека. </vt:lpstr>
      <vt:lpstr>Слайд 3</vt:lpstr>
      <vt:lpstr>Слайд 4</vt:lpstr>
      <vt:lpstr>Слайд 5</vt:lpstr>
      <vt:lpstr>Слайд 6</vt:lpstr>
      <vt:lpstr>Слайд 7</vt:lpstr>
      <vt:lpstr>   Задание для групп: заполнить таблицу.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88</cp:revision>
  <dcterms:created xsi:type="dcterms:W3CDTF">2014-11-26T17:36:01Z</dcterms:created>
  <dcterms:modified xsi:type="dcterms:W3CDTF">2021-08-12T12:39:52Z</dcterms:modified>
</cp:coreProperties>
</file>