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15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58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1426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62BCE2-4FA4-4083-9E2B-83A6E3DC033C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C1F299-F8BC-4344-84D4-D2DC02CB3C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88982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C1F299-F8BC-4344-84D4-D2DC02CB3C1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58291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6346" y="1788454"/>
            <a:ext cx="6270922" cy="2098226"/>
          </a:xfrm>
        </p:spPr>
        <p:txBody>
          <a:bodyPr anchor="b">
            <a:noAutofit/>
          </a:bodyPr>
          <a:lstStyle>
            <a:lvl1pPr algn="ctr">
              <a:defRPr sz="60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9930" y="3956280"/>
            <a:ext cx="5123755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4644" y="6453386"/>
            <a:ext cx="1205958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941F394-5AAE-4FA5-A177-5C192129BE6E}" type="datetime1">
              <a:rPr lang="ru-RU" smtClean="0"/>
              <a:t>31.01.2025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8041" y="6453386"/>
            <a:ext cx="5267533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73012" y="6453386"/>
            <a:ext cx="1197219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25941B4-B4B5-41EA-BE5E-C8BE1CDE6A7B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564643" y="744469"/>
            <a:ext cx="8005589" cy="5349671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4122427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8700" y="2295526"/>
            <a:ext cx="72009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2C63D-058C-4598-B0EF-A0E97F6CECE7}" type="datetime1">
              <a:rPr lang="ru-RU" smtClean="0"/>
              <a:t>31.01.2025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41B4-B4B5-41EA-BE5E-C8BE1CDE6A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0519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80797" y="624156"/>
            <a:ext cx="1490950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8700" y="624156"/>
            <a:ext cx="5724525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97F61-F039-45FE-9B91-6E4451738AED}" type="datetime1">
              <a:rPr lang="ru-RU" smtClean="0"/>
              <a:t>31.01.2025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41B4-B4B5-41EA-BE5E-C8BE1CDE6A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23769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2D2CE-7D5F-4995-928B-4814C5BB87DC}" type="datetime1">
              <a:rPr lang="ru-RU" smtClean="0"/>
              <a:t>31.01.2025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41B4-B4B5-41EA-BE5E-C8BE1CDE6A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4685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769" y="1301361"/>
            <a:ext cx="7209728" cy="2852737"/>
          </a:xfrm>
        </p:spPr>
        <p:txBody>
          <a:bodyPr anchor="b">
            <a:normAutofit/>
          </a:bodyPr>
          <a:lstStyle>
            <a:lvl1pPr algn="r">
              <a:defRPr sz="60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769" y="4216328"/>
            <a:ext cx="7209728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tx2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4181" y="6453386"/>
            <a:ext cx="1216807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212E290-C358-4622-8862-EADF3AA9AC0A}" type="datetime1">
              <a:rPr lang="ru-RU" smtClean="0"/>
              <a:t>31.01.2025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8234" y="6453386"/>
            <a:ext cx="5267533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73012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25941B4-B4B5-41EA-BE5E-C8BE1CDE6A7B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6113972" y="1685652"/>
            <a:ext cx="2456260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6113972" y="1685652"/>
            <a:ext cx="2456260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865218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8700" y="2286000"/>
            <a:ext cx="3335840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94052" y="2286000"/>
            <a:ext cx="3335840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2A90D-18DC-48FB-9107-729C1712B8C5}" type="datetime1">
              <a:rPr lang="ru-RU" smtClean="0"/>
              <a:t>31.01.2025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41B4-B4B5-41EA-BE5E-C8BE1CDE6A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70276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700" y="685800"/>
            <a:ext cx="72009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8700" y="2340230"/>
            <a:ext cx="3335840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24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8700" y="3305208"/>
            <a:ext cx="3335839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93760" y="2349754"/>
            <a:ext cx="3335840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24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93760" y="3305208"/>
            <a:ext cx="3335840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EE176-6A40-4F14-9BA7-9FF7A5606AAF}" type="datetime1">
              <a:rPr lang="ru-RU" smtClean="0"/>
              <a:t>31.01.2025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41B4-B4B5-41EA-BE5E-C8BE1CDE6A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1883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E3D3F-0B07-46BA-A9AA-094B3E980A30}" type="datetime1">
              <a:rPr lang="ru-RU" smtClean="0"/>
              <a:t>31.01.2025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41B4-B4B5-41EA-BE5E-C8BE1CDE6A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4390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5BE52-BE5F-40CC-A5BA-36F5F96C10BE}" type="datetime1">
              <a:rPr lang="ru-RU" smtClean="0"/>
              <a:t>31.01.2025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41B4-B4B5-41EA-BE5E-C8BE1CDE6A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3029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397764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5" y="685800"/>
            <a:ext cx="289179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4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2015" y="685801"/>
            <a:ext cx="3909060" cy="5175250"/>
          </a:xfrm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2925" y="2856344"/>
            <a:ext cx="2891790" cy="301105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42925" y="6453386"/>
            <a:ext cx="90342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39906F5-5E0A-413C-AD92-042DB4D834D0}" type="datetime1">
              <a:rPr lang="ru-RU" smtClean="0"/>
              <a:t>31.01.2025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654459" y="6453386"/>
            <a:ext cx="1780256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412355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25941B4-B4B5-41EA-BE5E-C8BE1CDE6A7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6309169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397764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5" y="685800"/>
            <a:ext cx="289179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4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149090" y="1"/>
            <a:ext cx="4994910" cy="6857999"/>
          </a:xfrm>
        </p:spPr>
        <p:txBody>
          <a:bodyPr anchor="t"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500"/>
            </a:lvl2pPr>
            <a:lvl3pPr marL="685800" indent="0">
              <a:buNone/>
              <a:defRPr sz="15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2925" y="2855968"/>
            <a:ext cx="2891790" cy="3011432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42925" y="6453386"/>
            <a:ext cx="90342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1D06072-4030-4C40-A330-4807E84ACAC2}" type="datetime1">
              <a:rPr lang="ru-RU" smtClean="0"/>
              <a:t>31.01.2025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654459" y="6453386"/>
            <a:ext cx="1780256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412355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25941B4-B4B5-41EA-BE5E-C8BE1CDE6A7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2975678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8700" y="685800"/>
            <a:ext cx="72009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8700" y="2286000"/>
            <a:ext cx="72009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2987" y="6453386"/>
            <a:ext cx="903429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/>
                </a:solidFill>
              </a:defRPr>
            </a:lvl1pPr>
          </a:lstStyle>
          <a:p>
            <a:fld id="{BB5A6DA8-E2F7-403A-BA55-A3D5FB0B4AE5}" type="datetime1">
              <a:rPr lang="ru-RU" smtClean="0"/>
              <a:t>31.01.2025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70173" y="6453386"/>
            <a:ext cx="4710623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4552" y="6453386"/>
            <a:ext cx="1197219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2"/>
                </a:solidFill>
              </a:defRPr>
            </a:lvl1pPr>
          </a:lstStyle>
          <a:p>
            <a:fld id="{825941B4-B4B5-41EA-BE5E-C8BE1CDE6A7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58571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358571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887946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hf hdr="0" ftr="0" dt="0"/>
  <p:txStyles>
    <p:titleStyle>
      <a:lvl1pPr algn="l" defTabSz="6858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6858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76052" y="3456659"/>
            <a:ext cx="5123755" cy="1086237"/>
          </a:xfrm>
        </p:spPr>
        <p:txBody>
          <a:bodyPr/>
          <a:lstStyle/>
          <a:p>
            <a:r>
              <a:rPr lang="ru-RU" i="1" dirty="0" smtClean="0"/>
              <a:t>Для студентов второго курса </a:t>
            </a:r>
            <a:endParaRPr lang="ru-RU" i="1" dirty="0"/>
          </a:p>
        </p:txBody>
      </p:sp>
      <p:sp>
        <p:nvSpPr>
          <p:cNvPr id="4" name="Rectangle 5"/>
          <p:cNvSpPr txBox="1">
            <a:spLocks noChangeArrowheads="1"/>
          </p:cNvSpPr>
          <p:nvPr/>
        </p:nvSpPr>
        <p:spPr>
          <a:xfrm>
            <a:off x="1742174" y="2462620"/>
            <a:ext cx="5391510" cy="785004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6000" kern="1200" cap="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 </a:t>
            </a:r>
          </a:p>
          <a:p>
            <a:pPr>
              <a:defRPr/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информатике </a:t>
            </a:r>
          </a:p>
          <a:p>
            <a:pPr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«Крестики-нолики»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3947735" y="5025309"/>
            <a:ext cx="4313208" cy="130546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5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35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2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2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2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2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2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2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Преподаватель:</a:t>
            </a:r>
          </a:p>
          <a:p>
            <a:pPr algn="r"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Братухина Л.Е.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29073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431356" y="6401605"/>
            <a:ext cx="31108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Апатиты, 2025 год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887" y="4266695"/>
            <a:ext cx="255270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5804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41B4-B4B5-41EA-BE5E-C8BE1CDE6A7B}" type="slidenum">
              <a:rPr lang="ru-RU" smtClean="0"/>
              <a:t>10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984336" y="425330"/>
            <a:ext cx="57188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590" algn="ctr">
              <a:spcAft>
                <a:spcPts val="0"/>
              </a:spcAft>
              <a:tabLst>
                <a:tab pos="6661150" algn="l"/>
              </a:tabLst>
            </a:pP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Утверждение №8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1859">
            <a:off x="7783904" y="246219"/>
            <a:ext cx="1081996" cy="118922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94713">
            <a:off x="1000616" y="256526"/>
            <a:ext cx="838902" cy="112824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5360">
            <a:off x="1227167" y="4895201"/>
            <a:ext cx="964515" cy="159049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3107" y="4838475"/>
            <a:ext cx="1885659" cy="1817218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791095" y="1844396"/>
            <a:ext cx="810530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манипуляторам можно отнести такие координатные устройства как мышь, джойстик, трекбол.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20912" y="3499153"/>
            <a:ext cx="2914650" cy="3048000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4681293" y="5670260"/>
            <a:ext cx="593888" cy="593889"/>
          </a:xfrm>
          <a:prstGeom prst="ellipse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8697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2566" y="3823935"/>
            <a:ext cx="2914650" cy="3048000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41B4-B4B5-41EA-BE5E-C8BE1CDE6A7B}" type="slidenum">
              <a:rPr lang="ru-RU" smtClean="0"/>
              <a:t>11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984336" y="425330"/>
            <a:ext cx="57188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590" algn="ctr">
              <a:spcAft>
                <a:spcPts val="0"/>
              </a:spcAft>
              <a:tabLst>
                <a:tab pos="6661150" algn="l"/>
              </a:tabLst>
            </a:pP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Утверждение №9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1859">
            <a:off x="7783904" y="246219"/>
            <a:ext cx="1081996" cy="118922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94713">
            <a:off x="1000616" y="256526"/>
            <a:ext cx="838902" cy="112824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5360">
            <a:off x="1227167" y="4895201"/>
            <a:ext cx="964515" cy="159049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3107" y="4838475"/>
            <a:ext cx="1885659" cy="1817218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536570" y="1476473"/>
            <a:ext cx="863219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ПЛОТТЕР -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устройство, которое подобно принтеру способно выводить на бумагу, выполненные на компьютере, изображения – чертежи и рисунки очень больших форматов. </a:t>
            </a:r>
          </a:p>
        </p:txBody>
      </p:sp>
      <p:sp>
        <p:nvSpPr>
          <p:cNvPr id="8" name="Овал 7"/>
          <p:cNvSpPr/>
          <p:nvPr/>
        </p:nvSpPr>
        <p:spPr>
          <a:xfrm>
            <a:off x="5755948" y="5948531"/>
            <a:ext cx="593888" cy="593889"/>
          </a:xfrm>
          <a:prstGeom prst="ellipse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64884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41B4-B4B5-41EA-BE5E-C8BE1CDE6A7B}" type="slidenum">
              <a:rPr lang="ru-RU" smtClean="0"/>
              <a:t>12</a:t>
            </a:fld>
            <a:endParaRPr lang="ru-RU"/>
          </a:p>
        </p:txBody>
      </p:sp>
      <p:pic>
        <p:nvPicPr>
          <p:cNvPr id="3" name="Picture 2" descr="https://wordart.com/get/image/2qgnqi3ovbie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189" y="2412304"/>
            <a:ext cx="4909317" cy="4142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21862" y="1367505"/>
            <a:ext cx="65799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cap="all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БлагодарЮ</a:t>
            </a:r>
            <a:r>
              <a:rPr lang="ru-RU" sz="3600" b="1" cap="all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3600" b="1" cap="all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208561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6987" y="1522101"/>
            <a:ext cx="4501620" cy="4707576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41B4-B4B5-41EA-BE5E-C8BE1CDE6A7B}" type="slidenum">
              <a:rPr lang="ru-RU" smtClean="0"/>
              <a:t>13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709424" y="336399"/>
            <a:ext cx="57188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590" algn="ctr">
              <a:spcAft>
                <a:spcPts val="0"/>
              </a:spcAft>
              <a:tabLst>
                <a:tab pos="6661150" algn="l"/>
              </a:tabLst>
            </a:pP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Ответы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Умножение 3"/>
          <p:cNvSpPr/>
          <p:nvPr/>
        </p:nvSpPr>
        <p:spPr>
          <a:xfrm>
            <a:off x="4127921" y="1753385"/>
            <a:ext cx="1283065" cy="1216058"/>
          </a:xfrm>
          <a:prstGeom prst="mathMultiply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множение 13"/>
          <p:cNvSpPr/>
          <p:nvPr/>
        </p:nvSpPr>
        <p:spPr>
          <a:xfrm>
            <a:off x="4127920" y="3191798"/>
            <a:ext cx="1283065" cy="1216058"/>
          </a:xfrm>
          <a:prstGeom prst="mathMultiply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множение 14"/>
          <p:cNvSpPr/>
          <p:nvPr/>
        </p:nvSpPr>
        <p:spPr>
          <a:xfrm>
            <a:off x="4146265" y="4710737"/>
            <a:ext cx="1283065" cy="1216058"/>
          </a:xfrm>
          <a:prstGeom prst="mathMultiply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Умножение 15"/>
          <p:cNvSpPr/>
          <p:nvPr/>
        </p:nvSpPr>
        <p:spPr>
          <a:xfrm>
            <a:off x="5607885" y="4710737"/>
            <a:ext cx="1283065" cy="1216058"/>
          </a:xfrm>
          <a:prstGeom prst="mathMultiply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" name="Группа 9"/>
          <p:cNvGrpSpPr/>
          <p:nvPr/>
        </p:nvGrpSpPr>
        <p:grpSpPr>
          <a:xfrm>
            <a:off x="2790334" y="1753385"/>
            <a:ext cx="923827" cy="1046376"/>
            <a:chOff x="2790334" y="1753385"/>
            <a:chExt cx="923827" cy="1046376"/>
          </a:xfrm>
        </p:grpSpPr>
        <p:sp>
          <p:nvSpPr>
            <p:cNvPr id="5" name="Овал 4"/>
            <p:cNvSpPr/>
            <p:nvPr/>
          </p:nvSpPr>
          <p:spPr>
            <a:xfrm>
              <a:off x="2790334" y="1753385"/>
              <a:ext cx="923827" cy="104637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2942734" y="1905785"/>
              <a:ext cx="630025" cy="7525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5787503" y="1753385"/>
            <a:ext cx="923827" cy="1046376"/>
            <a:chOff x="2790334" y="1753385"/>
            <a:chExt cx="923827" cy="1046376"/>
          </a:xfrm>
        </p:grpSpPr>
        <p:sp>
          <p:nvSpPr>
            <p:cNvPr id="19" name="Овал 18"/>
            <p:cNvSpPr/>
            <p:nvPr/>
          </p:nvSpPr>
          <p:spPr>
            <a:xfrm>
              <a:off x="2790334" y="1753385"/>
              <a:ext cx="923827" cy="104637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/>
            <p:cNvSpPr/>
            <p:nvPr/>
          </p:nvSpPr>
          <p:spPr>
            <a:xfrm>
              <a:off x="2942734" y="1905785"/>
              <a:ext cx="630025" cy="7525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2850945" y="3287203"/>
            <a:ext cx="923827" cy="1046376"/>
            <a:chOff x="2790334" y="1753385"/>
            <a:chExt cx="923827" cy="1046376"/>
          </a:xfrm>
        </p:grpSpPr>
        <p:sp>
          <p:nvSpPr>
            <p:cNvPr id="22" name="Овал 21"/>
            <p:cNvSpPr/>
            <p:nvPr/>
          </p:nvSpPr>
          <p:spPr>
            <a:xfrm>
              <a:off x="2790334" y="1753385"/>
              <a:ext cx="923827" cy="104637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22"/>
            <p:cNvSpPr/>
            <p:nvPr/>
          </p:nvSpPr>
          <p:spPr>
            <a:xfrm>
              <a:off x="2942734" y="1905785"/>
              <a:ext cx="630025" cy="7525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5810406" y="3281113"/>
            <a:ext cx="923827" cy="1046376"/>
            <a:chOff x="2790334" y="1753385"/>
            <a:chExt cx="923827" cy="1046376"/>
          </a:xfrm>
        </p:grpSpPr>
        <p:sp>
          <p:nvSpPr>
            <p:cNvPr id="25" name="Овал 24"/>
            <p:cNvSpPr/>
            <p:nvPr/>
          </p:nvSpPr>
          <p:spPr>
            <a:xfrm>
              <a:off x="2790334" y="1753385"/>
              <a:ext cx="923827" cy="104637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Овал 25"/>
            <p:cNvSpPr/>
            <p:nvPr/>
          </p:nvSpPr>
          <p:spPr>
            <a:xfrm>
              <a:off x="2942734" y="1905785"/>
              <a:ext cx="630025" cy="7525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2790334" y="4838474"/>
            <a:ext cx="923827" cy="1046376"/>
            <a:chOff x="2790334" y="1753385"/>
            <a:chExt cx="923827" cy="1046376"/>
          </a:xfrm>
        </p:grpSpPr>
        <p:sp>
          <p:nvSpPr>
            <p:cNvPr id="28" name="Овал 27"/>
            <p:cNvSpPr/>
            <p:nvPr/>
          </p:nvSpPr>
          <p:spPr>
            <a:xfrm>
              <a:off x="2790334" y="1753385"/>
              <a:ext cx="923827" cy="104637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/>
            <p:cNvSpPr/>
            <p:nvPr/>
          </p:nvSpPr>
          <p:spPr>
            <a:xfrm>
              <a:off x="2942734" y="1905785"/>
              <a:ext cx="630025" cy="7525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820" y="132797"/>
            <a:ext cx="1980255" cy="1772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4" r="2202"/>
          <a:stretch/>
        </p:blipFill>
        <p:spPr bwMode="auto">
          <a:xfrm>
            <a:off x="474966" y="4545669"/>
            <a:ext cx="2289213" cy="203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Picture background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4">
                <a:lumMod val="75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427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13403" flipH="1">
            <a:off x="7267548" y="2333833"/>
            <a:ext cx="2154183" cy="215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439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7586" y="119585"/>
            <a:ext cx="5825765" cy="4346917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41B4-B4B5-41EA-BE5E-C8BE1CDE6A7B}" type="slidenum">
              <a:rPr lang="ru-RU" smtClean="0"/>
              <a:t>2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019082" y="647784"/>
            <a:ext cx="612742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Тема:</a:t>
            </a:r>
          </a:p>
          <a:p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Архитектура </a:t>
            </a:r>
            <a:r>
              <a:rPr lang="ru-RU" sz="3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ЭВМ, периферийные устройства </a:t>
            </a:r>
            <a:r>
              <a:rPr lang="ru-RU" sz="3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компьютера.</a:t>
            </a:r>
            <a:endParaRPr lang="ru-RU" sz="3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3597" y="4668809"/>
            <a:ext cx="2614321" cy="19868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/>
          <a:srcRect l="65826" t="5961" r="11096" b="67470"/>
          <a:stretch/>
        </p:blipFill>
        <p:spPr>
          <a:xfrm>
            <a:off x="3874379" y="4880813"/>
            <a:ext cx="603353" cy="5279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89899" y="4696244"/>
            <a:ext cx="2411872" cy="181440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/>
          <a:srcRect l="65826" t="67640" r="11097" b="2469"/>
          <a:stretch/>
        </p:blipFill>
        <p:spPr>
          <a:xfrm>
            <a:off x="3897945" y="5633646"/>
            <a:ext cx="603315" cy="59388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4672972" y="5583652"/>
            <a:ext cx="190089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нет</a:t>
            </a:r>
            <a:endParaRPr lang="ru-RU" sz="3400" dirty="0"/>
          </a:p>
        </p:txBody>
      </p:sp>
      <p:sp>
        <p:nvSpPr>
          <p:cNvPr id="15" name="TextBox 14"/>
          <p:cNvSpPr txBox="1"/>
          <p:nvPr/>
        </p:nvSpPr>
        <p:spPr>
          <a:xfrm>
            <a:off x="4687498" y="4790812"/>
            <a:ext cx="190089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да</a:t>
            </a:r>
            <a:endParaRPr lang="ru-RU" sz="3400" dirty="0"/>
          </a:p>
        </p:txBody>
      </p:sp>
    </p:spTree>
    <p:extLst>
      <p:ext uri="{BB962C8B-B14F-4D97-AF65-F5344CB8AC3E}">
        <p14:creationId xmlns:p14="http://schemas.microsoft.com/office/powerpoint/2010/main" val="7866305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41B4-B4B5-41EA-BE5E-C8BE1CDE6A7B}" type="slidenum">
              <a:rPr lang="ru-RU" smtClean="0"/>
              <a:t>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984336" y="425330"/>
            <a:ext cx="57188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590" algn="ctr">
              <a:spcAft>
                <a:spcPts val="0"/>
              </a:spcAft>
              <a:tabLst>
                <a:tab pos="6661150" algn="l"/>
              </a:tabLst>
            </a:pP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Утверждение №1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1859">
            <a:off x="7783904" y="246219"/>
            <a:ext cx="1081996" cy="118922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94713">
            <a:off x="1190361" y="485336"/>
            <a:ext cx="939880" cy="126405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5360">
            <a:off x="1227167" y="4895201"/>
            <a:ext cx="964515" cy="159049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3107" y="4838475"/>
            <a:ext cx="1885659" cy="1817218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180218" y="1858029"/>
            <a:ext cx="80850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основе работы компьютера лежит принцип построения, который называется иерархическим.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92615" y="3669704"/>
            <a:ext cx="2914650" cy="3048000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3676454" y="3902697"/>
            <a:ext cx="593888" cy="593889"/>
          </a:xfrm>
          <a:prstGeom prst="ellipse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22068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41B4-B4B5-41EA-BE5E-C8BE1CDE6A7B}" type="slidenum">
              <a:rPr lang="ru-RU" smtClean="0"/>
              <a:t>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984336" y="425330"/>
            <a:ext cx="57188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590" algn="ctr">
              <a:spcAft>
                <a:spcPts val="0"/>
              </a:spcAft>
              <a:tabLst>
                <a:tab pos="6661150" algn="l"/>
              </a:tabLst>
            </a:pP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Утверждение №2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1859">
            <a:off x="7783904" y="246219"/>
            <a:ext cx="1081996" cy="118922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94713">
            <a:off x="1000616" y="256526"/>
            <a:ext cx="838902" cy="112824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5360">
            <a:off x="1227167" y="4895201"/>
            <a:ext cx="964515" cy="159049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3107" y="4838475"/>
            <a:ext cx="1885659" cy="1817218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776113" y="1381345"/>
            <a:ext cx="808505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Компьютер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это многофункциональное электронное устройство, предназначенное для накопления, обработки и передачи информации.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73398" y="3494420"/>
            <a:ext cx="2914650" cy="3048000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5133779" y="3763963"/>
            <a:ext cx="593888" cy="593889"/>
          </a:xfrm>
          <a:prstGeom prst="ellipse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9099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41B4-B4B5-41EA-BE5E-C8BE1CDE6A7B}" type="slidenum">
              <a:rPr lang="ru-RU" smtClean="0"/>
              <a:t>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984336" y="425330"/>
            <a:ext cx="57188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590" algn="ctr">
              <a:spcAft>
                <a:spcPts val="0"/>
              </a:spcAft>
              <a:tabLst>
                <a:tab pos="6661150" algn="l"/>
              </a:tabLst>
            </a:pP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Утверждение №3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1859">
            <a:off x="7783904" y="246219"/>
            <a:ext cx="1081996" cy="118922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94713">
            <a:off x="1000616" y="256526"/>
            <a:ext cx="838902" cy="112824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5360">
            <a:off x="1227167" y="4895201"/>
            <a:ext cx="964515" cy="159049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3107" y="4838475"/>
            <a:ext cx="1885659" cy="1817218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801220" y="1657324"/>
            <a:ext cx="808505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Устройствами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вывода являются: графопостроители, звуковые колонки и динамики, мониторы, сканеры и принтеры.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20912" y="3499153"/>
            <a:ext cx="2914650" cy="3048000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5633400" y="3717381"/>
            <a:ext cx="593888" cy="593889"/>
          </a:xfrm>
          <a:prstGeom prst="ellipse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9952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41B4-B4B5-41EA-BE5E-C8BE1CDE6A7B}" type="slidenum">
              <a:rPr lang="ru-RU" smtClean="0"/>
              <a:t>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984336" y="425330"/>
            <a:ext cx="57188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590" algn="ctr">
              <a:spcAft>
                <a:spcPts val="0"/>
              </a:spcAft>
              <a:tabLst>
                <a:tab pos="6661150" algn="l"/>
              </a:tabLst>
            </a:pP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Утверждение №4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1859">
            <a:off x="7783904" y="246219"/>
            <a:ext cx="1081996" cy="118922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94713">
            <a:off x="1000616" y="256526"/>
            <a:ext cx="838902" cy="112824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5360">
            <a:off x="1227167" y="4895201"/>
            <a:ext cx="964515" cy="159049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3107" y="4838475"/>
            <a:ext cx="1885659" cy="1817218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642768" y="1662464"/>
            <a:ext cx="416490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рисунке изображен микропроцессор?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20912" y="3499153"/>
            <a:ext cx="2914650" cy="3048000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3729186" y="4726208"/>
            <a:ext cx="593888" cy="593889"/>
          </a:xfrm>
          <a:prstGeom prst="ellipse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 descr="что это.png"/>
          <p:cNvPicPr/>
          <p:nvPr/>
        </p:nvPicPr>
        <p:blipFill>
          <a:blip r:embed="rId7"/>
          <a:stretch>
            <a:fillRect/>
          </a:stretch>
        </p:blipFill>
        <p:spPr>
          <a:xfrm>
            <a:off x="4490964" y="1688536"/>
            <a:ext cx="4455678" cy="169514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Стрелка вправо 3"/>
          <p:cNvSpPr/>
          <p:nvPr/>
        </p:nvSpPr>
        <p:spPr>
          <a:xfrm>
            <a:off x="3280528" y="2111604"/>
            <a:ext cx="923827" cy="4245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07315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41B4-B4B5-41EA-BE5E-C8BE1CDE6A7B}" type="slidenum">
              <a:rPr lang="ru-RU" smtClean="0"/>
              <a:t>7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984336" y="425330"/>
            <a:ext cx="57188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590" algn="ctr">
              <a:spcAft>
                <a:spcPts val="0"/>
              </a:spcAft>
              <a:tabLst>
                <a:tab pos="6661150" algn="l"/>
              </a:tabLst>
            </a:pP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Утверждение №5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1859">
            <a:off x="7783904" y="246219"/>
            <a:ext cx="1081996" cy="118922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94713">
            <a:off x="1000616" y="256526"/>
            <a:ext cx="838902" cy="112824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5360">
            <a:off x="1227167" y="4895201"/>
            <a:ext cx="964515" cy="159049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3107" y="4838475"/>
            <a:ext cx="1885659" cy="1817218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126361" y="1677744"/>
            <a:ext cx="810530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МОДЕМ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это периферийное устройство, которое используется пользователями ПК для выхода в интернет.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20912" y="3499153"/>
            <a:ext cx="2914650" cy="3048000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4681293" y="4726208"/>
            <a:ext cx="593888" cy="593889"/>
          </a:xfrm>
          <a:prstGeom prst="ellipse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8331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41B4-B4B5-41EA-BE5E-C8BE1CDE6A7B}" type="slidenum">
              <a:rPr lang="ru-RU" smtClean="0"/>
              <a:t>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984336" y="425330"/>
            <a:ext cx="57188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590" algn="ctr">
              <a:spcAft>
                <a:spcPts val="0"/>
              </a:spcAft>
              <a:tabLst>
                <a:tab pos="6661150" algn="l"/>
              </a:tabLst>
            </a:pP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Утверждение №6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1859">
            <a:off x="7783904" y="246219"/>
            <a:ext cx="1081996" cy="118922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94713">
            <a:off x="1000616" y="256526"/>
            <a:ext cx="838902" cy="112824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5360">
            <a:off x="1227167" y="4895201"/>
            <a:ext cx="964515" cy="159049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3107" y="4838475"/>
            <a:ext cx="1885659" cy="1817218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126361" y="1677744"/>
            <a:ext cx="810530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ОЗУ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главная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часть ЭВМ, реализующая процесс переработки информации.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20912" y="3499153"/>
            <a:ext cx="2914650" cy="3048000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5623973" y="4726208"/>
            <a:ext cx="593888" cy="593889"/>
          </a:xfrm>
          <a:prstGeom prst="ellipse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23288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41B4-B4B5-41EA-BE5E-C8BE1CDE6A7B}" type="slidenum">
              <a:rPr lang="ru-RU" smtClean="0"/>
              <a:t>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984336" y="425330"/>
            <a:ext cx="57188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590" algn="ctr">
              <a:spcAft>
                <a:spcPts val="0"/>
              </a:spcAft>
              <a:tabLst>
                <a:tab pos="6661150" algn="l"/>
              </a:tabLst>
            </a:pP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Утверждение №7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1859">
            <a:off x="7783904" y="246219"/>
            <a:ext cx="1081996" cy="118922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94713">
            <a:off x="1000616" y="256526"/>
            <a:ext cx="838902" cy="112824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5360">
            <a:off x="1227167" y="4895201"/>
            <a:ext cx="964515" cy="159049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3107" y="4838475"/>
            <a:ext cx="1885659" cy="1817218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649921" y="1347744"/>
            <a:ext cx="86566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Сканер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это устройство, предназначенное для снятия копий изображений и текстов, размещенных на бумаге, и последующего их отображения посредством распечатки на отдельных листах.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20912" y="3857872"/>
            <a:ext cx="2914650" cy="3048000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3738612" y="6061804"/>
            <a:ext cx="593888" cy="593889"/>
          </a:xfrm>
          <a:prstGeom prst="ellipse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13991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473</TotalTime>
  <Words>211</Words>
  <Application>Microsoft Office PowerPoint</Application>
  <PresentationFormat>Экран (4:3)</PresentationFormat>
  <Paragraphs>45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Franklin Gothic Book</vt:lpstr>
      <vt:lpstr>Times New Roman</vt:lpstr>
      <vt:lpstr>Crop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prep</dc:creator>
  <cp:lastModifiedBy>prep</cp:lastModifiedBy>
  <cp:revision>32</cp:revision>
  <dcterms:created xsi:type="dcterms:W3CDTF">2024-02-09T07:13:29Z</dcterms:created>
  <dcterms:modified xsi:type="dcterms:W3CDTF">2025-01-31T12:15:38Z</dcterms:modified>
</cp:coreProperties>
</file>