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9" r:id="rId4"/>
  </p:sldMasterIdLst>
  <p:notesMasterIdLst>
    <p:notesMasterId r:id="rId24"/>
  </p:notesMasterIdLst>
  <p:handoutMasterIdLst>
    <p:handoutMasterId r:id="rId25"/>
  </p:handoutMasterIdLst>
  <p:sldIdLst>
    <p:sldId id="256" r:id="rId5"/>
    <p:sldId id="284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2" r:id="rId21"/>
    <p:sldId id="283" r:id="rId22"/>
    <p:sldId id="266" r:id="rId23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AFC24"/>
    <a:srgbClr val="8CDD43"/>
    <a:srgbClr val="60C858"/>
    <a:srgbClr val="F5F8FA"/>
    <a:srgbClr val="418E03"/>
    <a:srgbClr val="F6F9FB"/>
    <a:srgbClr val="63C98C"/>
    <a:srgbClr val="E43802"/>
    <a:srgbClr val="B73C05"/>
    <a:srgbClr val="F853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533" autoAdjust="0"/>
  </p:normalViewPr>
  <p:slideViewPr>
    <p:cSldViewPr snapToGrid="0">
      <p:cViewPr varScale="1">
        <p:scale>
          <a:sx n="85" d="100"/>
          <a:sy n="85" d="100"/>
        </p:scale>
        <p:origin x="660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07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2AA872-56B8-4D3A-9181-E4722C306EE5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92BAE9-B92D-476A-B511-AE139F77F113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1821A4E0-44F7-4A9D-A2D5-8A551D0C9EF0}" type="parTrans" cxnId="{B81FBD25-74C9-4EB0-A855-97B5AA073E34}">
      <dgm:prSet/>
      <dgm:spPr/>
      <dgm:t>
        <a:bodyPr/>
        <a:lstStyle/>
        <a:p>
          <a:endParaRPr lang="ru-RU"/>
        </a:p>
      </dgm:t>
    </dgm:pt>
    <dgm:pt modelId="{7A2FA642-AFD8-4451-9DE8-D58BC1205DD8}" type="sibTrans" cxnId="{B81FBD25-74C9-4EB0-A855-97B5AA073E34}">
      <dgm:prSet/>
      <dgm:spPr/>
      <dgm:t>
        <a:bodyPr/>
        <a:lstStyle/>
        <a:p>
          <a:endParaRPr lang="ru-RU"/>
        </a:p>
      </dgm:t>
    </dgm:pt>
    <dgm:pt modelId="{39AC7D0B-A7C9-47F9-9899-07DEAF930ACE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C67AF69F-08AC-49AC-82B2-B347D2CB6F81}" type="parTrans" cxnId="{B9FAD471-04BF-4A25-A1EF-A891CD0CA238}">
      <dgm:prSet/>
      <dgm:spPr/>
      <dgm:t>
        <a:bodyPr/>
        <a:lstStyle/>
        <a:p>
          <a:endParaRPr lang="ru-RU"/>
        </a:p>
      </dgm:t>
    </dgm:pt>
    <dgm:pt modelId="{61D22CFA-3D61-4622-A82D-880E152A9C65}" type="sibTrans" cxnId="{B9FAD471-04BF-4A25-A1EF-A891CD0CA238}">
      <dgm:prSet/>
      <dgm:spPr/>
      <dgm:t>
        <a:bodyPr/>
        <a:lstStyle/>
        <a:p>
          <a:endParaRPr lang="ru-RU"/>
        </a:p>
      </dgm:t>
    </dgm:pt>
    <dgm:pt modelId="{BBD274C5-7462-4B0F-A9A9-A65248E4B1AD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5653568C-99A9-4FCB-A41A-762E758C777E}" type="parTrans" cxnId="{D9494BE5-3B41-473B-94B2-AD06B1E5D2AE}">
      <dgm:prSet/>
      <dgm:spPr/>
      <dgm:t>
        <a:bodyPr/>
        <a:lstStyle/>
        <a:p>
          <a:endParaRPr lang="ru-RU"/>
        </a:p>
      </dgm:t>
    </dgm:pt>
    <dgm:pt modelId="{0B2B81F1-2A66-4F5D-8C29-8478C63A53C3}" type="sibTrans" cxnId="{D9494BE5-3B41-473B-94B2-AD06B1E5D2AE}">
      <dgm:prSet/>
      <dgm:spPr/>
      <dgm:t>
        <a:bodyPr/>
        <a:lstStyle/>
        <a:p>
          <a:endParaRPr lang="ru-RU"/>
        </a:p>
      </dgm:t>
    </dgm:pt>
    <dgm:pt modelId="{F59AC941-E57A-4B93-BB97-C70E58C1FCDF}">
      <dgm:prSet phldrT="[Текст]"/>
      <dgm:spPr/>
      <dgm:t>
        <a:bodyPr/>
        <a:lstStyle/>
        <a:p>
          <a:r>
            <a:rPr lang="ru-RU" dirty="0" smtClean="0"/>
            <a:t>6</a:t>
          </a:r>
          <a:endParaRPr lang="ru-RU" dirty="0"/>
        </a:p>
      </dgm:t>
    </dgm:pt>
    <dgm:pt modelId="{0E31AD65-E28C-4726-8834-3D64F5203C9E}" type="parTrans" cxnId="{5423ACF5-42B2-48E4-8D30-82192155AB1E}">
      <dgm:prSet/>
      <dgm:spPr/>
      <dgm:t>
        <a:bodyPr/>
        <a:lstStyle/>
        <a:p>
          <a:endParaRPr lang="ru-RU"/>
        </a:p>
      </dgm:t>
    </dgm:pt>
    <dgm:pt modelId="{1D1D431F-541B-473C-8220-AD438FF7A51E}" type="sibTrans" cxnId="{5423ACF5-42B2-48E4-8D30-82192155AB1E}">
      <dgm:prSet/>
      <dgm:spPr/>
      <dgm:t>
        <a:bodyPr/>
        <a:lstStyle/>
        <a:p>
          <a:endParaRPr lang="ru-RU"/>
        </a:p>
      </dgm:t>
    </dgm:pt>
    <dgm:pt modelId="{390EF2F7-F3AE-4878-9011-DA18DCE0EFDD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E94E68C5-C5FD-45A1-A363-AF764721BDB4}" type="parTrans" cxnId="{FB21F0FE-4339-4995-934E-5BBF3282B5F2}">
      <dgm:prSet/>
      <dgm:spPr/>
      <dgm:t>
        <a:bodyPr/>
        <a:lstStyle/>
        <a:p>
          <a:endParaRPr lang="ru-RU"/>
        </a:p>
      </dgm:t>
    </dgm:pt>
    <dgm:pt modelId="{7FEFC18A-95AA-47CA-A293-18A0196477FD}" type="sibTrans" cxnId="{FB21F0FE-4339-4995-934E-5BBF3282B5F2}">
      <dgm:prSet/>
      <dgm:spPr/>
      <dgm:t>
        <a:bodyPr/>
        <a:lstStyle/>
        <a:p>
          <a:endParaRPr lang="ru-RU"/>
        </a:p>
      </dgm:t>
    </dgm:pt>
    <dgm:pt modelId="{6AAB6E77-E52F-4D75-9379-AE4B03B543B7}">
      <dgm:prSet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1F34A155-767B-4DA7-A433-69D0404B78BD}" type="parTrans" cxnId="{959DFDF3-6926-42C6-80F2-3978516D6878}">
      <dgm:prSet/>
      <dgm:spPr/>
      <dgm:t>
        <a:bodyPr/>
        <a:lstStyle/>
        <a:p>
          <a:endParaRPr lang="ru-RU"/>
        </a:p>
      </dgm:t>
    </dgm:pt>
    <dgm:pt modelId="{5EEC1AF8-2025-4BC6-A9F8-5D1246EE743F}" type="sibTrans" cxnId="{959DFDF3-6926-42C6-80F2-3978516D6878}">
      <dgm:prSet/>
      <dgm:spPr/>
      <dgm:t>
        <a:bodyPr/>
        <a:lstStyle/>
        <a:p>
          <a:endParaRPr lang="ru-RU"/>
        </a:p>
      </dgm:t>
    </dgm:pt>
    <dgm:pt modelId="{F7DFA562-9B2C-4812-8443-852446E38874}" type="pres">
      <dgm:prSet presAssocID="{522AA872-56B8-4D3A-9181-E4722C306EE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5AA89C-6EF3-4FB4-A142-9DD3701359D3}" type="pres">
      <dgm:prSet presAssocID="{3192BAE9-B92D-476A-B511-AE139F77F11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2006C9-82C5-4C59-B793-73C8C28DF8C7}" type="pres">
      <dgm:prSet presAssocID="{7A2FA642-AFD8-4451-9DE8-D58BC1205DD8}" presName="sibTrans" presStyleLbl="sibTrans2D1" presStyleIdx="0" presStyleCnt="6"/>
      <dgm:spPr/>
      <dgm:t>
        <a:bodyPr/>
        <a:lstStyle/>
        <a:p>
          <a:endParaRPr lang="ru-RU"/>
        </a:p>
      </dgm:t>
    </dgm:pt>
    <dgm:pt modelId="{09561E51-1688-42F0-8BEA-ADDB41E67570}" type="pres">
      <dgm:prSet presAssocID="{7A2FA642-AFD8-4451-9DE8-D58BC1205DD8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97D29278-3F5A-42EA-8CAF-6A8DC4236C98}" type="pres">
      <dgm:prSet presAssocID="{39AC7D0B-A7C9-47F9-9899-07DEAF930ACE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CA9298-4E06-446E-A786-ECB5D158B162}" type="pres">
      <dgm:prSet presAssocID="{61D22CFA-3D61-4622-A82D-880E152A9C65}" presName="sibTrans" presStyleLbl="sibTrans2D1" presStyleIdx="1" presStyleCnt="6"/>
      <dgm:spPr/>
      <dgm:t>
        <a:bodyPr/>
        <a:lstStyle/>
        <a:p>
          <a:endParaRPr lang="ru-RU"/>
        </a:p>
      </dgm:t>
    </dgm:pt>
    <dgm:pt modelId="{B2019780-B602-4A12-9A7A-856EF7CD35A9}" type="pres">
      <dgm:prSet presAssocID="{61D22CFA-3D61-4622-A82D-880E152A9C65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77161E7D-E160-4576-84D0-53460D1C0C0C}" type="pres">
      <dgm:prSet presAssocID="{BBD274C5-7462-4B0F-A9A9-A65248E4B1AD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361260-F4BC-4575-BF1A-2BAE8114014F}" type="pres">
      <dgm:prSet presAssocID="{0B2B81F1-2A66-4F5D-8C29-8478C63A53C3}" presName="sibTrans" presStyleLbl="sibTrans2D1" presStyleIdx="2" presStyleCnt="6"/>
      <dgm:spPr/>
      <dgm:t>
        <a:bodyPr/>
        <a:lstStyle/>
        <a:p>
          <a:endParaRPr lang="ru-RU"/>
        </a:p>
      </dgm:t>
    </dgm:pt>
    <dgm:pt modelId="{07340211-9BB3-40E6-B6E6-792B55B980AD}" type="pres">
      <dgm:prSet presAssocID="{0B2B81F1-2A66-4F5D-8C29-8478C63A53C3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58761BD6-E259-4A68-99A7-034A01200727}" type="pres">
      <dgm:prSet presAssocID="{6AAB6E77-E52F-4D75-9379-AE4B03B543B7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DE9DAA-2CD4-49BD-ADAF-AA64A9738E33}" type="pres">
      <dgm:prSet presAssocID="{5EEC1AF8-2025-4BC6-A9F8-5D1246EE743F}" presName="sibTrans" presStyleLbl="sibTrans2D1" presStyleIdx="3" presStyleCnt="6"/>
      <dgm:spPr/>
      <dgm:t>
        <a:bodyPr/>
        <a:lstStyle/>
        <a:p>
          <a:endParaRPr lang="ru-RU"/>
        </a:p>
      </dgm:t>
    </dgm:pt>
    <dgm:pt modelId="{6D66D6D1-91E6-4F68-B431-929865D2AF3C}" type="pres">
      <dgm:prSet presAssocID="{5EEC1AF8-2025-4BC6-A9F8-5D1246EE743F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4C160564-005E-48C9-AD3C-D34E81AC2FC0}" type="pres">
      <dgm:prSet presAssocID="{F59AC941-E57A-4B93-BB97-C70E58C1FCDF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4B5324-6EC5-48B7-907C-ADD2F540CF98}" type="pres">
      <dgm:prSet presAssocID="{1D1D431F-541B-473C-8220-AD438FF7A51E}" presName="sibTrans" presStyleLbl="sibTrans2D1" presStyleIdx="4" presStyleCnt="6"/>
      <dgm:spPr/>
      <dgm:t>
        <a:bodyPr/>
        <a:lstStyle/>
        <a:p>
          <a:endParaRPr lang="ru-RU"/>
        </a:p>
      </dgm:t>
    </dgm:pt>
    <dgm:pt modelId="{F1A792A0-4E6B-440D-AC76-6C7537C81505}" type="pres">
      <dgm:prSet presAssocID="{1D1D431F-541B-473C-8220-AD438FF7A51E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90549EB5-C355-431C-9208-8C2651DE81D9}" type="pres">
      <dgm:prSet presAssocID="{390EF2F7-F3AE-4878-9011-DA18DCE0EFDD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0B18FE-5EE6-4571-887E-79238613C999}" type="pres">
      <dgm:prSet presAssocID="{7FEFC18A-95AA-47CA-A293-18A0196477FD}" presName="sibTrans" presStyleLbl="sibTrans2D1" presStyleIdx="5" presStyleCnt="6"/>
      <dgm:spPr/>
      <dgm:t>
        <a:bodyPr/>
        <a:lstStyle/>
        <a:p>
          <a:endParaRPr lang="ru-RU"/>
        </a:p>
      </dgm:t>
    </dgm:pt>
    <dgm:pt modelId="{2CE67BEA-2028-40BB-8B99-5C7C014DDB87}" type="pres">
      <dgm:prSet presAssocID="{7FEFC18A-95AA-47CA-A293-18A0196477FD}" presName="connectorText" presStyleLbl="sibTrans2D1" presStyleIdx="5" presStyleCnt="6"/>
      <dgm:spPr/>
      <dgm:t>
        <a:bodyPr/>
        <a:lstStyle/>
        <a:p>
          <a:endParaRPr lang="ru-RU"/>
        </a:p>
      </dgm:t>
    </dgm:pt>
  </dgm:ptLst>
  <dgm:cxnLst>
    <dgm:cxn modelId="{85BA85C9-5F46-4FB6-8925-B1BAC0D3DCFF}" type="presOf" srcId="{3192BAE9-B92D-476A-B511-AE139F77F113}" destId="{565AA89C-6EF3-4FB4-A142-9DD3701359D3}" srcOrd="0" destOrd="0" presId="urn:microsoft.com/office/officeart/2005/8/layout/cycle2"/>
    <dgm:cxn modelId="{42B0DB31-3964-47C2-B252-DEDF627FD6B2}" type="presOf" srcId="{522AA872-56B8-4D3A-9181-E4722C306EE5}" destId="{F7DFA562-9B2C-4812-8443-852446E38874}" srcOrd="0" destOrd="0" presId="urn:microsoft.com/office/officeart/2005/8/layout/cycle2"/>
    <dgm:cxn modelId="{FB21F0FE-4339-4995-934E-5BBF3282B5F2}" srcId="{522AA872-56B8-4D3A-9181-E4722C306EE5}" destId="{390EF2F7-F3AE-4878-9011-DA18DCE0EFDD}" srcOrd="5" destOrd="0" parTransId="{E94E68C5-C5FD-45A1-A363-AF764721BDB4}" sibTransId="{7FEFC18A-95AA-47CA-A293-18A0196477FD}"/>
    <dgm:cxn modelId="{9398B6CF-09EA-4F77-A94F-C5A946D34BB4}" type="presOf" srcId="{0B2B81F1-2A66-4F5D-8C29-8478C63A53C3}" destId="{07340211-9BB3-40E6-B6E6-792B55B980AD}" srcOrd="1" destOrd="0" presId="urn:microsoft.com/office/officeart/2005/8/layout/cycle2"/>
    <dgm:cxn modelId="{238072DA-9341-448D-ADAA-3BF86C57B888}" type="presOf" srcId="{390EF2F7-F3AE-4878-9011-DA18DCE0EFDD}" destId="{90549EB5-C355-431C-9208-8C2651DE81D9}" srcOrd="0" destOrd="0" presId="urn:microsoft.com/office/officeart/2005/8/layout/cycle2"/>
    <dgm:cxn modelId="{98971B76-BB28-436A-AF03-30B6DAF92700}" type="presOf" srcId="{39AC7D0B-A7C9-47F9-9899-07DEAF930ACE}" destId="{97D29278-3F5A-42EA-8CAF-6A8DC4236C98}" srcOrd="0" destOrd="0" presId="urn:microsoft.com/office/officeart/2005/8/layout/cycle2"/>
    <dgm:cxn modelId="{D9494BE5-3B41-473B-94B2-AD06B1E5D2AE}" srcId="{522AA872-56B8-4D3A-9181-E4722C306EE5}" destId="{BBD274C5-7462-4B0F-A9A9-A65248E4B1AD}" srcOrd="2" destOrd="0" parTransId="{5653568C-99A9-4FCB-A41A-762E758C777E}" sibTransId="{0B2B81F1-2A66-4F5D-8C29-8478C63A53C3}"/>
    <dgm:cxn modelId="{32C6DDEA-AACE-4DEF-804D-F09DD9CCC97A}" type="presOf" srcId="{F59AC941-E57A-4B93-BB97-C70E58C1FCDF}" destId="{4C160564-005E-48C9-AD3C-D34E81AC2FC0}" srcOrd="0" destOrd="0" presId="urn:microsoft.com/office/officeart/2005/8/layout/cycle2"/>
    <dgm:cxn modelId="{431415FC-3731-4946-BBB3-E840022E59A5}" type="presOf" srcId="{0B2B81F1-2A66-4F5D-8C29-8478C63A53C3}" destId="{75361260-F4BC-4575-BF1A-2BAE8114014F}" srcOrd="0" destOrd="0" presId="urn:microsoft.com/office/officeart/2005/8/layout/cycle2"/>
    <dgm:cxn modelId="{5423ACF5-42B2-48E4-8D30-82192155AB1E}" srcId="{522AA872-56B8-4D3A-9181-E4722C306EE5}" destId="{F59AC941-E57A-4B93-BB97-C70E58C1FCDF}" srcOrd="4" destOrd="0" parTransId="{0E31AD65-E28C-4726-8834-3D64F5203C9E}" sibTransId="{1D1D431F-541B-473C-8220-AD438FF7A51E}"/>
    <dgm:cxn modelId="{06C6B972-CB9B-4D28-AAA9-66D23D626987}" type="presOf" srcId="{BBD274C5-7462-4B0F-A9A9-A65248E4B1AD}" destId="{77161E7D-E160-4576-84D0-53460D1C0C0C}" srcOrd="0" destOrd="0" presId="urn:microsoft.com/office/officeart/2005/8/layout/cycle2"/>
    <dgm:cxn modelId="{9817E588-E6B0-4E8F-A178-4FAFAAEC49A0}" type="presOf" srcId="{61D22CFA-3D61-4622-A82D-880E152A9C65}" destId="{D0CA9298-4E06-446E-A786-ECB5D158B162}" srcOrd="0" destOrd="0" presId="urn:microsoft.com/office/officeart/2005/8/layout/cycle2"/>
    <dgm:cxn modelId="{794C646B-0B72-4AF2-8FE3-BB2E88020FED}" type="presOf" srcId="{5EEC1AF8-2025-4BC6-A9F8-5D1246EE743F}" destId="{4DDE9DAA-2CD4-49BD-ADAF-AA64A9738E33}" srcOrd="0" destOrd="0" presId="urn:microsoft.com/office/officeart/2005/8/layout/cycle2"/>
    <dgm:cxn modelId="{DD2140BF-5777-4A63-9A87-DAB33774C1E4}" type="presOf" srcId="{7FEFC18A-95AA-47CA-A293-18A0196477FD}" destId="{3E0B18FE-5EE6-4571-887E-79238613C999}" srcOrd="0" destOrd="0" presId="urn:microsoft.com/office/officeart/2005/8/layout/cycle2"/>
    <dgm:cxn modelId="{BD3907F3-BC6E-491F-ABA5-E365C052A90B}" type="presOf" srcId="{5EEC1AF8-2025-4BC6-A9F8-5D1246EE743F}" destId="{6D66D6D1-91E6-4F68-B431-929865D2AF3C}" srcOrd="1" destOrd="0" presId="urn:microsoft.com/office/officeart/2005/8/layout/cycle2"/>
    <dgm:cxn modelId="{5D803ECE-AF8A-42C6-8DF2-C50372794F6B}" type="presOf" srcId="{1D1D431F-541B-473C-8220-AD438FF7A51E}" destId="{F1A792A0-4E6B-440D-AC76-6C7537C81505}" srcOrd="1" destOrd="0" presId="urn:microsoft.com/office/officeart/2005/8/layout/cycle2"/>
    <dgm:cxn modelId="{B9FAD471-04BF-4A25-A1EF-A891CD0CA238}" srcId="{522AA872-56B8-4D3A-9181-E4722C306EE5}" destId="{39AC7D0B-A7C9-47F9-9899-07DEAF930ACE}" srcOrd="1" destOrd="0" parTransId="{C67AF69F-08AC-49AC-82B2-B347D2CB6F81}" sibTransId="{61D22CFA-3D61-4622-A82D-880E152A9C65}"/>
    <dgm:cxn modelId="{36161A4E-8CFE-4456-A19F-73ED12999444}" type="presOf" srcId="{6AAB6E77-E52F-4D75-9379-AE4B03B543B7}" destId="{58761BD6-E259-4A68-99A7-034A01200727}" srcOrd="0" destOrd="0" presId="urn:microsoft.com/office/officeart/2005/8/layout/cycle2"/>
    <dgm:cxn modelId="{2D731E73-DA34-4AC7-8442-AED743591A2F}" type="presOf" srcId="{1D1D431F-541B-473C-8220-AD438FF7A51E}" destId="{914B5324-6EC5-48B7-907C-ADD2F540CF98}" srcOrd="0" destOrd="0" presId="urn:microsoft.com/office/officeart/2005/8/layout/cycle2"/>
    <dgm:cxn modelId="{C39A6E4B-C701-49E5-8C02-127FB052FEA1}" type="presOf" srcId="{7A2FA642-AFD8-4451-9DE8-D58BC1205DD8}" destId="{09561E51-1688-42F0-8BEA-ADDB41E67570}" srcOrd="1" destOrd="0" presId="urn:microsoft.com/office/officeart/2005/8/layout/cycle2"/>
    <dgm:cxn modelId="{C26DBA62-CF63-4561-9CFB-FC6266826ABF}" type="presOf" srcId="{7FEFC18A-95AA-47CA-A293-18A0196477FD}" destId="{2CE67BEA-2028-40BB-8B99-5C7C014DDB87}" srcOrd="1" destOrd="0" presId="urn:microsoft.com/office/officeart/2005/8/layout/cycle2"/>
    <dgm:cxn modelId="{B81FBD25-74C9-4EB0-A855-97B5AA073E34}" srcId="{522AA872-56B8-4D3A-9181-E4722C306EE5}" destId="{3192BAE9-B92D-476A-B511-AE139F77F113}" srcOrd="0" destOrd="0" parTransId="{1821A4E0-44F7-4A9D-A2D5-8A551D0C9EF0}" sibTransId="{7A2FA642-AFD8-4451-9DE8-D58BC1205DD8}"/>
    <dgm:cxn modelId="{E3A0B13A-D5B0-43B8-87E0-132FFF8C1003}" type="presOf" srcId="{61D22CFA-3D61-4622-A82D-880E152A9C65}" destId="{B2019780-B602-4A12-9A7A-856EF7CD35A9}" srcOrd="1" destOrd="0" presId="urn:microsoft.com/office/officeart/2005/8/layout/cycle2"/>
    <dgm:cxn modelId="{959DFDF3-6926-42C6-80F2-3978516D6878}" srcId="{522AA872-56B8-4D3A-9181-E4722C306EE5}" destId="{6AAB6E77-E52F-4D75-9379-AE4B03B543B7}" srcOrd="3" destOrd="0" parTransId="{1F34A155-767B-4DA7-A433-69D0404B78BD}" sibTransId="{5EEC1AF8-2025-4BC6-A9F8-5D1246EE743F}"/>
    <dgm:cxn modelId="{E451E715-C48C-41DB-9DDB-D35827D95673}" type="presOf" srcId="{7A2FA642-AFD8-4451-9DE8-D58BC1205DD8}" destId="{512006C9-82C5-4C59-B793-73C8C28DF8C7}" srcOrd="0" destOrd="0" presId="urn:microsoft.com/office/officeart/2005/8/layout/cycle2"/>
    <dgm:cxn modelId="{592AE4B5-15D5-43D1-B11D-C061FEB10442}" type="presParOf" srcId="{F7DFA562-9B2C-4812-8443-852446E38874}" destId="{565AA89C-6EF3-4FB4-A142-9DD3701359D3}" srcOrd="0" destOrd="0" presId="urn:microsoft.com/office/officeart/2005/8/layout/cycle2"/>
    <dgm:cxn modelId="{81274E6E-F75E-4C37-96D9-9C527BB6AC35}" type="presParOf" srcId="{F7DFA562-9B2C-4812-8443-852446E38874}" destId="{512006C9-82C5-4C59-B793-73C8C28DF8C7}" srcOrd="1" destOrd="0" presId="urn:microsoft.com/office/officeart/2005/8/layout/cycle2"/>
    <dgm:cxn modelId="{3810F632-EA24-4024-A608-3B89AC86BC87}" type="presParOf" srcId="{512006C9-82C5-4C59-B793-73C8C28DF8C7}" destId="{09561E51-1688-42F0-8BEA-ADDB41E67570}" srcOrd="0" destOrd="0" presId="urn:microsoft.com/office/officeart/2005/8/layout/cycle2"/>
    <dgm:cxn modelId="{0B662257-1132-435F-9CCE-FE37BA12E726}" type="presParOf" srcId="{F7DFA562-9B2C-4812-8443-852446E38874}" destId="{97D29278-3F5A-42EA-8CAF-6A8DC4236C98}" srcOrd="2" destOrd="0" presId="urn:microsoft.com/office/officeart/2005/8/layout/cycle2"/>
    <dgm:cxn modelId="{CB06FD59-EFAF-4410-927B-84E0A2ED2142}" type="presParOf" srcId="{F7DFA562-9B2C-4812-8443-852446E38874}" destId="{D0CA9298-4E06-446E-A786-ECB5D158B162}" srcOrd="3" destOrd="0" presId="urn:microsoft.com/office/officeart/2005/8/layout/cycle2"/>
    <dgm:cxn modelId="{ED0B2CFF-22A3-43AF-96E7-317DDFEFDBFB}" type="presParOf" srcId="{D0CA9298-4E06-446E-A786-ECB5D158B162}" destId="{B2019780-B602-4A12-9A7A-856EF7CD35A9}" srcOrd="0" destOrd="0" presId="urn:microsoft.com/office/officeart/2005/8/layout/cycle2"/>
    <dgm:cxn modelId="{A014BA12-953C-4A06-8508-FADA11519E6D}" type="presParOf" srcId="{F7DFA562-9B2C-4812-8443-852446E38874}" destId="{77161E7D-E160-4576-84D0-53460D1C0C0C}" srcOrd="4" destOrd="0" presId="urn:microsoft.com/office/officeart/2005/8/layout/cycle2"/>
    <dgm:cxn modelId="{203CD554-1E18-428B-9A80-5CA37BDB7CD7}" type="presParOf" srcId="{F7DFA562-9B2C-4812-8443-852446E38874}" destId="{75361260-F4BC-4575-BF1A-2BAE8114014F}" srcOrd="5" destOrd="0" presId="urn:microsoft.com/office/officeart/2005/8/layout/cycle2"/>
    <dgm:cxn modelId="{3490FFB2-A566-4F61-8B43-FE628E2FFE1B}" type="presParOf" srcId="{75361260-F4BC-4575-BF1A-2BAE8114014F}" destId="{07340211-9BB3-40E6-B6E6-792B55B980AD}" srcOrd="0" destOrd="0" presId="urn:microsoft.com/office/officeart/2005/8/layout/cycle2"/>
    <dgm:cxn modelId="{29609352-F038-4EA7-990E-36700E079305}" type="presParOf" srcId="{F7DFA562-9B2C-4812-8443-852446E38874}" destId="{58761BD6-E259-4A68-99A7-034A01200727}" srcOrd="6" destOrd="0" presId="urn:microsoft.com/office/officeart/2005/8/layout/cycle2"/>
    <dgm:cxn modelId="{399BDDB8-8B8F-46E5-80D1-56D61B260B01}" type="presParOf" srcId="{F7DFA562-9B2C-4812-8443-852446E38874}" destId="{4DDE9DAA-2CD4-49BD-ADAF-AA64A9738E33}" srcOrd="7" destOrd="0" presId="urn:microsoft.com/office/officeart/2005/8/layout/cycle2"/>
    <dgm:cxn modelId="{7E72A0CB-7F8B-41C9-9340-1B4E274F274F}" type="presParOf" srcId="{4DDE9DAA-2CD4-49BD-ADAF-AA64A9738E33}" destId="{6D66D6D1-91E6-4F68-B431-929865D2AF3C}" srcOrd="0" destOrd="0" presId="urn:microsoft.com/office/officeart/2005/8/layout/cycle2"/>
    <dgm:cxn modelId="{D7B9FFAB-853B-4B28-9E40-ECBD6E1BF960}" type="presParOf" srcId="{F7DFA562-9B2C-4812-8443-852446E38874}" destId="{4C160564-005E-48C9-AD3C-D34E81AC2FC0}" srcOrd="8" destOrd="0" presId="urn:microsoft.com/office/officeart/2005/8/layout/cycle2"/>
    <dgm:cxn modelId="{D7BDE13B-3A59-4D4E-8009-5D61BAEB886E}" type="presParOf" srcId="{F7DFA562-9B2C-4812-8443-852446E38874}" destId="{914B5324-6EC5-48B7-907C-ADD2F540CF98}" srcOrd="9" destOrd="0" presId="urn:microsoft.com/office/officeart/2005/8/layout/cycle2"/>
    <dgm:cxn modelId="{0333D76A-C17F-49F6-98EE-95B4E1943F1C}" type="presParOf" srcId="{914B5324-6EC5-48B7-907C-ADD2F540CF98}" destId="{F1A792A0-4E6B-440D-AC76-6C7537C81505}" srcOrd="0" destOrd="0" presId="urn:microsoft.com/office/officeart/2005/8/layout/cycle2"/>
    <dgm:cxn modelId="{A4F27FB2-EE82-4AB5-A773-FD2F75C4DC8A}" type="presParOf" srcId="{F7DFA562-9B2C-4812-8443-852446E38874}" destId="{90549EB5-C355-431C-9208-8C2651DE81D9}" srcOrd="10" destOrd="0" presId="urn:microsoft.com/office/officeart/2005/8/layout/cycle2"/>
    <dgm:cxn modelId="{445F1F87-FC03-4423-809D-3BAD43200350}" type="presParOf" srcId="{F7DFA562-9B2C-4812-8443-852446E38874}" destId="{3E0B18FE-5EE6-4571-887E-79238613C999}" srcOrd="11" destOrd="0" presId="urn:microsoft.com/office/officeart/2005/8/layout/cycle2"/>
    <dgm:cxn modelId="{4E5A90B5-D731-440C-9FFB-A1FF97E7843B}" type="presParOf" srcId="{3E0B18FE-5EE6-4571-887E-79238613C999}" destId="{2CE67BEA-2028-40BB-8B99-5C7C014DDB87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22AA872-56B8-4D3A-9181-E4722C306EE5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92BAE9-B92D-476A-B511-AE139F77F113}">
      <dgm:prSet phldrT="[Текст]"/>
      <dgm:spPr/>
      <dgm:t>
        <a:bodyPr/>
        <a:lstStyle/>
        <a:p>
          <a:r>
            <a:rPr lang="ru-RU" dirty="0" smtClean="0"/>
            <a:t>7</a:t>
          </a:r>
          <a:endParaRPr lang="ru-RU" dirty="0"/>
        </a:p>
      </dgm:t>
    </dgm:pt>
    <dgm:pt modelId="{1821A4E0-44F7-4A9D-A2D5-8A551D0C9EF0}" type="parTrans" cxnId="{B81FBD25-74C9-4EB0-A855-97B5AA073E34}">
      <dgm:prSet/>
      <dgm:spPr/>
      <dgm:t>
        <a:bodyPr/>
        <a:lstStyle/>
        <a:p>
          <a:endParaRPr lang="ru-RU"/>
        </a:p>
      </dgm:t>
    </dgm:pt>
    <dgm:pt modelId="{7A2FA642-AFD8-4451-9DE8-D58BC1205DD8}" type="sibTrans" cxnId="{B81FBD25-74C9-4EB0-A855-97B5AA073E34}">
      <dgm:prSet/>
      <dgm:spPr/>
      <dgm:t>
        <a:bodyPr/>
        <a:lstStyle/>
        <a:p>
          <a:endParaRPr lang="ru-RU"/>
        </a:p>
      </dgm:t>
    </dgm:pt>
    <dgm:pt modelId="{39AC7D0B-A7C9-47F9-9899-07DEAF930ACE}">
      <dgm:prSet phldrT="[Текст]"/>
      <dgm:spPr/>
      <dgm:t>
        <a:bodyPr/>
        <a:lstStyle/>
        <a:p>
          <a:r>
            <a:rPr lang="ru-RU" dirty="0" smtClean="0"/>
            <a:t>8</a:t>
          </a:r>
          <a:endParaRPr lang="ru-RU" dirty="0"/>
        </a:p>
      </dgm:t>
    </dgm:pt>
    <dgm:pt modelId="{C67AF69F-08AC-49AC-82B2-B347D2CB6F81}" type="parTrans" cxnId="{B9FAD471-04BF-4A25-A1EF-A891CD0CA238}">
      <dgm:prSet/>
      <dgm:spPr/>
      <dgm:t>
        <a:bodyPr/>
        <a:lstStyle/>
        <a:p>
          <a:endParaRPr lang="ru-RU"/>
        </a:p>
      </dgm:t>
    </dgm:pt>
    <dgm:pt modelId="{61D22CFA-3D61-4622-A82D-880E152A9C65}" type="sibTrans" cxnId="{B9FAD471-04BF-4A25-A1EF-A891CD0CA238}">
      <dgm:prSet/>
      <dgm:spPr/>
      <dgm:t>
        <a:bodyPr/>
        <a:lstStyle/>
        <a:p>
          <a:endParaRPr lang="ru-RU"/>
        </a:p>
      </dgm:t>
    </dgm:pt>
    <dgm:pt modelId="{BBD274C5-7462-4B0F-A9A9-A65248E4B1AD}">
      <dgm:prSet phldrT="[Текст]"/>
      <dgm:spPr/>
      <dgm:t>
        <a:bodyPr/>
        <a:lstStyle/>
        <a:p>
          <a:r>
            <a:rPr lang="ru-RU" dirty="0" smtClean="0"/>
            <a:t>9</a:t>
          </a:r>
          <a:endParaRPr lang="ru-RU" dirty="0"/>
        </a:p>
      </dgm:t>
    </dgm:pt>
    <dgm:pt modelId="{5653568C-99A9-4FCB-A41A-762E758C777E}" type="parTrans" cxnId="{D9494BE5-3B41-473B-94B2-AD06B1E5D2AE}">
      <dgm:prSet/>
      <dgm:spPr/>
      <dgm:t>
        <a:bodyPr/>
        <a:lstStyle/>
        <a:p>
          <a:endParaRPr lang="ru-RU"/>
        </a:p>
      </dgm:t>
    </dgm:pt>
    <dgm:pt modelId="{0B2B81F1-2A66-4F5D-8C29-8478C63A53C3}" type="sibTrans" cxnId="{D9494BE5-3B41-473B-94B2-AD06B1E5D2AE}">
      <dgm:prSet/>
      <dgm:spPr/>
      <dgm:t>
        <a:bodyPr/>
        <a:lstStyle/>
        <a:p>
          <a:endParaRPr lang="ru-RU"/>
        </a:p>
      </dgm:t>
    </dgm:pt>
    <dgm:pt modelId="{F59AC941-E57A-4B93-BB97-C70E58C1FCDF}">
      <dgm:prSet phldrT="[Текст]"/>
      <dgm:spPr/>
      <dgm:t>
        <a:bodyPr/>
        <a:lstStyle/>
        <a:p>
          <a:r>
            <a:rPr lang="ru-RU" dirty="0" smtClean="0"/>
            <a:t>11</a:t>
          </a:r>
          <a:endParaRPr lang="ru-RU" dirty="0"/>
        </a:p>
      </dgm:t>
    </dgm:pt>
    <dgm:pt modelId="{0E31AD65-E28C-4726-8834-3D64F5203C9E}" type="parTrans" cxnId="{5423ACF5-42B2-48E4-8D30-82192155AB1E}">
      <dgm:prSet/>
      <dgm:spPr/>
      <dgm:t>
        <a:bodyPr/>
        <a:lstStyle/>
        <a:p>
          <a:endParaRPr lang="ru-RU"/>
        </a:p>
      </dgm:t>
    </dgm:pt>
    <dgm:pt modelId="{1D1D431F-541B-473C-8220-AD438FF7A51E}" type="sibTrans" cxnId="{5423ACF5-42B2-48E4-8D30-82192155AB1E}">
      <dgm:prSet/>
      <dgm:spPr/>
      <dgm:t>
        <a:bodyPr/>
        <a:lstStyle/>
        <a:p>
          <a:endParaRPr lang="ru-RU"/>
        </a:p>
      </dgm:t>
    </dgm:pt>
    <dgm:pt modelId="{390EF2F7-F3AE-4878-9011-DA18DCE0EFDD}">
      <dgm:prSet phldrT="[Текст]"/>
      <dgm:spPr/>
      <dgm:t>
        <a:bodyPr/>
        <a:lstStyle/>
        <a:p>
          <a:r>
            <a:rPr lang="ru-RU" dirty="0" smtClean="0"/>
            <a:t>12</a:t>
          </a:r>
          <a:endParaRPr lang="ru-RU" dirty="0"/>
        </a:p>
      </dgm:t>
    </dgm:pt>
    <dgm:pt modelId="{E94E68C5-C5FD-45A1-A363-AF764721BDB4}" type="parTrans" cxnId="{FB21F0FE-4339-4995-934E-5BBF3282B5F2}">
      <dgm:prSet/>
      <dgm:spPr/>
      <dgm:t>
        <a:bodyPr/>
        <a:lstStyle/>
        <a:p>
          <a:endParaRPr lang="ru-RU"/>
        </a:p>
      </dgm:t>
    </dgm:pt>
    <dgm:pt modelId="{7FEFC18A-95AA-47CA-A293-18A0196477FD}" type="sibTrans" cxnId="{FB21F0FE-4339-4995-934E-5BBF3282B5F2}">
      <dgm:prSet/>
      <dgm:spPr/>
      <dgm:t>
        <a:bodyPr/>
        <a:lstStyle/>
        <a:p>
          <a:endParaRPr lang="ru-RU"/>
        </a:p>
      </dgm:t>
    </dgm:pt>
    <dgm:pt modelId="{6AAB6E77-E52F-4D75-9379-AE4B03B543B7}">
      <dgm:prSet/>
      <dgm:spPr/>
      <dgm:t>
        <a:bodyPr/>
        <a:lstStyle/>
        <a:p>
          <a:r>
            <a:rPr lang="ru-RU" dirty="0" smtClean="0"/>
            <a:t>10</a:t>
          </a:r>
          <a:endParaRPr lang="ru-RU" dirty="0"/>
        </a:p>
      </dgm:t>
    </dgm:pt>
    <dgm:pt modelId="{1F34A155-767B-4DA7-A433-69D0404B78BD}" type="parTrans" cxnId="{959DFDF3-6926-42C6-80F2-3978516D6878}">
      <dgm:prSet/>
      <dgm:spPr/>
      <dgm:t>
        <a:bodyPr/>
        <a:lstStyle/>
        <a:p>
          <a:endParaRPr lang="ru-RU"/>
        </a:p>
      </dgm:t>
    </dgm:pt>
    <dgm:pt modelId="{5EEC1AF8-2025-4BC6-A9F8-5D1246EE743F}" type="sibTrans" cxnId="{959DFDF3-6926-42C6-80F2-3978516D6878}">
      <dgm:prSet/>
      <dgm:spPr/>
      <dgm:t>
        <a:bodyPr/>
        <a:lstStyle/>
        <a:p>
          <a:endParaRPr lang="ru-RU"/>
        </a:p>
      </dgm:t>
    </dgm:pt>
    <dgm:pt modelId="{F7DFA562-9B2C-4812-8443-852446E38874}" type="pres">
      <dgm:prSet presAssocID="{522AA872-56B8-4D3A-9181-E4722C306EE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5AA89C-6EF3-4FB4-A142-9DD3701359D3}" type="pres">
      <dgm:prSet presAssocID="{3192BAE9-B92D-476A-B511-AE139F77F11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2006C9-82C5-4C59-B793-73C8C28DF8C7}" type="pres">
      <dgm:prSet presAssocID="{7A2FA642-AFD8-4451-9DE8-D58BC1205DD8}" presName="sibTrans" presStyleLbl="sibTrans2D1" presStyleIdx="0" presStyleCnt="6"/>
      <dgm:spPr/>
      <dgm:t>
        <a:bodyPr/>
        <a:lstStyle/>
        <a:p>
          <a:endParaRPr lang="ru-RU"/>
        </a:p>
      </dgm:t>
    </dgm:pt>
    <dgm:pt modelId="{09561E51-1688-42F0-8BEA-ADDB41E67570}" type="pres">
      <dgm:prSet presAssocID="{7A2FA642-AFD8-4451-9DE8-D58BC1205DD8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97D29278-3F5A-42EA-8CAF-6A8DC4236C98}" type="pres">
      <dgm:prSet presAssocID="{39AC7D0B-A7C9-47F9-9899-07DEAF930ACE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CA9298-4E06-446E-A786-ECB5D158B162}" type="pres">
      <dgm:prSet presAssocID="{61D22CFA-3D61-4622-A82D-880E152A9C65}" presName="sibTrans" presStyleLbl="sibTrans2D1" presStyleIdx="1" presStyleCnt="6"/>
      <dgm:spPr/>
      <dgm:t>
        <a:bodyPr/>
        <a:lstStyle/>
        <a:p>
          <a:endParaRPr lang="ru-RU"/>
        </a:p>
      </dgm:t>
    </dgm:pt>
    <dgm:pt modelId="{B2019780-B602-4A12-9A7A-856EF7CD35A9}" type="pres">
      <dgm:prSet presAssocID="{61D22CFA-3D61-4622-A82D-880E152A9C65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77161E7D-E160-4576-84D0-53460D1C0C0C}" type="pres">
      <dgm:prSet presAssocID="{BBD274C5-7462-4B0F-A9A9-A65248E4B1AD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361260-F4BC-4575-BF1A-2BAE8114014F}" type="pres">
      <dgm:prSet presAssocID="{0B2B81F1-2A66-4F5D-8C29-8478C63A53C3}" presName="sibTrans" presStyleLbl="sibTrans2D1" presStyleIdx="2" presStyleCnt="6"/>
      <dgm:spPr/>
      <dgm:t>
        <a:bodyPr/>
        <a:lstStyle/>
        <a:p>
          <a:endParaRPr lang="ru-RU"/>
        </a:p>
      </dgm:t>
    </dgm:pt>
    <dgm:pt modelId="{07340211-9BB3-40E6-B6E6-792B55B980AD}" type="pres">
      <dgm:prSet presAssocID="{0B2B81F1-2A66-4F5D-8C29-8478C63A53C3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58761BD6-E259-4A68-99A7-034A01200727}" type="pres">
      <dgm:prSet presAssocID="{6AAB6E77-E52F-4D75-9379-AE4B03B543B7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DE9DAA-2CD4-49BD-ADAF-AA64A9738E33}" type="pres">
      <dgm:prSet presAssocID="{5EEC1AF8-2025-4BC6-A9F8-5D1246EE743F}" presName="sibTrans" presStyleLbl="sibTrans2D1" presStyleIdx="3" presStyleCnt="6"/>
      <dgm:spPr/>
      <dgm:t>
        <a:bodyPr/>
        <a:lstStyle/>
        <a:p>
          <a:endParaRPr lang="ru-RU"/>
        </a:p>
      </dgm:t>
    </dgm:pt>
    <dgm:pt modelId="{6D66D6D1-91E6-4F68-B431-929865D2AF3C}" type="pres">
      <dgm:prSet presAssocID="{5EEC1AF8-2025-4BC6-A9F8-5D1246EE743F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4C160564-005E-48C9-AD3C-D34E81AC2FC0}" type="pres">
      <dgm:prSet presAssocID="{F59AC941-E57A-4B93-BB97-C70E58C1FCDF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4B5324-6EC5-48B7-907C-ADD2F540CF98}" type="pres">
      <dgm:prSet presAssocID="{1D1D431F-541B-473C-8220-AD438FF7A51E}" presName="sibTrans" presStyleLbl="sibTrans2D1" presStyleIdx="4" presStyleCnt="6"/>
      <dgm:spPr/>
      <dgm:t>
        <a:bodyPr/>
        <a:lstStyle/>
        <a:p>
          <a:endParaRPr lang="ru-RU"/>
        </a:p>
      </dgm:t>
    </dgm:pt>
    <dgm:pt modelId="{F1A792A0-4E6B-440D-AC76-6C7537C81505}" type="pres">
      <dgm:prSet presAssocID="{1D1D431F-541B-473C-8220-AD438FF7A51E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90549EB5-C355-431C-9208-8C2651DE81D9}" type="pres">
      <dgm:prSet presAssocID="{390EF2F7-F3AE-4878-9011-DA18DCE0EFDD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0B18FE-5EE6-4571-887E-79238613C999}" type="pres">
      <dgm:prSet presAssocID="{7FEFC18A-95AA-47CA-A293-18A0196477FD}" presName="sibTrans" presStyleLbl="sibTrans2D1" presStyleIdx="5" presStyleCnt="6"/>
      <dgm:spPr/>
      <dgm:t>
        <a:bodyPr/>
        <a:lstStyle/>
        <a:p>
          <a:endParaRPr lang="ru-RU"/>
        </a:p>
      </dgm:t>
    </dgm:pt>
    <dgm:pt modelId="{2CE67BEA-2028-40BB-8B99-5C7C014DDB87}" type="pres">
      <dgm:prSet presAssocID="{7FEFC18A-95AA-47CA-A293-18A0196477FD}" presName="connectorText" presStyleLbl="sibTrans2D1" presStyleIdx="5" presStyleCnt="6"/>
      <dgm:spPr/>
      <dgm:t>
        <a:bodyPr/>
        <a:lstStyle/>
        <a:p>
          <a:endParaRPr lang="ru-RU"/>
        </a:p>
      </dgm:t>
    </dgm:pt>
  </dgm:ptLst>
  <dgm:cxnLst>
    <dgm:cxn modelId="{5055E49A-3BDA-4B83-B03B-2CBF58C97475}" type="presOf" srcId="{0B2B81F1-2A66-4F5D-8C29-8478C63A53C3}" destId="{75361260-F4BC-4575-BF1A-2BAE8114014F}" srcOrd="0" destOrd="0" presId="urn:microsoft.com/office/officeart/2005/8/layout/cycle2"/>
    <dgm:cxn modelId="{FB21F0FE-4339-4995-934E-5BBF3282B5F2}" srcId="{522AA872-56B8-4D3A-9181-E4722C306EE5}" destId="{390EF2F7-F3AE-4878-9011-DA18DCE0EFDD}" srcOrd="5" destOrd="0" parTransId="{E94E68C5-C5FD-45A1-A363-AF764721BDB4}" sibTransId="{7FEFC18A-95AA-47CA-A293-18A0196477FD}"/>
    <dgm:cxn modelId="{84703B56-4990-4374-A1F1-7E38F9682453}" type="presOf" srcId="{1D1D431F-541B-473C-8220-AD438FF7A51E}" destId="{914B5324-6EC5-48B7-907C-ADD2F540CF98}" srcOrd="0" destOrd="0" presId="urn:microsoft.com/office/officeart/2005/8/layout/cycle2"/>
    <dgm:cxn modelId="{03472C31-95EF-4403-8562-E553B0AD8540}" type="presOf" srcId="{BBD274C5-7462-4B0F-A9A9-A65248E4B1AD}" destId="{77161E7D-E160-4576-84D0-53460D1C0C0C}" srcOrd="0" destOrd="0" presId="urn:microsoft.com/office/officeart/2005/8/layout/cycle2"/>
    <dgm:cxn modelId="{C122119E-9AB9-42DD-90A5-F69680360DC4}" type="presOf" srcId="{7FEFC18A-95AA-47CA-A293-18A0196477FD}" destId="{3E0B18FE-5EE6-4571-887E-79238613C999}" srcOrd="0" destOrd="0" presId="urn:microsoft.com/office/officeart/2005/8/layout/cycle2"/>
    <dgm:cxn modelId="{FD365FC7-142A-489C-BE9C-C3EA20CD3E8B}" type="presOf" srcId="{522AA872-56B8-4D3A-9181-E4722C306EE5}" destId="{F7DFA562-9B2C-4812-8443-852446E38874}" srcOrd="0" destOrd="0" presId="urn:microsoft.com/office/officeart/2005/8/layout/cycle2"/>
    <dgm:cxn modelId="{2CF8FE30-89E4-49E6-8483-68F5060B07F2}" type="presOf" srcId="{390EF2F7-F3AE-4878-9011-DA18DCE0EFDD}" destId="{90549EB5-C355-431C-9208-8C2651DE81D9}" srcOrd="0" destOrd="0" presId="urn:microsoft.com/office/officeart/2005/8/layout/cycle2"/>
    <dgm:cxn modelId="{B5BBF984-858C-40B8-B0A6-34E21629047E}" type="presOf" srcId="{7A2FA642-AFD8-4451-9DE8-D58BC1205DD8}" destId="{09561E51-1688-42F0-8BEA-ADDB41E67570}" srcOrd="1" destOrd="0" presId="urn:microsoft.com/office/officeart/2005/8/layout/cycle2"/>
    <dgm:cxn modelId="{D9494BE5-3B41-473B-94B2-AD06B1E5D2AE}" srcId="{522AA872-56B8-4D3A-9181-E4722C306EE5}" destId="{BBD274C5-7462-4B0F-A9A9-A65248E4B1AD}" srcOrd="2" destOrd="0" parTransId="{5653568C-99A9-4FCB-A41A-762E758C777E}" sibTransId="{0B2B81F1-2A66-4F5D-8C29-8478C63A53C3}"/>
    <dgm:cxn modelId="{F69CBAB4-A43C-44BA-9429-2E7D6FE3D72A}" type="presOf" srcId="{6AAB6E77-E52F-4D75-9379-AE4B03B543B7}" destId="{58761BD6-E259-4A68-99A7-034A01200727}" srcOrd="0" destOrd="0" presId="urn:microsoft.com/office/officeart/2005/8/layout/cycle2"/>
    <dgm:cxn modelId="{59F93DC4-1AF8-460E-B06E-82E9F846D299}" type="presOf" srcId="{5EEC1AF8-2025-4BC6-A9F8-5D1246EE743F}" destId="{6D66D6D1-91E6-4F68-B431-929865D2AF3C}" srcOrd="1" destOrd="0" presId="urn:microsoft.com/office/officeart/2005/8/layout/cycle2"/>
    <dgm:cxn modelId="{5423ACF5-42B2-48E4-8D30-82192155AB1E}" srcId="{522AA872-56B8-4D3A-9181-E4722C306EE5}" destId="{F59AC941-E57A-4B93-BB97-C70E58C1FCDF}" srcOrd="4" destOrd="0" parTransId="{0E31AD65-E28C-4726-8834-3D64F5203C9E}" sibTransId="{1D1D431F-541B-473C-8220-AD438FF7A51E}"/>
    <dgm:cxn modelId="{3FD1F887-CEEA-4B5F-B676-4B4D51441866}" type="presOf" srcId="{7A2FA642-AFD8-4451-9DE8-D58BC1205DD8}" destId="{512006C9-82C5-4C59-B793-73C8C28DF8C7}" srcOrd="0" destOrd="0" presId="urn:microsoft.com/office/officeart/2005/8/layout/cycle2"/>
    <dgm:cxn modelId="{43C14A8F-097D-4CBB-8F59-1256A4FB4B18}" type="presOf" srcId="{61D22CFA-3D61-4622-A82D-880E152A9C65}" destId="{D0CA9298-4E06-446E-A786-ECB5D158B162}" srcOrd="0" destOrd="0" presId="urn:microsoft.com/office/officeart/2005/8/layout/cycle2"/>
    <dgm:cxn modelId="{4974EA5C-E416-4D82-8F6B-61B920FC0655}" type="presOf" srcId="{F59AC941-E57A-4B93-BB97-C70E58C1FCDF}" destId="{4C160564-005E-48C9-AD3C-D34E81AC2FC0}" srcOrd="0" destOrd="0" presId="urn:microsoft.com/office/officeart/2005/8/layout/cycle2"/>
    <dgm:cxn modelId="{ABA20972-EC44-47CE-994F-D1096BB4B804}" type="presOf" srcId="{7FEFC18A-95AA-47CA-A293-18A0196477FD}" destId="{2CE67BEA-2028-40BB-8B99-5C7C014DDB87}" srcOrd="1" destOrd="0" presId="urn:microsoft.com/office/officeart/2005/8/layout/cycle2"/>
    <dgm:cxn modelId="{5F9CE76B-C360-4052-809E-1957B023A36C}" type="presOf" srcId="{5EEC1AF8-2025-4BC6-A9F8-5D1246EE743F}" destId="{4DDE9DAA-2CD4-49BD-ADAF-AA64A9738E33}" srcOrd="0" destOrd="0" presId="urn:microsoft.com/office/officeart/2005/8/layout/cycle2"/>
    <dgm:cxn modelId="{B9FAD471-04BF-4A25-A1EF-A891CD0CA238}" srcId="{522AA872-56B8-4D3A-9181-E4722C306EE5}" destId="{39AC7D0B-A7C9-47F9-9899-07DEAF930ACE}" srcOrd="1" destOrd="0" parTransId="{C67AF69F-08AC-49AC-82B2-B347D2CB6F81}" sibTransId="{61D22CFA-3D61-4622-A82D-880E152A9C65}"/>
    <dgm:cxn modelId="{EEFEC899-AC85-4EDD-9FCE-B87B61F86EB2}" type="presOf" srcId="{39AC7D0B-A7C9-47F9-9899-07DEAF930ACE}" destId="{97D29278-3F5A-42EA-8CAF-6A8DC4236C98}" srcOrd="0" destOrd="0" presId="urn:microsoft.com/office/officeart/2005/8/layout/cycle2"/>
    <dgm:cxn modelId="{CD941F40-E85E-407B-B11A-33C40BB8D8B2}" type="presOf" srcId="{0B2B81F1-2A66-4F5D-8C29-8478C63A53C3}" destId="{07340211-9BB3-40E6-B6E6-792B55B980AD}" srcOrd="1" destOrd="0" presId="urn:microsoft.com/office/officeart/2005/8/layout/cycle2"/>
    <dgm:cxn modelId="{1014177B-FD8C-4645-974F-F62F6F7C2AC4}" type="presOf" srcId="{3192BAE9-B92D-476A-B511-AE139F77F113}" destId="{565AA89C-6EF3-4FB4-A142-9DD3701359D3}" srcOrd="0" destOrd="0" presId="urn:microsoft.com/office/officeart/2005/8/layout/cycle2"/>
    <dgm:cxn modelId="{18856AA1-93B2-42E4-ACC4-BDE405366DCB}" type="presOf" srcId="{61D22CFA-3D61-4622-A82D-880E152A9C65}" destId="{B2019780-B602-4A12-9A7A-856EF7CD35A9}" srcOrd="1" destOrd="0" presId="urn:microsoft.com/office/officeart/2005/8/layout/cycle2"/>
    <dgm:cxn modelId="{B81FBD25-74C9-4EB0-A855-97B5AA073E34}" srcId="{522AA872-56B8-4D3A-9181-E4722C306EE5}" destId="{3192BAE9-B92D-476A-B511-AE139F77F113}" srcOrd="0" destOrd="0" parTransId="{1821A4E0-44F7-4A9D-A2D5-8A551D0C9EF0}" sibTransId="{7A2FA642-AFD8-4451-9DE8-D58BC1205DD8}"/>
    <dgm:cxn modelId="{959DFDF3-6926-42C6-80F2-3978516D6878}" srcId="{522AA872-56B8-4D3A-9181-E4722C306EE5}" destId="{6AAB6E77-E52F-4D75-9379-AE4B03B543B7}" srcOrd="3" destOrd="0" parTransId="{1F34A155-767B-4DA7-A433-69D0404B78BD}" sibTransId="{5EEC1AF8-2025-4BC6-A9F8-5D1246EE743F}"/>
    <dgm:cxn modelId="{83348648-894A-4EC1-B688-C591742F7680}" type="presOf" srcId="{1D1D431F-541B-473C-8220-AD438FF7A51E}" destId="{F1A792A0-4E6B-440D-AC76-6C7537C81505}" srcOrd="1" destOrd="0" presId="urn:microsoft.com/office/officeart/2005/8/layout/cycle2"/>
    <dgm:cxn modelId="{14DDB5BC-84E8-4104-A6EB-113A0B5E3AF5}" type="presParOf" srcId="{F7DFA562-9B2C-4812-8443-852446E38874}" destId="{565AA89C-6EF3-4FB4-A142-9DD3701359D3}" srcOrd="0" destOrd="0" presId="urn:microsoft.com/office/officeart/2005/8/layout/cycle2"/>
    <dgm:cxn modelId="{52AE082E-E203-452E-AF56-D4E6ACF5B45F}" type="presParOf" srcId="{F7DFA562-9B2C-4812-8443-852446E38874}" destId="{512006C9-82C5-4C59-B793-73C8C28DF8C7}" srcOrd="1" destOrd="0" presId="urn:microsoft.com/office/officeart/2005/8/layout/cycle2"/>
    <dgm:cxn modelId="{2195018E-4F98-4AEE-BCB7-8B3567F9A0DB}" type="presParOf" srcId="{512006C9-82C5-4C59-B793-73C8C28DF8C7}" destId="{09561E51-1688-42F0-8BEA-ADDB41E67570}" srcOrd="0" destOrd="0" presId="urn:microsoft.com/office/officeart/2005/8/layout/cycle2"/>
    <dgm:cxn modelId="{7D9A7EBE-17BD-438A-AC41-921D9227FA66}" type="presParOf" srcId="{F7DFA562-9B2C-4812-8443-852446E38874}" destId="{97D29278-3F5A-42EA-8CAF-6A8DC4236C98}" srcOrd="2" destOrd="0" presId="urn:microsoft.com/office/officeart/2005/8/layout/cycle2"/>
    <dgm:cxn modelId="{F1193252-16E1-4263-8D50-4706C6EE403C}" type="presParOf" srcId="{F7DFA562-9B2C-4812-8443-852446E38874}" destId="{D0CA9298-4E06-446E-A786-ECB5D158B162}" srcOrd="3" destOrd="0" presId="urn:microsoft.com/office/officeart/2005/8/layout/cycle2"/>
    <dgm:cxn modelId="{D43206C4-1F22-4F6D-9A94-3AD568AA08F2}" type="presParOf" srcId="{D0CA9298-4E06-446E-A786-ECB5D158B162}" destId="{B2019780-B602-4A12-9A7A-856EF7CD35A9}" srcOrd="0" destOrd="0" presId="urn:microsoft.com/office/officeart/2005/8/layout/cycle2"/>
    <dgm:cxn modelId="{065439CD-26A3-4317-96D8-027F78E37DA8}" type="presParOf" srcId="{F7DFA562-9B2C-4812-8443-852446E38874}" destId="{77161E7D-E160-4576-84D0-53460D1C0C0C}" srcOrd="4" destOrd="0" presId="urn:microsoft.com/office/officeart/2005/8/layout/cycle2"/>
    <dgm:cxn modelId="{5CAC7629-536F-49FB-8A3B-CA08C908065C}" type="presParOf" srcId="{F7DFA562-9B2C-4812-8443-852446E38874}" destId="{75361260-F4BC-4575-BF1A-2BAE8114014F}" srcOrd="5" destOrd="0" presId="urn:microsoft.com/office/officeart/2005/8/layout/cycle2"/>
    <dgm:cxn modelId="{18F9A52C-28D8-4223-AECE-6FAF71E37DE3}" type="presParOf" srcId="{75361260-F4BC-4575-BF1A-2BAE8114014F}" destId="{07340211-9BB3-40E6-B6E6-792B55B980AD}" srcOrd="0" destOrd="0" presId="urn:microsoft.com/office/officeart/2005/8/layout/cycle2"/>
    <dgm:cxn modelId="{88EF94FA-DF42-4734-8133-886FD0A2587B}" type="presParOf" srcId="{F7DFA562-9B2C-4812-8443-852446E38874}" destId="{58761BD6-E259-4A68-99A7-034A01200727}" srcOrd="6" destOrd="0" presId="urn:microsoft.com/office/officeart/2005/8/layout/cycle2"/>
    <dgm:cxn modelId="{8223FDCB-9DD2-4A87-B51D-FB719EDC3EDC}" type="presParOf" srcId="{F7DFA562-9B2C-4812-8443-852446E38874}" destId="{4DDE9DAA-2CD4-49BD-ADAF-AA64A9738E33}" srcOrd="7" destOrd="0" presId="urn:microsoft.com/office/officeart/2005/8/layout/cycle2"/>
    <dgm:cxn modelId="{DE2FD361-E96E-4648-BD62-C50EE046B1E5}" type="presParOf" srcId="{4DDE9DAA-2CD4-49BD-ADAF-AA64A9738E33}" destId="{6D66D6D1-91E6-4F68-B431-929865D2AF3C}" srcOrd="0" destOrd="0" presId="urn:microsoft.com/office/officeart/2005/8/layout/cycle2"/>
    <dgm:cxn modelId="{EF593184-4944-42D5-9AC1-8F5024C274E6}" type="presParOf" srcId="{F7DFA562-9B2C-4812-8443-852446E38874}" destId="{4C160564-005E-48C9-AD3C-D34E81AC2FC0}" srcOrd="8" destOrd="0" presId="urn:microsoft.com/office/officeart/2005/8/layout/cycle2"/>
    <dgm:cxn modelId="{B69CD604-5398-4A00-901F-E16D7A6E6D79}" type="presParOf" srcId="{F7DFA562-9B2C-4812-8443-852446E38874}" destId="{914B5324-6EC5-48B7-907C-ADD2F540CF98}" srcOrd="9" destOrd="0" presId="urn:microsoft.com/office/officeart/2005/8/layout/cycle2"/>
    <dgm:cxn modelId="{6E7CB5A3-AAD1-4110-8F1D-BD64CD23BE9C}" type="presParOf" srcId="{914B5324-6EC5-48B7-907C-ADD2F540CF98}" destId="{F1A792A0-4E6B-440D-AC76-6C7537C81505}" srcOrd="0" destOrd="0" presId="urn:microsoft.com/office/officeart/2005/8/layout/cycle2"/>
    <dgm:cxn modelId="{8DC3176B-4835-4319-AD1A-B072FEB7555C}" type="presParOf" srcId="{F7DFA562-9B2C-4812-8443-852446E38874}" destId="{90549EB5-C355-431C-9208-8C2651DE81D9}" srcOrd="10" destOrd="0" presId="urn:microsoft.com/office/officeart/2005/8/layout/cycle2"/>
    <dgm:cxn modelId="{65C20707-25DB-419F-99ED-BCE8485A2232}" type="presParOf" srcId="{F7DFA562-9B2C-4812-8443-852446E38874}" destId="{3E0B18FE-5EE6-4571-887E-79238613C999}" srcOrd="11" destOrd="0" presId="urn:microsoft.com/office/officeart/2005/8/layout/cycle2"/>
    <dgm:cxn modelId="{0D232801-FD10-46ED-9C8C-37A3037D7D03}" type="presParOf" srcId="{3E0B18FE-5EE6-4571-887E-79238613C999}" destId="{2CE67BEA-2028-40BB-8B99-5C7C014DDB87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5AA89C-6EF3-4FB4-A142-9DD3701359D3}">
      <dsp:nvSpPr>
        <dsp:cNvPr id="0" name=""/>
        <dsp:cNvSpPr/>
      </dsp:nvSpPr>
      <dsp:spPr>
        <a:xfrm>
          <a:off x="2584996" y="855"/>
          <a:ext cx="1098891" cy="10988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/>
            <a:t>2</a:t>
          </a:r>
          <a:endParaRPr lang="ru-RU" sz="4700" kern="1200" dirty="0"/>
        </a:p>
      </dsp:txBody>
      <dsp:txXfrm>
        <a:off x="2745925" y="161784"/>
        <a:ext cx="777033" cy="777033"/>
      </dsp:txXfrm>
    </dsp:sp>
    <dsp:sp modelId="{512006C9-82C5-4C59-B793-73C8C28DF8C7}">
      <dsp:nvSpPr>
        <dsp:cNvPr id="0" name=""/>
        <dsp:cNvSpPr/>
      </dsp:nvSpPr>
      <dsp:spPr>
        <a:xfrm rot="1800000">
          <a:off x="3695870" y="773480"/>
          <a:ext cx="292634" cy="3708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3701751" y="825708"/>
        <a:ext cx="204844" cy="222525"/>
      </dsp:txXfrm>
    </dsp:sp>
    <dsp:sp modelId="{97D29278-3F5A-42EA-8CAF-6A8DC4236C98}">
      <dsp:nvSpPr>
        <dsp:cNvPr id="0" name=""/>
        <dsp:cNvSpPr/>
      </dsp:nvSpPr>
      <dsp:spPr>
        <a:xfrm>
          <a:off x="4014832" y="826371"/>
          <a:ext cx="1098891" cy="10988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/>
            <a:t>3</a:t>
          </a:r>
          <a:endParaRPr lang="ru-RU" sz="4700" kern="1200" dirty="0"/>
        </a:p>
      </dsp:txBody>
      <dsp:txXfrm>
        <a:off x="4175761" y="987300"/>
        <a:ext cx="777033" cy="777033"/>
      </dsp:txXfrm>
    </dsp:sp>
    <dsp:sp modelId="{D0CA9298-4E06-446E-A786-ECB5D158B162}">
      <dsp:nvSpPr>
        <dsp:cNvPr id="0" name=""/>
        <dsp:cNvSpPr/>
      </dsp:nvSpPr>
      <dsp:spPr>
        <a:xfrm rot="5400000">
          <a:off x="4417960" y="2007613"/>
          <a:ext cx="292634" cy="3708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4461855" y="2037893"/>
        <a:ext cx="204844" cy="222525"/>
      </dsp:txXfrm>
    </dsp:sp>
    <dsp:sp modelId="{77161E7D-E160-4576-84D0-53460D1C0C0C}">
      <dsp:nvSpPr>
        <dsp:cNvPr id="0" name=""/>
        <dsp:cNvSpPr/>
      </dsp:nvSpPr>
      <dsp:spPr>
        <a:xfrm>
          <a:off x="4014832" y="2477404"/>
          <a:ext cx="1098891" cy="10988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/>
            <a:t>4</a:t>
          </a:r>
          <a:endParaRPr lang="ru-RU" sz="4700" kern="1200" dirty="0"/>
        </a:p>
      </dsp:txBody>
      <dsp:txXfrm>
        <a:off x="4175761" y="2638333"/>
        <a:ext cx="777033" cy="777033"/>
      </dsp:txXfrm>
    </dsp:sp>
    <dsp:sp modelId="{75361260-F4BC-4575-BF1A-2BAE8114014F}">
      <dsp:nvSpPr>
        <dsp:cNvPr id="0" name=""/>
        <dsp:cNvSpPr/>
      </dsp:nvSpPr>
      <dsp:spPr>
        <a:xfrm rot="9000000">
          <a:off x="3710215" y="3250029"/>
          <a:ext cx="292634" cy="3708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3792124" y="3302257"/>
        <a:ext cx="204844" cy="222525"/>
      </dsp:txXfrm>
    </dsp:sp>
    <dsp:sp modelId="{58761BD6-E259-4A68-99A7-034A01200727}">
      <dsp:nvSpPr>
        <dsp:cNvPr id="0" name=""/>
        <dsp:cNvSpPr/>
      </dsp:nvSpPr>
      <dsp:spPr>
        <a:xfrm>
          <a:off x="2584996" y="3302920"/>
          <a:ext cx="1098891" cy="10988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/>
            <a:t>5</a:t>
          </a:r>
          <a:endParaRPr lang="ru-RU" sz="4700" kern="1200" dirty="0"/>
        </a:p>
      </dsp:txBody>
      <dsp:txXfrm>
        <a:off x="2745925" y="3463849"/>
        <a:ext cx="777033" cy="777033"/>
      </dsp:txXfrm>
    </dsp:sp>
    <dsp:sp modelId="{4DDE9DAA-2CD4-49BD-ADAF-AA64A9738E33}">
      <dsp:nvSpPr>
        <dsp:cNvPr id="0" name=""/>
        <dsp:cNvSpPr/>
      </dsp:nvSpPr>
      <dsp:spPr>
        <a:xfrm rot="12600000">
          <a:off x="2280378" y="3258311"/>
          <a:ext cx="292634" cy="3708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2362287" y="3354434"/>
        <a:ext cx="204844" cy="222525"/>
      </dsp:txXfrm>
    </dsp:sp>
    <dsp:sp modelId="{4C160564-005E-48C9-AD3C-D34E81AC2FC0}">
      <dsp:nvSpPr>
        <dsp:cNvPr id="0" name=""/>
        <dsp:cNvSpPr/>
      </dsp:nvSpPr>
      <dsp:spPr>
        <a:xfrm>
          <a:off x="1155160" y="2477404"/>
          <a:ext cx="1098891" cy="10988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/>
            <a:t>6</a:t>
          </a:r>
          <a:endParaRPr lang="ru-RU" sz="4700" kern="1200" dirty="0"/>
        </a:p>
      </dsp:txBody>
      <dsp:txXfrm>
        <a:off x="1316089" y="2638333"/>
        <a:ext cx="777033" cy="777033"/>
      </dsp:txXfrm>
    </dsp:sp>
    <dsp:sp modelId="{914B5324-6EC5-48B7-907C-ADD2F540CF98}">
      <dsp:nvSpPr>
        <dsp:cNvPr id="0" name=""/>
        <dsp:cNvSpPr/>
      </dsp:nvSpPr>
      <dsp:spPr>
        <a:xfrm rot="16200000">
          <a:off x="1558288" y="2024177"/>
          <a:ext cx="292634" cy="3708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1602183" y="2142247"/>
        <a:ext cx="204844" cy="222525"/>
      </dsp:txXfrm>
    </dsp:sp>
    <dsp:sp modelId="{90549EB5-C355-431C-9208-8C2651DE81D9}">
      <dsp:nvSpPr>
        <dsp:cNvPr id="0" name=""/>
        <dsp:cNvSpPr/>
      </dsp:nvSpPr>
      <dsp:spPr>
        <a:xfrm>
          <a:off x="1155160" y="826371"/>
          <a:ext cx="1098891" cy="10988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/>
            <a:t>1</a:t>
          </a:r>
          <a:endParaRPr lang="ru-RU" sz="4700" kern="1200" dirty="0"/>
        </a:p>
      </dsp:txBody>
      <dsp:txXfrm>
        <a:off x="1316089" y="987300"/>
        <a:ext cx="777033" cy="777033"/>
      </dsp:txXfrm>
    </dsp:sp>
    <dsp:sp modelId="{3E0B18FE-5EE6-4571-887E-79238613C999}">
      <dsp:nvSpPr>
        <dsp:cNvPr id="0" name=""/>
        <dsp:cNvSpPr/>
      </dsp:nvSpPr>
      <dsp:spPr>
        <a:xfrm rot="19800000">
          <a:off x="2266033" y="781762"/>
          <a:ext cx="292634" cy="3708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2271914" y="877885"/>
        <a:ext cx="204844" cy="2225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5AA89C-6EF3-4FB4-A142-9DD3701359D3}">
      <dsp:nvSpPr>
        <dsp:cNvPr id="0" name=""/>
        <dsp:cNvSpPr/>
      </dsp:nvSpPr>
      <dsp:spPr>
        <a:xfrm>
          <a:off x="2584996" y="855"/>
          <a:ext cx="1098891" cy="10988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/>
            <a:t>7</a:t>
          </a:r>
          <a:endParaRPr lang="ru-RU" sz="4700" kern="1200" dirty="0"/>
        </a:p>
      </dsp:txBody>
      <dsp:txXfrm>
        <a:off x="2745925" y="161784"/>
        <a:ext cx="777033" cy="777033"/>
      </dsp:txXfrm>
    </dsp:sp>
    <dsp:sp modelId="{512006C9-82C5-4C59-B793-73C8C28DF8C7}">
      <dsp:nvSpPr>
        <dsp:cNvPr id="0" name=""/>
        <dsp:cNvSpPr/>
      </dsp:nvSpPr>
      <dsp:spPr>
        <a:xfrm rot="1800000">
          <a:off x="3695870" y="773480"/>
          <a:ext cx="292634" cy="3708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3701751" y="825708"/>
        <a:ext cx="204844" cy="222525"/>
      </dsp:txXfrm>
    </dsp:sp>
    <dsp:sp modelId="{97D29278-3F5A-42EA-8CAF-6A8DC4236C98}">
      <dsp:nvSpPr>
        <dsp:cNvPr id="0" name=""/>
        <dsp:cNvSpPr/>
      </dsp:nvSpPr>
      <dsp:spPr>
        <a:xfrm>
          <a:off x="4014832" y="826371"/>
          <a:ext cx="1098891" cy="10988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/>
            <a:t>8</a:t>
          </a:r>
          <a:endParaRPr lang="ru-RU" sz="4700" kern="1200" dirty="0"/>
        </a:p>
      </dsp:txBody>
      <dsp:txXfrm>
        <a:off x="4175761" y="987300"/>
        <a:ext cx="777033" cy="777033"/>
      </dsp:txXfrm>
    </dsp:sp>
    <dsp:sp modelId="{D0CA9298-4E06-446E-A786-ECB5D158B162}">
      <dsp:nvSpPr>
        <dsp:cNvPr id="0" name=""/>
        <dsp:cNvSpPr/>
      </dsp:nvSpPr>
      <dsp:spPr>
        <a:xfrm rot="5400000">
          <a:off x="4417960" y="2007613"/>
          <a:ext cx="292634" cy="3708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4461855" y="2037893"/>
        <a:ext cx="204844" cy="222525"/>
      </dsp:txXfrm>
    </dsp:sp>
    <dsp:sp modelId="{77161E7D-E160-4576-84D0-53460D1C0C0C}">
      <dsp:nvSpPr>
        <dsp:cNvPr id="0" name=""/>
        <dsp:cNvSpPr/>
      </dsp:nvSpPr>
      <dsp:spPr>
        <a:xfrm>
          <a:off x="4014832" y="2477404"/>
          <a:ext cx="1098891" cy="10988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/>
            <a:t>9</a:t>
          </a:r>
          <a:endParaRPr lang="ru-RU" sz="4700" kern="1200" dirty="0"/>
        </a:p>
      </dsp:txBody>
      <dsp:txXfrm>
        <a:off x="4175761" y="2638333"/>
        <a:ext cx="777033" cy="777033"/>
      </dsp:txXfrm>
    </dsp:sp>
    <dsp:sp modelId="{75361260-F4BC-4575-BF1A-2BAE8114014F}">
      <dsp:nvSpPr>
        <dsp:cNvPr id="0" name=""/>
        <dsp:cNvSpPr/>
      </dsp:nvSpPr>
      <dsp:spPr>
        <a:xfrm rot="9000000">
          <a:off x="3710215" y="3250029"/>
          <a:ext cx="292634" cy="3708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3792124" y="3302257"/>
        <a:ext cx="204844" cy="222525"/>
      </dsp:txXfrm>
    </dsp:sp>
    <dsp:sp modelId="{58761BD6-E259-4A68-99A7-034A01200727}">
      <dsp:nvSpPr>
        <dsp:cNvPr id="0" name=""/>
        <dsp:cNvSpPr/>
      </dsp:nvSpPr>
      <dsp:spPr>
        <a:xfrm>
          <a:off x="2584996" y="3302920"/>
          <a:ext cx="1098891" cy="10988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/>
            <a:t>10</a:t>
          </a:r>
          <a:endParaRPr lang="ru-RU" sz="4700" kern="1200" dirty="0"/>
        </a:p>
      </dsp:txBody>
      <dsp:txXfrm>
        <a:off x="2745925" y="3463849"/>
        <a:ext cx="777033" cy="777033"/>
      </dsp:txXfrm>
    </dsp:sp>
    <dsp:sp modelId="{4DDE9DAA-2CD4-49BD-ADAF-AA64A9738E33}">
      <dsp:nvSpPr>
        <dsp:cNvPr id="0" name=""/>
        <dsp:cNvSpPr/>
      </dsp:nvSpPr>
      <dsp:spPr>
        <a:xfrm rot="12600000">
          <a:off x="2280378" y="3258311"/>
          <a:ext cx="292634" cy="3708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2362287" y="3354434"/>
        <a:ext cx="204844" cy="222525"/>
      </dsp:txXfrm>
    </dsp:sp>
    <dsp:sp modelId="{4C160564-005E-48C9-AD3C-D34E81AC2FC0}">
      <dsp:nvSpPr>
        <dsp:cNvPr id="0" name=""/>
        <dsp:cNvSpPr/>
      </dsp:nvSpPr>
      <dsp:spPr>
        <a:xfrm>
          <a:off x="1155160" y="2477404"/>
          <a:ext cx="1098891" cy="10988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/>
            <a:t>11</a:t>
          </a:r>
          <a:endParaRPr lang="ru-RU" sz="4700" kern="1200" dirty="0"/>
        </a:p>
      </dsp:txBody>
      <dsp:txXfrm>
        <a:off x="1316089" y="2638333"/>
        <a:ext cx="777033" cy="777033"/>
      </dsp:txXfrm>
    </dsp:sp>
    <dsp:sp modelId="{914B5324-6EC5-48B7-907C-ADD2F540CF98}">
      <dsp:nvSpPr>
        <dsp:cNvPr id="0" name=""/>
        <dsp:cNvSpPr/>
      </dsp:nvSpPr>
      <dsp:spPr>
        <a:xfrm rot="16200000">
          <a:off x="1558288" y="2024177"/>
          <a:ext cx="292634" cy="3708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1602183" y="2142247"/>
        <a:ext cx="204844" cy="222525"/>
      </dsp:txXfrm>
    </dsp:sp>
    <dsp:sp modelId="{90549EB5-C355-431C-9208-8C2651DE81D9}">
      <dsp:nvSpPr>
        <dsp:cNvPr id="0" name=""/>
        <dsp:cNvSpPr/>
      </dsp:nvSpPr>
      <dsp:spPr>
        <a:xfrm>
          <a:off x="1155160" y="826371"/>
          <a:ext cx="1098891" cy="10988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/>
            <a:t>12</a:t>
          </a:r>
          <a:endParaRPr lang="ru-RU" sz="4700" kern="1200" dirty="0"/>
        </a:p>
      </dsp:txBody>
      <dsp:txXfrm>
        <a:off x="1316089" y="987300"/>
        <a:ext cx="777033" cy="777033"/>
      </dsp:txXfrm>
    </dsp:sp>
    <dsp:sp modelId="{3E0B18FE-5EE6-4571-887E-79238613C999}">
      <dsp:nvSpPr>
        <dsp:cNvPr id="0" name=""/>
        <dsp:cNvSpPr/>
      </dsp:nvSpPr>
      <dsp:spPr>
        <a:xfrm rot="19800000">
          <a:off x="2266033" y="781762"/>
          <a:ext cx="292634" cy="3708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2271914" y="877885"/>
        <a:ext cx="204844" cy="2225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CF68E2-8283-46B6-8FBF-264D443BE556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96C573-8121-487C-B7E4-735E1C5AD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977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96C573-8121-487C-B7E4-735E1C5AD77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330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01286" y="1865122"/>
            <a:ext cx="7004052" cy="819125"/>
          </a:xfrm>
          <a:prstGeom prst="rect">
            <a:avLst/>
          </a:prstGeom>
          <a:ln w="76200">
            <a:noFill/>
          </a:ln>
        </p:spPr>
        <p:txBody>
          <a:bodyPr anchor="ctr"/>
          <a:lstStyle>
            <a:lvl1pPr algn="ctr">
              <a:defRPr sz="4500">
                <a:solidFill>
                  <a:srgbClr val="418E03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62302" y="3810220"/>
            <a:ext cx="4681603" cy="165576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>
                <a:solidFill>
                  <a:srgbClr val="418E03"/>
                </a:solidFill>
              </a:rPr>
              <a:t>Образец подзаголовка</a:t>
            </a:r>
            <a:endParaRPr lang="ru-RU" dirty="0">
              <a:solidFill>
                <a:srgbClr val="418E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290181" y="1635617"/>
            <a:ext cx="3204546" cy="2447868"/>
          </a:xfrm>
          <a:prstGeom prst="rect">
            <a:avLst/>
          </a:prstGeom>
          <a:noFill/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230938" y="1635125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30938" y="2500313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230938" y="3365500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13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льный_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416478" y="1628383"/>
            <a:ext cx="5073041" cy="2605413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3600" b="0">
                <a:solidFill>
                  <a:srgbClr val="418E03"/>
                </a:solidFill>
                <a:latin typeface="Segoe UI" panose="020B0502040204020203" pitchFamily="34" charset="0"/>
                <a:ea typeface="Roboto Cn" pitchFamily="2" charset="0"/>
                <a:cs typeface="Segoe UI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7598" y="6048375"/>
            <a:ext cx="1543050" cy="16192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000" y="3883762"/>
            <a:ext cx="1524000" cy="16097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6043" y="3274453"/>
            <a:ext cx="1590675" cy="16097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3786" y="4354741"/>
            <a:ext cx="1543050" cy="16192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000" y="4688625"/>
            <a:ext cx="15240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87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4615E-6 2.59259E-6 L 0.32419 0.2060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02" y="1030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769E-6 -1.11111E-6 L 0.50016 0.0921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60" y="451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69231E-7 0 L 0.59872 -0.2252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36" y="-1127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1538E-6 -4.81481E-6 L -0.53045 0.171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22" y="856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1538E-6 -3.7037E-7 L -0.4968 -0.0280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40" y="-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9"/>
            <a:ext cx="9901741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290181" y="1635617"/>
            <a:ext cx="3204546" cy="2447868"/>
          </a:xfrm>
          <a:prstGeom prst="rect">
            <a:avLst/>
          </a:prstGeom>
          <a:noFill/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230938" y="1635125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30938" y="2500313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230938" y="3365500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687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290181" y="1635617"/>
            <a:ext cx="3204546" cy="2447868"/>
          </a:xfrm>
          <a:prstGeom prst="rect">
            <a:avLst/>
          </a:prstGeom>
          <a:noFill/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230938" y="1635125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30938" y="2500313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230938" y="3365500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1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290181" y="1635617"/>
            <a:ext cx="3204546" cy="2447868"/>
          </a:xfrm>
          <a:prstGeom prst="rect">
            <a:avLst/>
          </a:prstGeom>
          <a:noFill/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230938" y="1635125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30938" y="2500313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230938" y="3365500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6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290181" y="1635617"/>
            <a:ext cx="3204546" cy="2447868"/>
          </a:xfrm>
          <a:prstGeom prst="rect">
            <a:avLst/>
          </a:prstGeom>
          <a:noFill/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905999" cy="6858000"/>
          </a:xfrm>
          <a:prstGeom prst="rect">
            <a:avLst/>
          </a:prstGeom>
        </p:spPr>
      </p:pic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230938" y="1635125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30938" y="2500313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230938" y="3365500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55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526"/>
            <a:ext cx="9905999" cy="6858000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290181" y="1635617"/>
            <a:ext cx="3204546" cy="2447868"/>
          </a:xfrm>
          <a:prstGeom prst="rect">
            <a:avLst/>
          </a:prstGeom>
          <a:noFill/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230938" y="1635125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30938" y="2500313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230938" y="3365500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6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905999" cy="6858000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290181" y="1635617"/>
            <a:ext cx="3204546" cy="2447868"/>
          </a:xfrm>
          <a:prstGeom prst="rect">
            <a:avLst/>
          </a:prstGeom>
          <a:noFill/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230938" y="1635125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30938" y="2500313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230938" y="3365500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31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290181" y="1635617"/>
            <a:ext cx="3204546" cy="2447868"/>
          </a:xfrm>
          <a:prstGeom prst="rect">
            <a:avLst/>
          </a:prstGeom>
          <a:noFill/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230938" y="1635125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30938" y="2500313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230938" y="3365500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07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290181" y="1635617"/>
            <a:ext cx="3204546" cy="2447868"/>
          </a:xfrm>
          <a:prstGeom prst="rect">
            <a:avLst/>
          </a:prstGeom>
          <a:noFill/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230938" y="1635125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30938" y="2500313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230938" y="3365500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33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717" r:id="rId2"/>
    <p:sldLayoutId id="2147483708" r:id="rId3"/>
    <p:sldLayoutId id="2147483709" r:id="rId4"/>
    <p:sldLayoutId id="2147483710" r:id="rId5"/>
    <p:sldLayoutId id="2147483712" r:id="rId6"/>
    <p:sldLayoutId id="2147483716" r:id="rId7"/>
    <p:sldLayoutId id="2147483715" r:id="rId8"/>
    <p:sldLayoutId id="2147483714" r:id="rId9"/>
    <p:sldLayoutId id="2147483713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image" Target="../media/image17.gif"/><Relationship Id="rId7" Type="http://schemas.openxmlformats.org/officeDocument/2006/relationships/image" Target="../media/image2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gif"/><Relationship Id="rId5" Type="http://schemas.openxmlformats.org/officeDocument/2006/relationships/image" Target="../media/image19.gif"/><Relationship Id="rId4" Type="http://schemas.openxmlformats.org/officeDocument/2006/relationships/image" Target="../media/image18.gif"/><Relationship Id="rId9" Type="http://schemas.openxmlformats.org/officeDocument/2006/relationships/image" Target="../media/image2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hyperlink" Target="Melodiya_OST_Golodnye_igry_-_Gimn_Kapitoliya.mp3" TargetMode="Externa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8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42" y="4905428"/>
            <a:ext cx="2458353" cy="19312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1590" y="2428957"/>
            <a:ext cx="4145605" cy="189605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1402" y="4888909"/>
            <a:ext cx="2458353" cy="1931276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2437763"/>
            <a:ext cx="2567835" cy="187844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11713" y="2414094"/>
            <a:ext cx="4610650" cy="2045876"/>
          </a:xfr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r>
              <a:rPr lang="ru-RU" sz="4400" dirty="0" smtClean="0">
                <a:latin typeface="Impact" panose="020B0806030902050204" pitchFamily="34" charset="0"/>
              </a:rPr>
              <a:t>Карта маршрута </a:t>
            </a:r>
            <a:r>
              <a:rPr lang="ru-RU" sz="4800" dirty="0" smtClean="0">
                <a:latin typeface="Impact" panose="020B0806030902050204" pitchFamily="34" charset="0"/>
              </a:rPr>
              <a:t/>
            </a:r>
            <a:br>
              <a:rPr lang="ru-RU" sz="4800" dirty="0" smtClean="0">
                <a:latin typeface="Impact" panose="020B0806030902050204" pitchFamily="34" charset="0"/>
              </a:rPr>
            </a:br>
            <a:r>
              <a:rPr lang="ru-RU" sz="4800" dirty="0" smtClean="0">
                <a:latin typeface="Impact" panose="020B0806030902050204" pitchFamily="34" charset="0"/>
              </a:rPr>
              <a:t>«ШКОЛА </a:t>
            </a:r>
            <a:br>
              <a:rPr lang="ru-RU" sz="4800" dirty="0" smtClean="0">
                <a:latin typeface="Impact" panose="020B0806030902050204" pitchFamily="34" charset="0"/>
              </a:rPr>
            </a:br>
            <a:r>
              <a:rPr lang="ru-RU" sz="4800" dirty="0" smtClean="0">
                <a:latin typeface="Impact" panose="020B0806030902050204" pitchFamily="34" charset="0"/>
              </a:rPr>
              <a:t>ДИВЕРГЕНТОВ»</a:t>
            </a:r>
            <a:endParaRPr lang="ru-RU" sz="4800" dirty="0">
              <a:latin typeface="Impact" panose="020B0806030902050204" pitchFamily="34" charset="0"/>
            </a:endParaRPr>
          </a:p>
        </p:txBody>
      </p:sp>
      <p:sp>
        <p:nvSpPr>
          <p:cNvPr id="8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826268" y="4380716"/>
            <a:ext cx="2649754" cy="4266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Impact" panose="020B0806030902050204" pitchFamily="34" charset="0"/>
              </a:rPr>
              <a:t>Принимаем правила</a:t>
            </a:r>
            <a:endParaRPr lang="ru-RU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2604661" y="4123011"/>
            <a:ext cx="454764" cy="25017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9805" y="24431"/>
            <a:ext cx="2517097" cy="1903128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9" y="51968"/>
            <a:ext cx="2466361" cy="1848053"/>
          </a:xfrm>
          <a:prstGeom prst="rect">
            <a:avLst/>
          </a:prstGeom>
        </p:spPr>
      </p:pic>
      <p:sp>
        <p:nvSpPr>
          <p:cNvPr id="1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-92765" y="1998007"/>
            <a:ext cx="2531165" cy="32112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Impact" panose="020B0806030902050204" pitchFamily="34" charset="0"/>
              </a:rPr>
              <a:t>Вызываем дождь</a:t>
            </a:r>
            <a:endParaRPr lang="ru-RU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04927" y="27327"/>
            <a:ext cx="3753682" cy="2133454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757" y="60591"/>
            <a:ext cx="3711344" cy="2066925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7272507" y="2306357"/>
            <a:ext cx="2605997" cy="1970368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281004" y="51968"/>
            <a:ext cx="2589004" cy="1949464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954" y="98770"/>
            <a:ext cx="2555264" cy="188208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260" y="2321838"/>
            <a:ext cx="2568748" cy="1926561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6149010" y="4421360"/>
            <a:ext cx="2878270" cy="2415344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947" y="4450888"/>
            <a:ext cx="2804395" cy="2333257"/>
          </a:xfrm>
          <a:prstGeom prst="rect">
            <a:avLst/>
          </a:prstGeom>
        </p:spPr>
      </p:pic>
      <p:sp>
        <p:nvSpPr>
          <p:cNvPr id="12" name="Равнобедренный треугольник 11"/>
          <p:cNvSpPr/>
          <p:nvPr/>
        </p:nvSpPr>
        <p:spPr>
          <a:xfrm>
            <a:off x="2460597" y="2038928"/>
            <a:ext cx="413610" cy="238017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 rot="5400000">
            <a:off x="2619162" y="215470"/>
            <a:ext cx="336108" cy="281714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/>
          <p:cNvSpPr/>
          <p:nvPr/>
        </p:nvSpPr>
        <p:spPr>
          <a:xfrm rot="5400000">
            <a:off x="6833755" y="352868"/>
            <a:ext cx="372101" cy="343026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7235464" y="143012"/>
            <a:ext cx="2649754" cy="42662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FF0000"/>
                </a:solidFill>
                <a:latin typeface="Impact" panose="020B0806030902050204" pitchFamily="34" charset="0"/>
              </a:rPr>
              <a:t>ПОСТАВЬ ЛАЙК</a:t>
            </a:r>
            <a:endParaRPr lang="ru-RU" sz="2800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26" name="Равнобедренный треугольник 25"/>
          <p:cNvSpPr/>
          <p:nvPr/>
        </p:nvSpPr>
        <p:spPr>
          <a:xfrm rot="10800000">
            <a:off x="6855600" y="2005850"/>
            <a:ext cx="356594" cy="43191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7329953" y="3860670"/>
            <a:ext cx="2511119" cy="307377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Impact" panose="020B0806030902050204" pitchFamily="34" charset="0"/>
              </a:rPr>
              <a:t>СОЗДАЙ ИДЕЮ!</a:t>
            </a:r>
            <a:endParaRPr lang="ru-RU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28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185947" y="4455016"/>
            <a:ext cx="2649754" cy="3523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Impact" panose="020B0806030902050204" pitchFamily="34" charset="0"/>
              </a:rPr>
              <a:t>ПРОВЕРЯЙ ПРАКТИКОЙ</a:t>
            </a:r>
            <a:endParaRPr lang="ru-RU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29" name="Равнобедренный треугольник 28"/>
          <p:cNvSpPr/>
          <p:nvPr/>
        </p:nvSpPr>
        <p:spPr>
          <a:xfrm rot="10800000">
            <a:off x="6848292" y="3736134"/>
            <a:ext cx="356594" cy="43191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77273" y="6388135"/>
            <a:ext cx="2286609" cy="4266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Impact" panose="020B0806030902050204" pitchFamily="34" charset="0"/>
              </a:rPr>
              <a:t>Старт в 9.30</a:t>
            </a:r>
            <a:endParaRPr lang="ru-RU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3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629702" y="2201031"/>
            <a:ext cx="2649754" cy="3112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Impact" panose="020B0806030902050204" pitchFamily="34" charset="0"/>
              </a:rPr>
              <a:t>Арсенал дивергента</a:t>
            </a:r>
            <a:endParaRPr lang="ru-RU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40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animBg="1"/>
      <p:bldP spid="13" grpId="0" build="p" animBg="1"/>
      <p:bldP spid="12" grpId="0" animBg="1"/>
      <p:bldP spid="23" grpId="0" animBg="1"/>
      <p:bldP spid="24" grpId="0" animBg="1"/>
      <p:bldP spid="25" grpId="0" build="p"/>
      <p:bldP spid="26" grpId="0" animBg="1"/>
      <p:bldP spid="27" grpId="0" build="p" animBg="1"/>
      <p:bldP spid="28" grpId="0" build="p" animBg="1"/>
      <p:bldP spid="29" grpId="0" animBg="1"/>
      <p:bldP spid="32" grpId="0" build="p" animBg="1"/>
      <p:bldP spid="3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73394" y="1635617"/>
            <a:ext cx="3521333" cy="244786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Каждый </a:t>
            </a:r>
            <a:r>
              <a:rPr lang="ru-RU" sz="3200" dirty="0">
                <a:solidFill>
                  <a:schemeClr val="tx1"/>
                </a:solidFill>
              </a:rPr>
              <a:t>эксперт </a:t>
            </a:r>
            <a:r>
              <a:rPr lang="ru-RU" sz="3200" b="1" dirty="0">
                <a:solidFill>
                  <a:schemeClr val="tx1"/>
                </a:solidFill>
              </a:rPr>
              <a:t>за 3 минуты </a:t>
            </a:r>
            <a:r>
              <a:rPr lang="ru-RU" sz="3200" dirty="0">
                <a:solidFill>
                  <a:schemeClr val="tx1"/>
                </a:solidFill>
              </a:rPr>
              <a:t>рассказывает своей команде про метод, с которым он </a:t>
            </a:r>
            <a:r>
              <a:rPr lang="ru-RU" sz="3200" dirty="0" smtClean="0">
                <a:solidFill>
                  <a:schemeClr val="tx1"/>
                </a:solidFill>
              </a:rPr>
              <a:t>познакомился.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0" name="Текст 3">
            <a:hlinkClick r:id="rId2" action="ppaction://hlinkfile"/>
          </p:cNvPr>
          <p:cNvSpPr txBox="1">
            <a:spLocks/>
          </p:cNvSpPr>
          <p:nvPr/>
        </p:nvSpPr>
        <p:spPr>
          <a:xfrm>
            <a:off x="6105832" y="999956"/>
            <a:ext cx="2448000" cy="717650"/>
          </a:xfrm>
          <a:prstGeom prst="rect">
            <a:avLst/>
          </a:prstGeom>
          <a:solidFill>
            <a:srgbClr val="FFFF00"/>
          </a:solidFill>
          <a:ln w="28575">
            <a:solidFill>
              <a:srgbClr val="FFFF00"/>
            </a:solidFill>
            <a:prstDash val="sysDash"/>
          </a:ln>
          <a:effectLst/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500" b="0" kern="12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rgbClr val="00B050"/>
                </a:solidFill>
                <a:latin typeface="Rockwell Extra Bold" panose="02060903040505020403" pitchFamily="18" charset="0"/>
              </a:rPr>
              <a:t>ZZ - </a:t>
            </a:r>
            <a:r>
              <a:rPr lang="ru-RU" sz="2400" b="1" dirty="0" smtClean="0">
                <a:solidFill>
                  <a:srgbClr val="00B050"/>
                </a:solidFill>
              </a:rPr>
              <a:t>ЗОЛОТАЯ ЗОНА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1" name="Прямоугольник 10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6105832" y="1808049"/>
            <a:ext cx="2743200" cy="1791055"/>
          </a:xfrm>
          <a:prstGeom prst="rect">
            <a:avLst/>
          </a:prstGeom>
          <a:solidFill>
            <a:schemeClr val="bg1"/>
          </a:solidFill>
          <a:ln w="28575">
            <a:solidFill>
              <a:srgbClr val="63C98C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Когда звучит условный сигнал один из членов команды должен успеть занять один из семи стульев в </a:t>
            </a:r>
            <a:r>
              <a:rPr lang="de-DE" sz="2000" b="1" dirty="0" smtClean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„</a:t>
            </a:r>
            <a:r>
              <a:rPr lang="en-US" sz="2000" b="1" dirty="0" smtClean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ZZ</a:t>
            </a:r>
            <a:r>
              <a:rPr lang="de-DE" sz="2000" b="1" dirty="0" smtClean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“</a:t>
            </a:r>
            <a:r>
              <a:rPr lang="ru-RU" sz="2000" b="1" dirty="0" smtClean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ru-RU" sz="2000" b="1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1026" name="Picture 2" descr="http://placepic.ru/uploads/posts/2012-11/1353092189_daily_gifdump_257_2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832" y="3702550"/>
            <a:ext cx="3072097" cy="315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593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54100" y="1635617"/>
            <a:ext cx="3440627" cy="244786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0000"/>
          </a:bodyPr>
          <a:lstStyle/>
          <a:p>
            <a:r>
              <a:rPr lang="ru-RU" sz="4000" b="1" dirty="0"/>
              <a:t>Парад </a:t>
            </a:r>
            <a:r>
              <a:rPr lang="ru-RU" sz="4000" b="1" dirty="0" smtClean="0"/>
              <a:t>дивергентов</a:t>
            </a:r>
            <a:br>
              <a:rPr lang="ru-RU" sz="4000" b="1" dirty="0" smtClean="0"/>
            </a:br>
            <a:r>
              <a:rPr lang="ru-RU" sz="3300" dirty="0"/>
              <a:t>нужно на 15 минут оформить на листе </a:t>
            </a:r>
            <a:r>
              <a:rPr lang="ru-RU" sz="3300" dirty="0" smtClean="0"/>
              <a:t>ватмана </a:t>
            </a:r>
            <a:r>
              <a:rPr lang="ru-RU" sz="3300" dirty="0"/>
              <a:t>рекламный постер «Школы дивергентов</a:t>
            </a:r>
            <a:r>
              <a:rPr lang="ru-RU" sz="3300" dirty="0" smtClean="0"/>
              <a:t>» </a:t>
            </a:r>
            <a:endParaRPr lang="ru-RU" sz="3300" dirty="0"/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6096000" y="1239016"/>
            <a:ext cx="2582532" cy="88951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prstDash val="sysDash"/>
          </a:ln>
          <a:effectLst/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500" b="0" kern="12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ЭТО НЕ ИДЕАЛЬНО!</a:t>
            </a:r>
            <a:endParaRPr lang="ru-RU" sz="2000" b="1" dirty="0">
              <a:solidFill>
                <a:srgbClr val="FF0000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1" name="Прямоугольник 10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6231600" y="2500726"/>
            <a:ext cx="2448000" cy="717650"/>
          </a:xfrm>
          <a:prstGeom prst="rect">
            <a:avLst/>
          </a:prstGeom>
          <a:solidFill>
            <a:schemeClr val="bg1"/>
          </a:solidFill>
          <a:ln w="28575">
            <a:solidFill>
              <a:srgbClr val="63C98C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rgbClr val="00B05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Правильный ответ</a:t>
            </a:r>
            <a:endParaRPr lang="ru-RU" sz="1500" b="1" dirty="0">
              <a:solidFill>
                <a:srgbClr val="00B05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6230532" y="3364326"/>
            <a:ext cx="2448000" cy="717650"/>
          </a:xfrm>
          <a:prstGeom prst="rect">
            <a:avLst/>
          </a:prstGeom>
          <a:solidFill>
            <a:schemeClr val="bg1"/>
          </a:solidFill>
          <a:ln w="28575">
            <a:solidFill>
              <a:srgbClr val="63C98C"/>
            </a:solidFill>
            <a:prstDash val="sysDash"/>
          </a:ln>
          <a:effectLst/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500" b="0" kern="12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rgbClr val="00B050"/>
                </a:solidFill>
              </a:rPr>
              <a:t>Неправильный ответ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2050" name="Picture 2" descr="https://media.giphy.com/media/KZfJnJNkf0tdS/giphy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064" y="2274482"/>
            <a:ext cx="5503936" cy="2344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/>
          <p:cNvSpPr/>
          <p:nvPr/>
        </p:nvSpPr>
        <p:spPr>
          <a:xfrm rot="5206147">
            <a:off x="7924801" y="2065872"/>
            <a:ext cx="1117600" cy="64346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892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9D07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1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2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build="p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5983111" y="1635125"/>
            <a:ext cx="2889956" cy="3106208"/>
          </a:xfrm>
        </p:spPr>
        <p:txBody>
          <a:bodyPr/>
          <a:lstStyle/>
          <a:p>
            <a:r>
              <a:rPr lang="ru-RU" sz="2900" dirty="0" smtClean="0"/>
              <a:t>Отметьте своими лайками два наиболее понравившихся постера</a:t>
            </a:r>
            <a:endParaRPr lang="ru-RU" sz="29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30795" y="1635124"/>
            <a:ext cx="3642358" cy="2682781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94" y="1635124"/>
            <a:ext cx="3642358" cy="268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48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/>
              <a:t>СЫГРАЕМ В «ЧЕПУХУ»!</a:t>
            </a:r>
            <a:endParaRPr lang="ru-RU" sz="44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6230938" y="1128889"/>
            <a:ext cx="2447925" cy="1223786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</a:rPr>
              <a:t>1-й участник пишет любое </a:t>
            </a:r>
            <a:r>
              <a:rPr lang="ru-RU" sz="1800" dirty="0" smtClean="0">
                <a:solidFill>
                  <a:schemeClr val="tx1"/>
                </a:solidFill>
              </a:rPr>
              <a:t>существительное </a:t>
            </a:r>
            <a:r>
              <a:rPr lang="ru-RU" sz="1800" dirty="0">
                <a:solidFill>
                  <a:schemeClr val="tx1"/>
                </a:solidFill>
              </a:rPr>
              <a:t>на листе А4 и загибает листок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4"/>
          </p:nvPr>
        </p:nvSpPr>
        <p:spPr>
          <a:xfrm>
            <a:off x="6230938" y="2500312"/>
            <a:ext cx="2447925" cy="1360487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</a:rPr>
              <a:t>2-ой пишет свое слово ниже загиба листа от 1-го участника и снова загибает листок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5"/>
          </p:nvPr>
        </p:nvSpPr>
        <p:spPr>
          <a:xfrm>
            <a:off x="6230937" y="4057814"/>
            <a:ext cx="2447925" cy="717550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</a:rPr>
              <a:t>В итоге на листе </a:t>
            </a:r>
            <a:r>
              <a:rPr lang="ru-RU" sz="1800" dirty="0" smtClean="0">
                <a:solidFill>
                  <a:schemeClr val="tx1"/>
                </a:solidFill>
              </a:rPr>
              <a:t>       </a:t>
            </a:r>
            <a:r>
              <a:rPr lang="ru-RU" sz="1800" b="1" dirty="0" smtClean="0">
                <a:solidFill>
                  <a:schemeClr val="tx1"/>
                </a:solidFill>
              </a:rPr>
              <a:t>8 </a:t>
            </a:r>
            <a:r>
              <a:rPr lang="ru-RU" sz="1800" b="1" dirty="0">
                <a:solidFill>
                  <a:schemeClr val="tx1"/>
                </a:solidFill>
              </a:rPr>
              <a:t>существительных</a:t>
            </a:r>
          </a:p>
        </p:txBody>
      </p:sp>
    </p:spTree>
    <p:extLst>
      <p:ext uri="{BB962C8B-B14F-4D97-AF65-F5344CB8AC3E}">
        <p14:creationId xmlns:p14="http://schemas.microsoft.com/office/powerpoint/2010/main" val="428068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6230938" y="1117600"/>
            <a:ext cx="2447925" cy="1738489"/>
          </a:xfrm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Из 4-х слов «ЧЕПУХИ» придумайте название проекта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5"/>
          </p:nvPr>
        </p:nvSpPr>
        <p:spPr>
          <a:xfrm>
            <a:off x="6230938" y="3115733"/>
            <a:ext cx="2551818" cy="1749777"/>
          </a:xfrm>
        </p:spPr>
        <p:txBody>
          <a:bodyPr/>
          <a:lstStyle/>
          <a:p>
            <a:r>
              <a:rPr lang="ru-RU" sz="1800" dirty="0" smtClean="0">
                <a:solidFill>
                  <a:schemeClr val="tx1"/>
                </a:solidFill>
              </a:rPr>
              <a:t>С помощью любого из методов генерации создайте несколько идей под ваш проект и оформите на листе ватмана.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68595" y="1635125"/>
            <a:ext cx="3226133" cy="2711097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595" y="1635125"/>
            <a:ext cx="3226132" cy="2682554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1499814" y="3843369"/>
            <a:ext cx="2785280" cy="38604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mtClean="0">
                <a:solidFill>
                  <a:srgbClr val="FF0000"/>
                </a:solidFill>
                <a:latin typeface="Impact" panose="020B0806030902050204" pitchFamily="34" charset="0"/>
              </a:rPr>
              <a:t>СОЗДАЙ ИДЕЮ!</a:t>
            </a:r>
            <a:endParaRPr lang="ru-RU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26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«</a:t>
            </a:r>
            <a:r>
              <a:rPr lang="ru-RU" b="1" dirty="0" smtClean="0"/>
              <a:t>ИДЕЙСТВУЙ </a:t>
            </a:r>
            <a:r>
              <a:rPr lang="ru-RU" b="1" dirty="0"/>
              <a:t>– воплощение идей проектов»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5852910" y="662178"/>
            <a:ext cx="3405809" cy="1729823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Обсудите варианты практической реализации             </a:t>
            </a:r>
            <a:r>
              <a:rPr lang="ru-RU" sz="2400" dirty="0" err="1" smtClean="0">
                <a:solidFill>
                  <a:schemeClr val="tx1"/>
                </a:solidFill>
              </a:rPr>
              <a:t>ДЕМО-версии</a:t>
            </a:r>
            <a:r>
              <a:rPr lang="ru-RU" sz="2400" dirty="0" smtClean="0">
                <a:solidFill>
                  <a:schemeClr val="tx1"/>
                </a:solidFill>
              </a:rPr>
              <a:t>              вашего проекта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71689" y="2440144"/>
            <a:ext cx="2878270" cy="2415344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626" y="2474088"/>
            <a:ext cx="2804395" cy="2333257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6230938" y="2483003"/>
            <a:ext cx="2649754" cy="3523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rgbClr val="FF0000"/>
                </a:solidFill>
                <a:latin typeface="Impact" panose="020B0806030902050204" pitchFamily="34" charset="0"/>
              </a:rPr>
              <a:t>ПРОВЕРЯЙ ПРАКТИКОЙ</a:t>
            </a:r>
            <a:endParaRPr lang="ru-RU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813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912937" y="378796"/>
            <a:ext cx="2928731" cy="2411896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Выбирайте </a:t>
            </a:r>
            <a:r>
              <a:rPr lang="ru-RU" b="1" dirty="0" smtClean="0">
                <a:solidFill>
                  <a:schemeClr val="tx1"/>
                </a:solidFill>
              </a:rPr>
              <a:t>хозяина вашего стола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realitsm.ru/wp-content/uploads/2013/03/world_caf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453" y="703331"/>
            <a:ext cx="5715000" cy="498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углом 8"/>
          <p:cNvSpPr/>
          <p:nvPr/>
        </p:nvSpPr>
        <p:spPr>
          <a:xfrm rot="16200000">
            <a:off x="6363187" y="1573086"/>
            <a:ext cx="903348" cy="2180934"/>
          </a:xfrm>
          <a:prstGeom prst="bentArrow">
            <a:avLst/>
          </a:prstGeom>
          <a:solidFill>
            <a:srgbClr val="AAFC24"/>
          </a:solidFill>
          <a:ln>
            <a:solidFill>
              <a:srgbClr val="8CDD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Заголовок 5"/>
          <p:cNvSpPr txBox="1">
            <a:spLocks/>
          </p:cNvSpPr>
          <p:nvPr/>
        </p:nvSpPr>
        <p:spPr>
          <a:xfrm>
            <a:off x="6440558" y="4369496"/>
            <a:ext cx="3401110" cy="2411896"/>
          </a:xfrm>
          <a:prstGeom prst="rect">
            <a:avLst/>
          </a:prstGeom>
          <a:solidFill>
            <a:schemeClr val="bg1">
              <a:lumMod val="95000"/>
            </a:schemeClr>
          </a:solidFill>
          <a:ln w="76200">
            <a:noFill/>
          </a:ln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rgbClr val="418E03"/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 sz="3600" b="1" dirty="0" smtClean="0">
                <a:solidFill>
                  <a:schemeClr val="tx1"/>
                </a:solidFill>
              </a:rPr>
              <a:t>Остальная группа оправляется на «</a:t>
            </a:r>
            <a:r>
              <a:rPr lang="ru-RU" sz="3600" b="1" dirty="0" err="1" smtClean="0">
                <a:solidFill>
                  <a:schemeClr val="tx1"/>
                </a:solidFill>
              </a:rPr>
              <a:t>микропробы</a:t>
            </a:r>
            <a:r>
              <a:rPr lang="ru-RU" sz="3600" b="1" dirty="0" smtClean="0">
                <a:solidFill>
                  <a:schemeClr val="tx1"/>
                </a:solidFill>
              </a:rPr>
              <a:t>» проектов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46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2445" y="1065881"/>
            <a:ext cx="3354549" cy="303798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Оцените наиболее оригинальные «зацепившие» вас проекты!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(не более 2-х)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633721" y="1400269"/>
            <a:ext cx="3642358" cy="2682781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721" y="1400269"/>
            <a:ext cx="3642358" cy="268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97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baku-news.ru/wp-content/uploads/2016/03/x87024d201506020058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590" y="1636889"/>
            <a:ext cx="8073209" cy="3775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319063" y="817764"/>
            <a:ext cx="7004052" cy="819125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ru-RU" b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СуперДивергенты</a:t>
            </a:r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!</a:t>
            </a:r>
            <a:endParaRPr lang="ru-RU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480288" y="5412252"/>
            <a:ext cx="4681603" cy="1655762"/>
          </a:xfrm>
        </p:spPr>
        <p:txBody>
          <a:bodyPr/>
          <a:lstStyle/>
          <a:p>
            <a:r>
              <a:rPr lang="ru-RU" sz="3200" dirty="0" smtClean="0"/>
              <a:t>Подводим итоги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3880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94618" y="634181"/>
            <a:ext cx="7782233" cy="1238864"/>
          </a:xfrm>
          <a:solidFill>
            <a:schemeClr val="bg2"/>
          </a:solidFill>
        </p:spPr>
        <p:txBody>
          <a:bodyPr/>
          <a:lstStyle/>
          <a:p>
            <a:r>
              <a:rPr lang="ru-RU" sz="4400" dirty="0" smtClean="0"/>
              <a:t>Добавляйтесь в группу </a:t>
            </a:r>
            <a:r>
              <a:rPr lang="en-US" sz="4400" dirty="0" smtClean="0"/>
              <a:t>https</a:t>
            </a:r>
            <a:r>
              <a:rPr lang="en-US" sz="4400" dirty="0"/>
              <a:t>://vk.com/club168102078</a:t>
            </a:r>
            <a:endParaRPr lang="ru-RU" sz="4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618" y="1873045"/>
            <a:ext cx="7750470" cy="501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94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mph" presetSubtype="6" fill="remove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9" dur="3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3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2" animBg="1"/>
      <p:bldP spid="4" grpId="3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56645"/>
            <a:ext cx="10000527" cy="750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22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54100" y="1635617"/>
            <a:ext cx="3440627" cy="244786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r>
              <a:rPr lang="ru-RU" sz="4000" dirty="0" smtClean="0"/>
              <a:t>Введите сюда текст вопроса</a:t>
            </a:r>
            <a:endParaRPr lang="ru-RU" sz="4000" dirty="0"/>
          </a:p>
        </p:txBody>
      </p:sp>
      <p:sp>
        <p:nvSpPr>
          <p:cNvPr id="7" name="Текст 3"/>
          <p:cNvSpPr txBox="1">
            <a:spLocks/>
          </p:cNvSpPr>
          <p:nvPr/>
        </p:nvSpPr>
        <p:spPr>
          <a:xfrm>
            <a:off x="6111433" y="1017639"/>
            <a:ext cx="2604864" cy="3774280"/>
          </a:xfrm>
          <a:prstGeom prst="rect">
            <a:avLst/>
          </a:prstGeom>
          <a:solidFill>
            <a:schemeClr val="bg1"/>
          </a:solidFill>
          <a:ln w="28575">
            <a:solidFill>
              <a:srgbClr val="63C98C"/>
            </a:solidFill>
            <a:prstDash val="sysDash"/>
          </a:ln>
          <a:effectLst/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500" b="0" kern="12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>
                <a:solidFill>
                  <a:schemeClr val="tx1"/>
                </a:solidFill>
              </a:rPr>
              <a:t>на листе А4 </a:t>
            </a:r>
            <a:r>
              <a:rPr lang="ru-RU" sz="2800" b="1" u="sng" dirty="0">
                <a:solidFill>
                  <a:schemeClr val="tx1"/>
                </a:solidFill>
              </a:rPr>
              <a:t>написать </a:t>
            </a:r>
            <a:r>
              <a:rPr lang="ru-RU" sz="2800" b="1" u="sng" dirty="0">
                <a:solidFill>
                  <a:schemeClr val="tx1"/>
                </a:solidFill>
                <a:latin typeface="Arial Black" panose="020B0A04020102020204" pitchFamily="34" charset="0"/>
              </a:rPr>
              <a:t>имя</a:t>
            </a:r>
            <a:r>
              <a:rPr lang="ru-RU" sz="2800" b="1" dirty="0">
                <a:solidFill>
                  <a:schemeClr val="tx1"/>
                </a:solidFill>
              </a:rPr>
              <a:t>, нарисовать </a:t>
            </a:r>
            <a:r>
              <a:rPr lang="ru-RU" sz="2800" b="1" u="sng" dirty="0">
                <a:solidFill>
                  <a:schemeClr val="tx1"/>
                </a:solidFill>
                <a:latin typeface="Arial Black" panose="020B0A04020102020204" pitchFamily="34" charset="0"/>
              </a:rPr>
              <a:t>овощ-фрукт</a:t>
            </a:r>
            <a:r>
              <a:rPr lang="ru-RU" sz="2800" b="1" dirty="0">
                <a:solidFill>
                  <a:schemeClr val="tx1"/>
                </a:solidFill>
              </a:rPr>
              <a:t> с которым себя ассоциируете и </a:t>
            </a:r>
            <a:r>
              <a:rPr lang="ru-RU" sz="2800" b="1" dirty="0" smtClean="0">
                <a:solidFill>
                  <a:schemeClr val="tx1"/>
                </a:solidFill>
              </a:rPr>
              <a:t>ещ</a:t>
            </a:r>
            <a:r>
              <a:rPr lang="ru-RU" sz="2800" b="1" dirty="0">
                <a:solidFill>
                  <a:schemeClr val="tx1"/>
                </a:solidFill>
              </a:rPr>
              <a:t>ё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chemeClr val="tx1"/>
                </a:solidFill>
              </a:rPr>
              <a:t>изобразить </a:t>
            </a:r>
            <a:r>
              <a:rPr lang="ru-RU" sz="2800" b="1" u="sng" dirty="0">
                <a:solidFill>
                  <a:schemeClr val="tx1"/>
                </a:solidFill>
              </a:rPr>
              <a:t>то, </a:t>
            </a:r>
            <a:r>
              <a:rPr lang="ru-RU" sz="2600" b="1" u="sng" dirty="0">
                <a:solidFill>
                  <a:schemeClr val="tx1"/>
                </a:solidFill>
                <a:latin typeface="Arial Black" panose="020B0A04020102020204" pitchFamily="34" charset="0"/>
              </a:rPr>
              <a:t>что дает вам </a:t>
            </a:r>
            <a:r>
              <a:rPr lang="ru-RU" sz="2600" b="1" u="sng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энергию</a:t>
            </a:r>
            <a:endParaRPr lang="ru-RU" sz="2600" b="1" u="sng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83" y="1377698"/>
            <a:ext cx="3999259" cy="320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4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7" presetClass="emph" presetSubtype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2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54100" y="1635617"/>
            <a:ext cx="3440627" cy="244786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r>
              <a:rPr lang="ru-RU" sz="4000" dirty="0"/>
              <a:t> </a:t>
            </a:r>
            <a:r>
              <a:rPr lang="ru-RU" sz="4000" dirty="0" smtClean="0"/>
              <a:t>8 колонн по 12 человек в каждой</a:t>
            </a:r>
            <a:endParaRPr lang="ru-RU" sz="4000" dirty="0"/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6230533" y="1635617"/>
            <a:ext cx="2448000" cy="717650"/>
          </a:xfrm>
          <a:prstGeom prst="rect">
            <a:avLst/>
          </a:prstGeom>
          <a:solidFill>
            <a:schemeClr val="bg1"/>
          </a:solidFill>
          <a:ln w="28575">
            <a:solidFill>
              <a:srgbClr val="63C98C"/>
            </a:solidFill>
            <a:prstDash val="sysDash"/>
          </a:ln>
          <a:effectLst/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500" b="0" kern="12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rgbClr val="00B050"/>
                </a:solidFill>
              </a:rPr>
              <a:t>Неправильный ответ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11" name="Прямоугольник 10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6231600" y="2500726"/>
            <a:ext cx="2448000" cy="717650"/>
          </a:xfrm>
          <a:prstGeom prst="rect">
            <a:avLst/>
          </a:prstGeom>
          <a:solidFill>
            <a:schemeClr val="bg1"/>
          </a:solidFill>
          <a:ln w="28575">
            <a:solidFill>
              <a:srgbClr val="63C98C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rgbClr val="00B05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Правильный ответ</a:t>
            </a:r>
            <a:endParaRPr lang="ru-RU" sz="1500" b="1" dirty="0">
              <a:solidFill>
                <a:srgbClr val="00B05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6230532" y="3364326"/>
            <a:ext cx="2448000" cy="717650"/>
          </a:xfrm>
          <a:prstGeom prst="rect">
            <a:avLst/>
          </a:prstGeom>
          <a:solidFill>
            <a:schemeClr val="bg1"/>
          </a:solidFill>
          <a:ln w="28575">
            <a:solidFill>
              <a:srgbClr val="63C98C"/>
            </a:solidFill>
            <a:prstDash val="sysDash"/>
          </a:ln>
          <a:effectLst/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500" b="0" kern="12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rgbClr val="00B050"/>
                </a:solidFill>
              </a:rPr>
              <a:t>Неправильный ответ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http://i644.photobucket.com/albums/uu161/Veniamin_photo/miscellaneous/Soviet%20and%20Russian/3871cf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455" y="1152452"/>
            <a:ext cx="4619545" cy="322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>
            <a:off x="4794805" y="2997200"/>
            <a:ext cx="1693333" cy="1902278"/>
          </a:xfrm>
          <a:prstGeom prst="straightConnector1">
            <a:avLst/>
          </a:prstGeom>
          <a:ln w="762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5108461" y="1385241"/>
            <a:ext cx="4594340" cy="1289238"/>
          </a:xfrm>
          <a:prstGeom prst="straightConnector1">
            <a:avLst/>
          </a:prstGeom>
          <a:ln w="762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с одним вырезанным углом 7"/>
          <p:cNvSpPr/>
          <p:nvPr/>
        </p:nvSpPr>
        <p:spPr>
          <a:xfrm>
            <a:off x="4296126" y="3678144"/>
            <a:ext cx="1624671" cy="1390716"/>
          </a:xfrm>
          <a:prstGeom prst="snip1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12 </a:t>
            </a:r>
            <a:r>
              <a:rPr lang="ru-RU" sz="2400" dirty="0" smtClean="0"/>
              <a:t>человек</a:t>
            </a:r>
            <a:endParaRPr lang="ru-RU" sz="2400" dirty="0"/>
          </a:p>
        </p:txBody>
      </p:sp>
      <p:sp>
        <p:nvSpPr>
          <p:cNvPr id="17" name="Прямоугольник с одним вырезанным углом 16"/>
          <p:cNvSpPr/>
          <p:nvPr/>
        </p:nvSpPr>
        <p:spPr>
          <a:xfrm>
            <a:off x="6729861" y="298258"/>
            <a:ext cx="1624671" cy="1390716"/>
          </a:xfrm>
          <a:prstGeom prst="snip1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8  </a:t>
            </a:r>
            <a:r>
              <a:rPr lang="ru-RU" sz="2400" dirty="0" smtClean="0"/>
              <a:t>колонн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3122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7" presetClass="emph" presetSubtype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2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9D07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mph" presetSubtype="1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2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build="p"/>
      <p:bldP spid="11" grpId="0" animBg="1"/>
      <p:bldP spid="1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68612" y="1059372"/>
            <a:ext cx="3628104" cy="3600358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0000"/>
          </a:bodyPr>
          <a:lstStyle/>
          <a:p>
            <a:r>
              <a:rPr lang="ru-RU" sz="4000" dirty="0" smtClean="0"/>
              <a:t>Задание на </a:t>
            </a:r>
            <a:r>
              <a:rPr lang="ru-RU" sz="4000" dirty="0"/>
              <a:t>листе А4. </a:t>
            </a:r>
            <a:r>
              <a:rPr lang="ru-RU" sz="4000" dirty="0" smtClean="0"/>
              <a:t>Придумайте и запишите </a:t>
            </a:r>
            <a:r>
              <a:rPr lang="ru-RU" sz="4000" dirty="0"/>
              <a:t>идеи на листе А3 </a:t>
            </a:r>
            <a:r>
              <a:rPr lang="ru-RU" sz="4000" dirty="0" smtClean="0"/>
              <a:t>фломастером </a:t>
            </a:r>
            <a:r>
              <a:rPr lang="ru-RU" sz="4000" dirty="0"/>
              <a:t>своего цвета!</a:t>
            </a: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6195200" y="964433"/>
            <a:ext cx="2448000" cy="71765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prstDash val="sysDash"/>
          </a:ln>
          <a:effectLst/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500" b="0" kern="12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rgbClr val="FF0000"/>
                </a:solidFill>
              </a:rPr>
              <a:t>АВТОБУСНАЯ ОСТАНОВКА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6231600" y="2500726"/>
            <a:ext cx="2448000" cy="717650"/>
          </a:xfrm>
          <a:prstGeom prst="rect">
            <a:avLst/>
          </a:prstGeom>
          <a:solidFill>
            <a:schemeClr val="bg1"/>
          </a:solidFill>
          <a:ln w="28575">
            <a:solidFill>
              <a:srgbClr val="63C98C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rgbClr val="00B05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Правильный ответ</a:t>
            </a:r>
            <a:endParaRPr lang="ru-RU" sz="1500" b="1" dirty="0">
              <a:solidFill>
                <a:srgbClr val="00B05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6230532" y="3364326"/>
            <a:ext cx="2448000" cy="717650"/>
          </a:xfrm>
          <a:prstGeom prst="rect">
            <a:avLst/>
          </a:prstGeom>
          <a:solidFill>
            <a:schemeClr val="bg1"/>
          </a:solidFill>
          <a:ln w="28575">
            <a:solidFill>
              <a:srgbClr val="63C98C"/>
            </a:solidFill>
            <a:prstDash val="sysDash"/>
          </a:ln>
          <a:effectLst/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500" b="0" kern="12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rgbClr val="00B050"/>
                </a:solidFill>
              </a:rPr>
              <a:t>Неправильный ответ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2050" name="Picture 2" descr="https://vgif.ru/gifs/136/vgif-ru-1429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863" y="1755058"/>
            <a:ext cx="5404675" cy="2882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288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7" presetClass="emph" presetSubtype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2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9D07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mph" presetSubtype="1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2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build="p"/>
      <p:bldP spid="11" grpId="0" animBg="1"/>
      <p:bldP spid="1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54100" y="1635617"/>
            <a:ext cx="3440627" cy="244786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r>
              <a:rPr lang="ru-RU" sz="4400" b="1" dirty="0" smtClean="0"/>
              <a:t>Круг </a:t>
            </a:r>
            <a:br>
              <a:rPr lang="ru-RU" sz="4400" b="1" dirty="0" smtClean="0"/>
            </a:br>
            <a:r>
              <a:rPr lang="ru-RU" sz="4400" b="1" dirty="0" smtClean="0"/>
              <a:t>«А»</a:t>
            </a:r>
            <a:endParaRPr lang="ru-RU" sz="4400" b="1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384104185"/>
              </p:ext>
            </p:extLst>
          </p:nvPr>
        </p:nvGraphicFramePr>
        <p:xfrm>
          <a:off x="-387145" y="658217"/>
          <a:ext cx="6268884" cy="4402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Заголовок 1"/>
          <p:cNvSpPr txBox="1">
            <a:spLocks/>
          </p:cNvSpPr>
          <p:nvPr/>
        </p:nvSpPr>
        <p:spPr>
          <a:xfrm>
            <a:off x="5881739" y="1635617"/>
            <a:ext cx="3440627" cy="2447868"/>
          </a:xfrm>
          <a:prstGeom prst="rect">
            <a:avLst/>
          </a:prstGeom>
          <a:noFill/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z="4400" b="1" dirty="0" smtClean="0"/>
              <a:t>Круг </a:t>
            </a:r>
            <a:br>
              <a:rPr lang="ru-RU" sz="4400" b="1" dirty="0" smtClean="0"/>
            </a:br>
            <a:r>
              <a:rPr lang="ru-RU" sz="4400" b="1" dirty="0" smtClean="0"/>
              <a:t>«Б»</a:t>
            </a:r>
            <a:endParaRPr lang="ru-RU" sz="4400" b="1" dirty="0"/>
          </a:p>
        </p:txBody>
      </p:sp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2434861232"/>
              </p:ext>
            </p:extLst>
          </p:nvPr>
        </p:nvGraphicFramePr>
        <p:xfrm>
          <a:off x="4440494" y="658217"/>
          <a:ext cx="6268884" cy="4402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29481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55407" y="1052873"/>
            <a:ext cx="4041058" cy="3613355"/>
          </a:xfrm>
          <a:solidFill>
            <a:srgbClr val="F5F8F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0000"/>
          </a:bodyPr>
          <a:lstStyle/>
          <a:p>
            <a:r>
              <a:rPr lang="ru-RU" sz="4000" dirty="0"/>
              <a:t>Запишите от себя 2-3 правила, которые будут помогать придумывать много креативных идей</a:t>
            </a:r>
          </a:p>
        </p:txBody>
      </p:sp>
      <p:sp>
        <p:nvSpPr>
          <p:cNvPr id="7" name="Текст 3"/>
          <p:cNvSpPr txBox="1">
            <a:spLocks/>
          </p:cNvSpPr>
          <p:nvPr/>
        </p:nvSpPr>
        <p:spPr>
          <a:xfrm>
            <a:off x="6195200" y="964433"/>
            <a:ext cx="2448000" cy="71765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prstDash val="sysDash"/>
          </a:ln>
          <a:effectLst/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500" b="0" kern="12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rgbClr val="FF0000"/>
                </a:solidFill>
              </a:rPr>
              <a:t>ПРИНИМАЕМ ПРАВИЛА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6397" y="1911523"/>
            <a:ext cx="4398128" cy="201154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346397" y="1911522"/>
            <a:ext cx="4398128" cy="2011547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55407" y="1052873"/>
            <a:ext cx="4041058" cy="3613355"/>
          </a:xfrm>
          <a:prstGeom prst="rect">
            <a:avLst/>
          </a:prstGeom>
          <a:solidFill>
            <a:srgbClr val="F5F8FA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dirty="0">
                <a:solidFill>
                  <a:schemeClr val="accent4"/>
                </a:solidFill>
              </a:rPr>
              <a:t>Обсудите в команде и выпишите 4 самых важных правила на карточки. О</a:t>
            </a:r>
            <a:r>
              <a:rPr lang="ru-RU" dirty="0" smtClean="0">
                <a:solidFill>
                  <a:schemeClr val="accent4"/>
                </a:solidFill>
              </a:rPr>
              <a:t>дна </a:t>
            </a:r>
            <a:r>
              <a:rPr lang="ru-RU" dirty="0">
                <a:solidFill>
                  <a:schemeClr val="accent4"/>
                </a:solidFill>
              </a:rPr>
              <a:t>карточка – одно </a:t>
            </a:r>
            <a:r>
              <a:rPr lang="ru-RU" dirty="0" smtClean="0">
                <a:solidFill>
                  <a:schemeClr val="accent4"/>
                </a:solidFill>
              </a:rPr>
              <a:t>правило!</a:t>
            </a:r>
            <a:endParaRPr lang="ru-RU" sz="4000" dirty="0">
              <a:solidFill>
                <a:schemeClr val="accent4"/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855407" y="1110617"/>
            <a:ext cx="4041058" cy="3613355"/>
          </a:xfrm>
          <a:prstGeom prst="rect">
            <a:avLst/>
          </a:prstGeom>
          <a:solidFill>
            <a:srgbClr val="F5F8FA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dirty="0" smtClean="0">
                <a:solidFill>
                  <a:srgbClr val="FF0000"/>
                </a:solidFill>
              </a:rPr>
              <a:t>Представьте всем ваши 4 </a:t>
            </a:r>
            <a:r>
              <a:rPr lang="ru-RU" dirty="0">
                <a:solidFill>
                  <a:srgbClr val="FF0000"/>
                </a:solidFill>
              </a:rPr>
              <a:t>самых важных </a:t>
            </a:r>
            <a:r>
              <a:rPr lang="ru-RU" dirty="0" smtClean="0">
                <a:solidFill>
                  <a:srgbClr val="FF0000"/>
                </a:solidFill>
              </a:rPr>
              <a:t>правила. </a:t>
            </a:r>
          </a:p>
          <a:p>
            <a:endParaRPr lang="ru-RU" dirty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Знакомимся с правилами других групп!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22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mph" presetSubtype="1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7" presetClass="emph" presetSubtype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2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build="p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54100" y="1635617"/>
            <a:ext cx="3440627" cy="244786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endParaRPr lang="ru-RU" sz="4000" dirty="0"/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6193211" y="1262392"/>
            <a:ext cx="2558904" cy="3346930"/>
          </a:xfrm>
          <a:prstGeom prst="rect">
            <a:avLst/>
          </a:prstGeom>
          <a:solidFill>
            <a:schemeClr val="bg1"/>
          </a:solidFill>
          <a:ln w="28575">
            <a:solidFill>
              <a:srgbClr val="63C98C"/>
            </a:solidFill>
            <a:prstDash val="sysDash"/>
          </a:ln>
          <a:effectLst/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500" b="0" kern="12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rgbClr val="FF0000"/>
                </a:solidFill>
              </a:rPr>
              <a:t>НА 1 5 МИНУТ РАСХОДИМСЯ</a:t>
            </a:r>
          </a:p>
          <a:p>
            <a:endParaRPr lang="ru-RU" sz="2800" b="1" dirty="0" smtClean="0">
              <a:solidFill>
                <a:srgbClr val="FF0000"/>
              </a:solidFill>
            </a:endParaRPr>
          </a:p>
          <a:p>
            <a:endParaRPr lang="ru-RU" sz="2800" b="1" dirty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ПОСЛЕ ПЕРЕРЫВА ВСТРЕЧАЕМСЯ ЗДЕСЬ ЖЕ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" name="Текст 3"/>
          <p:cNvSpPr txBox="1">
            <a:spLocks/>
          </p:cNvSpPr>
          <p:nvPr/>
        </p:nvSpPr>
        <p:spPr>
          <a:xfrm>
            <a:off x="1054100" y="1063691"/>
            <a:ext cx="3219320" cy="989044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prstDash val="sysDash"/>
          </a:ln>
          <a:effectLst/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500" b="0" kern="12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b="1" dirty="0" smtClean="0">
                <a:solidFill>
                  <a:srgbClr val="FF0000"/>
                </a:solidFill>
              </a:rPr>
              <a:t>ВРЕМЯ ДЛЯ РИТУАЛА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1146" y="2178848"/>
            <a:ext cx="3493581" cy="2623446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622" y="2201534"/>
            <a:ext cx="3440627" cy="2578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05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7" presetClass="emph" presetSubtype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2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0" grpId="0" animBg="1"/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110083" y="1251400"/>
            <a:ext cx="3440627" cy="3216301"/>
          </a:xfrm>
          <a:solidFill>
            <a:srgbClr val="F5F8F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1. Каждый </a:t>
            </a:r>
            <a:r>
              <a:rPr lang="ru-RU" sz="4000" dirty="0">
                <a:solidFill>
                  <a:schemeClr val="tx1"/>
                </a:solidFill>
              </a:rPr>
              <a:t>на командном столе берет </a:t>
            </a:r>
            <a:r>
              <a:rPr lang="ru-RU" sz="4000" dirty="0" smtClean="0">
                <a:solidFill>
                  <a:schemeClr val="tx1"/>
                </a:solidFill>
              </a:rPr>
              <a:t>ОДИН </a:t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цветной лист формата А6 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21038" y="1650853"/>
            <a:ext cx="3753682" cy="2133454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376" y="1684117"/>
            <a:ext cx="3711344" cy="2066925"/>
          </a:xfrm>
          <a:prstGeom prst="rect">
            <a:avLst/>
          </a:prstGeom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5952930" y="3817571"/>
            <a:ext cx="3041779" cy="9613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200" dirty="0" smtClean="0">
                <a:solidFill>
                  <a:srgbClr val="FF0000"/>
                </a:solidFill>
                <a:latin typeface="Impact" panose="020B0806030902050204" pitchFamily="34" charset="0"/>
              </a:rPr>
              <a:t>Арсенал дивергента</a:t>
            </a:r>
            <a:endParaRPr lang="ru-RU" sz="3200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152421" y="1251400"/>
            <a:ext cx="3440627" cy="3216301"/>
          </a:xfrm>
          <a:prstGeom prst="rect">
            <a:avLst/>
          </a:prstGeom>
          <a:solidFill>
            <a:srgbClr val="F5F8FA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z="4000" dirty="0" smtClean="0">
                <a:solidFill>
                  <a:srgbClr val="002060"/>
                </a:solidFill>
              </a:rPr>
              <a:t>2. </a:t>
            </a:r>
            <a:r>
              <a:rPr lang="ru-RU" sz="4000" dirty="0">
                <a:solidFill>
                  <a:srgbClr val="002060"/>
                </a:solidFill>
              </a:rPr>
              <a:t>Участники с листами одного цвета собираются в </a:t>
            </a:r>
            <a:r>
              <a:rPr lang="ru-RU" sz="4000" b="1" dirty="0">
                <a:solidFill>
                  <a:srgbClr val="002060"/>
                </a:solidFill>
              </a:rPr>
              <a:t>экспертные группы 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152420" y="1251399"/>
            <a:ext cx="3440627" cy="3216301"/>
          </a:xfrm>
          <a:prstGeom prst="rect">
            <a:avLst/>
          </a:prstGeom>
          <a:solidFill>
            <a:srgbClr val="F5F8FA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3. </a:t>
            </a: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</a:rPr>
              <a:t>Каждая экспертная группа </a:t>
            </a:r>
            <a:r>
              <a:rPr lang="ru-RU" sz="4000" dirty="0">
                <a:solidFill>
                  <a:schemeClr val="accent2">
                    <a:lumMod val="50000"/>
                  </a:schemeClr>
                </a:solidFill>
              </a:rPr>
              <a:t>изучает один из методов генерации идей </a:t>
            </a:r>
            <a:endParaRPr lang="ru-RU" sz="4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110083" y="1288631"/>
            <a:ext cx="3550689" cy="3141835"/>
          </a:xfrm>
          <a:prstGeom prst="rect">
            <a:avLst/>
          </a:prstGeom>
          <a:solidFill>
            <a:srgbClr val="F5F8FA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z="4000" dirty="0" smtClean="0">
                <a:solidFill>
                  <a:srgbClr val="FF0000"/>
                </a:solidFill>
              </a:rPr>
              <a:t>4. </a:t>
            </a:r>
            <a:r>
              <a:rPr lang="ru-RU" sz="4000" dirty="0">
                <a:solidFill>
                  <a:srgbClr val="FF0000"/>
                </a:solidFill>
              </a:rPr>
              <a:t>Эксперты возвращаются в свою домашнюю группу</a:t>
            </a:r>
          </a:p>
        </p:txBody>
      </p:sp>
    </p:spTree>
    <p:extLst>
      <p:ext uri="{BB962C8B-B14F-4D97-AF65-F5344CB8AC3E}">
        <p14:creationId xmlns:p14="http://schemas.microsoft.com/office/powerpoint/2010/main" val="240875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04B86468-5EDA-401F-B952-F2AF1B539289}" vid="{10703081-4F7F-4945-A963-D28AAE3C7E6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5D6283-8099-4818-9D7A-517629D8A939}">
  <ds:schemaRefs>
    <ds:schemaRef ds:uri="http://purl.org/dc/elements/1.1/"/>
    <ds:schemaRef ds:uri="http://www.w3.org/XML/1998/namespace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microsoft.com/sharepoint/v3"/>
    <ds:schemaRef ds:uri="2547570a-e5f4-4946-a4c3-82580e42479e"/>
    <ds:schemaRef ds:uri="http://schemas.openxmlformats.org/package/2006/metadata/core-properties"/>
    <ds:schemaRef ds:uri="6ee78bd2-4339-4042-adc0-bcc646419980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77DB3E6-6451-4F22-BB0B-8693B323AD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5C9E88E-3CBD-4BE5-A766-D686E0FCF6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Пазл</Template>
  <TotalTime>0</TotalTime>
  <Words>367</Words>
  <Application>Microsoft Office PowerPoint</Application>
  <PresentationFormat>Лист A4 (210x297 мм)</PresentationFormat>
  <Paragraphs>75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31" baseType="lpstr">
      <vt:lpstr>Arial</vt:lpstr>
      <vt:lpstr>Arial Black</vt:lpstr>
      <vt:lpstr>Calibri</vt:lpstr>
      <vt:lpstr>Impact</vt:lpstr>
      <vt:lpstr>Roboto Cn</vt:lpstr>
      <vt:lpstr>Rockwell Extra Bold</vt:lpstr>
      <vt:lpstr>Segoe UI</vt:lpstr>
      <vt:lpstr>Segoe UI Black</vt:lpstr>
      <vt:lpstr>Segoe UI Historic</vt:lpstr>
      <vt:lpstr>Segoe UI Light</vt:lpstr>
      <vt:lpstr>Verdana</vt:lpstr>
      <vt:lpstr>Тема1</vt:lpstr>
      <vt:lpstr>Карта маршрута  «ШКОЛА  ДИВЕРГЕНТОВ»</vt:lpstr>
      <vt:lpstr>Презентация PowerPoint</vt:lpstr>
      <vt:lpstr>Введите сюда текст вопроса</vt:lpstr>
      <vt:lpstr> 8 колонн по 12 человек в каждой</vt:lpstr>
      <vt:lpstr>Задание на листе А4. Придумайте и запишите идеи на листе А3 фломастером своего цвета!</vt:lpstr>
      <vt:lpstr>Круг  «А»</vt:lpstr>
      <vt:lpstr>Запишите от себя 2-3 правила, которые будут помогать придумывать много креативных идей</vt:lpstr>
      <vt:lpstr>Презентация PowerPoint</vt:lpstr>
      <vt:lpstr>1. Каждый на командном столе берет ОДИН  цветной лист формата А6 </vt:lpstr>
      <vt:lpstr>Каждый эксперт за 3 минуты рассказывает своей команде про метод, с которым он познакомился.</vt:lpstr>
      <vt:lpstr>Парад дивергентов нужно на 15 минут оформить на листе ватмана рекламный постер «Школы дивергентов» </vt:lpstr>
      <vt:lpstr>Презентация PowerPoint</vt:lpstr>
      <vt:lpstr>СЫГРАЕМ В «ЧЕПУХУ»!</vt:lpstr>
      <vt:lpstr>Презентация PowerPoint</vt:lpstr>
      <vt:lpstr>«ИДЕЙСТВУЙ – воплощение идей проектов» </vt:lpstr>
      <vt:lpstr>Выбирайте хозяина вашего стола </vt:lpstr>
      <vt:lpstr>Оцените наиболее оригинальные «зацепившие» вас проекты! (не более 2-х)</vt:lpstr>
      <vt:lpstr>СуперДивергенты!</vt:lpstr>
      <vt:lpstr>Добавляйтесь в группу https://vk.com/club168102078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2018-06-14T12:45:50Z</dcterms:created>
  <dcterms:modified xsi:type="dcterms:W3CDTF">2022-03-11T01:41:24Z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