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10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891DD2-8707-4E07-A2C4-85D0F6251906}" type="datetimeFigureOut">
              <a:rPr lang="ru-RU" smtClean="0"/>
              <a:t>28.12.2020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D0A189-4FB0-4493-9103-497FA4C101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87220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891DD2-8707-4E07-A2C4-85D0F6251906}" type="datetimeFigureOut">
              <a:rPr lang="ru-RU" smtClean="0"/>
              <a:t>28.12.2020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D0A189-4FB0-4493-9103-497FA4C101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66537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891DD2-8707-4E07-A2C4-85D0F6251906}" type="datetimeFigureOut">
              <a:rPr lang="ru-RU" smtClean="0"/>
              <a:t>28.12.2020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D0A189-4FB0-4493-9103-497FA4C101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27584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891DD2-8707-4E07-A2C4-85D0F6251906}" type="datetimeFigureOut">
              <a:rPr lang="ru-RU" smtClean="0"/>
              <a:t>28.12.2020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D0A189-4FB0-4493-9103-497FA4C101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14412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891DD2-8707-4E07-A2C4-85D0F6251906}" type="datetimeFigureOut">
              <a:rPr lang="ru-RU" smtClean="0"/>
              <a:t>28.12.2020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D0A189-4FB0-4493-9103-497FA4C101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43370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891DD2-8707-4E07-A2C4-85D0F6251906}" type="datetimeFigureOut">
              <a:rPr lang="ru-RU" smtClean="0"/>
              <a:t>28.12.2020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D0A189-4FB0-4493-9103-497FA4C101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03830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891DD2-8707-4E07-A2C4-85D0F6251906}" type="datetimeFigureOut">
              <a:rPr lang="ru-RU" smtClean="0"/>
              <a:t>28.12.2020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D0A189-4FB0-4493-9103-497FA4C101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61889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891DD2-8707-4E07-A2C4-85D0F6251906}" type="datetimeFigureOut">
              <a:rPr lang="ru-RU" smtClean="0"/>
              <a:t>28.12.2020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D0A189-4FB0-4493-9103-497FA4C101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90145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891DD2-8707-4E07-A2C4-85D0F6251906}" type="datetimeFigureOut">
              <a:rPr lang="ru-RU" smtClean="0"/>
              <a:t>28.12.2020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D0A189-4FB0-4493-9103-497FA4C101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76154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891DD2-8707-4E07-A2C4-85D0F6251906}" type="datetimeFigureOut">
              <a:rPr lang="ru-RU" smtClean="0"/>
              <a:t>28.12.2020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D0A189-4FB0-4493-9103-497FA4C101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80656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891DD2-8707-4E07-A2C4-85D0F6251906}" type="datetimeFigureOut">
              <a:rPr lang="ru-RU" smtClean="0"/>
              <a:t>28.12.2020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D0A189-4FB0-4493-9103-497FA4C101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92282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891DD2-8707-4E07-A2C4-85D0F6251906}" type="datetimeFigureOut">
              <a:rPr lang="ru-RU" smtClean="0"/>
              <a:t>28.12.2020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D0A189-4FB0-4493-9103-497FA4C101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40584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blipFill>
            <a:blip r:embed="rId2"/>
            <a:tile tx="0" ty="0" sx="100000" sy="100000" flip="none" algn="tl"/>
          </a:blipFill>
        </p:spPr>
        <p:txBody>
          <a:bodyPr>
            <a:noAutofit/>
          </a:bodyPr>
          <a:lstStyle/>
          <a:p>
            <a:r>
              <a:rPr lang="ru-RU" sz="88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Новогодние загадки</a:t>
            </a:r>
            <a:endParaRPr lang="ru-RU" sz="88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95274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83845"/>
            <a:ext cx="6863080" cy="2408555"/>
          </a:xfrm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/>
          <a:p>
            <a:pPr fontAlgn="base"/>
            <a:r>
              <a:rPr lang="ru-RU" sz="40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На деревья, на кусты</a:t>
            </a:r>
            <a:br>
              <a:rPr lang="ru-RU" sz="40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 неба падают цветы.</a:t>
            </a:r>
            <a:br>
              <a:rPr lang="ru-RU" sz="40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Белые, пушистые,</a:t>
            </a:r>
            <a:br>
              <a:rPr lang="ru-RU" sz="40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Только не душистые</a:t>
            </a:r>
            <a:r>
              <a:rPr lang="ru-RU" sz="40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4000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218" name="Picture 2" descr="Снежинка PNG фото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chemeClr val="tx1">
                <a:lumMod val="95000"/>
                <a:lumOff val="5000"/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96560" y="508852"/>
            <a:ext cx="5892800" cy="58309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Снежинка PNG фото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05120" y="508852"/>
            <a:ext cx="5892800" cy="58309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594939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83845"/>
            <a:ext cx="6863080" cy="2408555"/>
          </a:xfrm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/>
          <a:p>
            <a:pPr fontAlgn="base"/>
            <a:r>
              <a:rPr lang="ru-RU" sz="40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Ёжик на неё похож,</a:t>
            </a:r>
            <a:br>
              <a:rPr lang="ru-RU" sz="40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Листьев вовсе не найдёшь.</a:t>
            </a:r>
            <a:br>
              <a:rPr lang="ru-RU" sz="40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Как красавица, стройна,</a:t>
            </a:r>
            <a:br>
              <a:rPr lang="ru-RU" sz="40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А на Новый год — важна</a:t>
            </a:r>
            <a:r>
              <a:rPr lang="ru-RU" sz="40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4000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42" name="Picture 2" descr="Пин на доске Ёлки новогодние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31445" y="135562"/>
            <a:ext cx="4935409" cy="65110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899508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1160" y="254000"/>
            <a:ext cx="6852920" cy="2479040"/>
          </a:xfrm>
          <a:blipFill>
            <a:blip r:embed="rId2"/>
            <a:tile tx="0" ty="0" sx="100000" sy="100000" flip="none" algn="tl"/>
          </a:blipFill>
        </p:spPr>
        <p:txBody>
          <a:bodyPr>
            <a:normAutofit fontScale="90000"/>
          </a:bodyPr>
          <a:lstStyle/>
          <a:p>
            <a:pPr fontAlgn="base"/>
            <a:r>
              <a:rPr lang="ru-RU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/>
            </a:r>
            <a:br>
              <a:rPr lang="ru-RU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</a:br>
            <a:r>
              <a:rPr lang="ru-RU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/>
            </a:r>
            <a:br>
              <a:rPr lang="ru-RU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</a:br>
            <a:r>
              <a:rPr lang="ru-RU" b="1" dirty="0" smtClean="0">
                <a:ln w="0"/>
                <a:solidFill>
                  <a:srgbClr val="0070C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Дед </a:t>
            </a:r>
            <a:r>
              <a:rPr lang="ru-RU" b="1" dirty="0">
                <a:ln w="0"/>
                <a:solidFill>
                  <a:srgbClr val="0070C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Мороз мешок большой</a:t>
            </a:r>
            <a:br>
              <a:rPr lang="ru-RU" b="1" dirty="0">
                <a:ln w="0"/>
                <a:solidFill>
                  <a:srgbClr val="0070C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ln w="0"/>
                <a:solidFill>
                  <a:srgbClr val="0070C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За своей несет спиной,</a:t>
            </a:r>
            <a:br>
              <a:rPr lang="ru-RU" b="1" dirty="0">
                <a:ln w="0"/>
                <a:solidFill>
                  <a:srgbClr val="0070C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ln w="0"/>
                <a:solidFill>
                  <a:srgbClr val="0070C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Созывает весь народ</a:t>
            </a:r>
            <a:br>
              <a:rPr lang="ru-RU" b="1" dirty="0">
                <a:ln w="0"/>
                <a:solidFill>
                  <a:srgbClr val="0070C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ln w="0"/>
                <a:solidFill>
                  <a:srgbClr val="0070C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На веселый…</a:t>
            </a:r>
            <a:r>
              <a:rPr lang="ru-RU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/>
            </a:r>
            <a:br>
              <a:rPr lang="ru-RU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1028" name="Picture 4" descr="Lenagold - Клипарт - Люди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8294" y="945514"/>
            <a:ext cx="7555866" cy="56078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443930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0520" y="375920"/>
            <a:ext cx="7127240" cy="2611120"/>
          </a:xfrm>
          <a:blipFill>
            <a:blip r:embed="rId2"/>
            <a:tile tx="0" ty="0" sx="100000" sy="100000" flip="none" algn="tl"/>
          </a:blipFill>
        </p:spPr>
        <p:txBody>
          <a:bodyPr>
            <a:normAutofit fontScale="90000"/>
          </a:bodyPr>
          <a:lstStyle/>
          <a:p>
            <a:pPr fontAlgn="base"/>
            <a:r>
              <a:rPr lang="ru-RU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Он к нам в Новый год придет,</a:t>
            </a:r>
            <a:br>
              <a:rPr lang="ru-RU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Он подарки принесет,</a:t>
            </a:r>
            <a:br>
              <a:rPr lang="ru-RU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Кто он? Задаем вопрос.</a:t>
            </a:r>
            <a:br>
              <a:rPr lang="ru-RU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Это дедушка</a:t>
            </a:r>
            <a:r>
              <a:rPr lang="ru-RU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  <a:endParaRPr lang="ru-RU" sz="4000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 descr="Дед Мороз пнг - Клипарт новогодний картинки, открытки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25360" y="933590"/>
            <a:ext cx="3749040" cy="59244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702764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325120"/>
            <a:ext cx="6863080" cy="3769360"/>
          </a:xfrm>
          <a:blipFill>
            <a:blip r:embed="rId2"/>
            <a:tile tx="0" ty="0" sx="100000" sy="100000" flip="none" algn="tl"/>
          </a:blipFill>
        </p:spPr>
        <p:txBody>
          <a:bodyPr>
            <a:noAutofit/>
          </a:bodyPr>
          <a:lstStyle/>
          <a:p>
            <a:pPr fontAlgn="base"/>
            <a:r>
              <a:rPr lang="ru-RU" sz="40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Дед Мороз пришел к нам в гости</a:t>
            </a:r>
            <a:br>
              <a:rPr lang="ru-RU" sz="40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 хрупкой, белоснежной гостьей.</a:t>
            </a:r>
            <a:br>
              <a:rPr lang="ru-RU" sz="40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Он назвал ее дочуркой.</a:t>
            </a:r>
            <a:br>
              <a:rPr lang="ru-RU" sz="40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Эта девочка</a:t>
            </a:r>
            <a:r>
              <a:rPr lang="ru-RU" sz="40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  <a:endParaRPr lang="ru-RU" sz="4000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6" name="Picture 4" descr="Дед мороз и снегурочка» картинки для творческих работ.. Обсуждение на  LiveInternet - Российский Сервис Онлайн-Дневников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7175" y="128711"/>
            <a:ext cx="4436745" cy="67292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28915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83845"/>
            <a:ext cx="6863080" cy="2408555"/>
          </a:xfrm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/>
          <a:p>
            <a:pPr fontAlgn="base"/>
            <a:r>
              <a:rPr lang="ru-RU" sz="40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 небесах она сверкает,</a:t>
            </a:r>
            <a:br>
              <a:rPr lang="ru-RU" sz="40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Нашу елку украшает.</a:t>
            </a:r>
            <a:br>
              <a:rPr lang="ru-RU" sz="40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Не померкнет никогда</a:t>
            </a:r>
            <a:br>
              <a:rPr lang="ru-RU" sz="40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 новогодний день </a:t>
            </a:r>
            <a:r>
              <a:rPr lang="ru-RU" sz="40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  <a:endParaRPr lang="ru-RU" sz="4000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098" name="Picture 2" descr="Эксклюзивная верхушка на новогоднюю елку «Кремлевская звезда»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74614" y="86360"/>
            <a:ext cx="6864985" cy="68649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687071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83845"/>
            <a:ext cx="6863080" cy="2408555"/>
          </a:xfrm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/>
          <a:p>
            <a:pPr fontAlgn="base"/>
            <a:r>
              <a:rPr lang="ru-RU" sz="40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Мы для елки их купили,</a:t>
            </a:r>
            <a:br>
              <a:rPr lang="ru-RU" sz="40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 Новый Год ей подарили.</a:t>
            </a:r>
            <a:br>
              <a:rPr lang="ru-RU" sz="40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Будто сказочные почки</a:t>
            </a:r>
            <a:br>
              <a:rPr lang="ru-RU" sz="40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Светят в ветках</a:t>
            </a:r>
            <a:r>
              <a:rPr lang="ru-RU" sz="40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  <a:endParaRPr lang="ru-RU" sz="4000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124" name="Picture 4" descr="Наклейка Гирлянда PNG - AVATAN PLUS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8135" y="2113280"/>
            <a:ext cx="10939145" cy="21878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Наклейка Гирлянда PNG - AVATAN PLUS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6375" y="3545840"/>
            <a:ext cx="10939145" cy="21878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Наклейка Гирлянда PNG - AVATAN PLUS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6375" y="2829560"/>
            <a:ext cx="10939145" cy="21878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699633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9720" y="334645"/>
            <a:ext cx="6863080" cy="3312795"/>
          </a:xfrm>
          <a:blipFill>
            <a:blip r:embed="rId2"/>
            <a:tile tx="0" ty="0" sx="100000" sy="100000" flip="none" algn="tl"/>
          </a:blipFill>
        </p:spPr>
        <p:txBody>
          <a:bodyPr>
            <a:noAutofit/>
          </a:bodyPr>
          <a:lstStyle/>
          <a:p>
            <a:pPr fontAlgn="base"/>
            <a:r>
              <a:rPr lang="ru-RU" sz="40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Появился во дворе</a:t>
            </a:r>
            <a:br>
              <a:rPr lang="ru-RU" sz="40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Он в холодном декабре.</a:t>
            </a:r>
            <a:br>
              <a:rPr lang="ru-RU" sz="40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Неуклюжий и смешной</a:t>
            </a:r>
            <a:br>
              <a:rPr lang="ru-RU" sz="40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У катка стоит с метлой.</a:t>
            </a:r>
            <a:br>
              <a:rPr lang="ru-RU" sz="40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 ветру зимнему привык</a:t>
            </a:r>
            <a:br>
              <a:rPr lang="ru-RU" sz="40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Наш приятель …</a:t>
            </a:r>
          </a:p>
        </p:txBody>
      </p:sp>
      <p:pic>
        <p:nvPicPr>
          <p:cNvPr id="6146" name="Picture 2" descr="Снеговик в png на прозрачном фоне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1956" y="472757"/>
            <a:ext cx="6630044" cy="63852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806042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83845"/>
            <a:ext cx="6863080" cy="2408555"/>
          </a:xfrm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/>
          <a:p>
            <a:pPr fontAlgn="base"/>
            <a:r>
              <a:rPr lang="ru-RU" sz="40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Зимой, в часы веселья</a:t>
            </a:r>
            <a:br>
              <a:rPr lang="ru-RU" sz="40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Вишу на яркой ели я.</a:t>
            </a:r>
            <a:br>
              <a:rPr lang="ru-RU" sz="40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Стреляю, точно пушка,</a:t>
            </a:r>
            <a:br>
              <a:rPr lang="ru-RU" sz="40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Зовут меня </a:t>
            </a:r>
            <a:r>
              <a:rPr lang="ru-RU" sz="40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  <a:endParaRPr lang="ru-RU" sz="4000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170" name="Picture 2" descr="Хлопушка Хлопушка Супер Гранд с серпантином ТР114 купить по цене в  интернет-магазине ПИРОТЕАТР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13430" y="283845"/>
            <a:ext cx="8572500" cy="6429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715790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83845"/>
            <a:ext cx="6863080" cy="2408555"/>
          </a:xfrm>
          <a:blipFill>
            <a:blip r:embed="rId2"/>
            <a:tile tx="0" ty="0" sx="100000" sy="100000" flip="none" algn="tl"/>
          </a:blipFill>
        </p:spPr>
        <p:txBody>
          <a:bodyPr>
            <a:normAutofit fontScale="90000"/>
          </a:bodyPr>
          <a:lstStyle/>
          <a:p>
            <a:pPr fontAlgn="base"/>
            <a:r>
              <a:rPr lang="ru-RU" sz="40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Ног от радости не чуя,</a:t>
            </a:r>
            <a:br>
              <a:rPr lang="ru-RU" sz="40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40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 горки снежной вниз лечу я!</a:t>
            </a:r>
            <a:br>
              <a:rPr lang="ru-RU" sz="40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40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Стал мне спорт родней и ближе.</a:t>
            </a:r>
            <a:br>
              <a:rPr lang="ru-RU" sz="40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40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Кто помог мне в этом? </a:t>
            </a:r>
            <a:r>
              <a:rPr lang="ru-RU" sz="40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…</a:t>
            </a:r>
            <a:endParaRPr lang="ru-RU" sz="4000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196" name="Picture 4" descr="Беговые лыжи - Спортивно-развлекательный комплекс «Семёно-Оленинский»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21654" y="1488122"/>
            <a:ext cx="6875145" cy="52251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598754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</TotalTime>
  <Words>52</Words>
  <Application>Microsoft Office PowerPoint</Application>
  <PresentationFormat>Широкоэкранный</PresentationFormat>
  <Paragraphs>11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Times New Roman</vt:lpstr>
      <vt:lpstr>Тема Office</vt:lpstr>
      <vt:lpstr>Новогодние загадки</vt:lpstr>
      <vt:lpstr>  Дед Мороз мешок большой За своей несет спиной, Созывает весь народ На веселый…  </vt:lpstr>
      <vt:lpstr>Он к нам в Новый год придет, Он подарки принесет, Кто он? Задаем вопрос. Это дедушка…</vt:lpstr>
      <vt:lpstr>Дед Мороз пришел к нам в гости С хрупкой, белоснежной гостьей. Он назвал ее дочуркой. Эта девочка…</vt:lpstr>
      <vt:lpstr>В небесах она сверкает, Нашу елку украшает. Не померкнет никогда В новогодний день …</vt:lpstr>
      <vt:lpstr>Мы для елки их купили, В Новый Год ей подарили. Будто сказочные почки Светят в ветках…</vt:lpstr>
      <vt:lpstr>Появился во дворе Он в холодном декабре. Неуклюжий и смешной У катка стоит с метлой. К ветру зимнему привык Наш приятель …</vt:lpstr>
      <vt:lpstr>Зимой, в часы веселья Вишу на яркой ели я. Стреляю, точно пушка, Зовут меня …</vt:lpstr>
      <vt:lpstr>Ног от радости не чуя, С горки снежной вниз лечу я! Стал мне спорт родней и ближе. Кто помог мне в этом? …</vt:lpstr>
      <vt:lpstr>На деревья, на кусты С неба падают цветы. Белые, пушистые, Только не душистые.</vt:lpstr>
      <vt:lpstr>Ёжик на неё похож, Листьев вовсе не найдёшь. Как красавица, стройна, А на Новый год — важна.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Новогодние загадки</dc:title>
  <dc:creator>Nika</dc:creator>
  <cp:lastModifiedBy>Nika</cp:lastModifiedBy>
  <cp:revision>4</cp:revision>
  <dcterms:created xsi:type="dcterms:W3CDTF">2020-12-28T17:26:03Z</dcterms:created>
  <dcterms:modified xsi:type="dcterms:W3CDTF">2020-12-28T17:47:51Z</dcterms:modified>
</cp:coreProperties>
</file>