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95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3" autoAdjust="0"/>
    <p:restoredTop sz="94660" autoAdjust="0"/>
  </p:normalViewPr>
  <p:slideViewPr>
    <p:cSldViewPr snapToGrid="0">
      <p:cViewPr>
        <p:scale>
          <a:sx n="77" d="100"/>
          <a:sy n="77" d="100"/>
        </p:scale>
        <p:origin x="-120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5594" y="1122363"/>
            <a:ext cx="7478974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98745" y="3602038"/>
            <a:ext cx="6599095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8172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6027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7733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5337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194" y="576263"/>
            <a:ext cx="6974006" cy="2852737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194" y="3455988"/>
            <a:ext cx="6974006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1832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7204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5731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5565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8786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4537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8692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unrise" dir="t"/>
            </a:scene3d>
            <a:sp3d extrusionH="57150" contourW="12700" prstMaterial="matte">
              <a:bevelT w="38100" h="38100"/>
              <a:contourClr>
                <a:srgbClr val="5E5C00"/>
              </a:contourClr>
            </a:sp3d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5F458-6A3E-4B0B-AF47-FB9313319433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3969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959200"/>
          </a:solidFill>
          <a:latin typeface="Intro " panose="020000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0E483DC-FE5F-40E2-BF98-9004B9D0B7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занятия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 альтернативной коммуникации</a:t>
            </a:r>
            <a:br>
              <a:rPr lang="ru-RU" dirty="0" smtClean="0"/>
            </a:br>
            <a:r>
              <a:rPr lang="ru-RU" b="1" dirty="0" smtClean="0"/>
              <a:t>«Части тела»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7F93EE9-506F-4E4B-8C27-A2001EA24F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ru-RU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828800" y="212225"/>
            <a:ext cx="7080068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99017" y="3889607"/>
            <a:ext cx="35792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Социальный педагог Бортэ М.М.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52986" y="6248791"/>
            <a:ext cx="16215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с. Уром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2021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xmlns="" val="338625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2087D708-4818-4CAB-9FC6-332621E62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194" y="148281"/>
            <a:ext cx="6974006" cy="328072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Овладение невербальными (альтернативными) средствами коммуникации («чтение» изображений. Звукоподражание. Соотнесение изображения с пиктограммой»)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99B403C0-33B3-4EDA-8AB0-05727E0405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83a24cbdca0995175cbea5be9c94d8c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33784" y="3841703"/>
            <a:ext cx="4042197" cy="2715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9028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6E274A-4F6B-4305-9334-07977BE11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743EC09-AD27-43DB-A83D-7A3ED76455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420130"/>
            <a:ext cx="7886700" cy="5756833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Закрепление умений устанавливать положительное взаимодействие, здороваться и прощаться, используя соответствующие жесты и слова.</a:t>
            </a:r>
          </a:p>
          <a:p>
            <a:pPr lvl="0"/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Познакомить с новыми предметами гигиены и словами, которые их обозначают.</a:t>
            </a:r>
          </a:p>
          <a:p>
            <a:pPr lvl="0"/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Развитие понимания речи на основе соотнесения слова и предмета, накопление пассивного или активного словарного запаса.</a:t>
            </a:r>
          </a:p>
          <a:p>
            <a:pPr lvl="0"/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Формирование умения выражать свои желания с помощью предметов, предметных картинок, жестов, символов, слов.</a:t>
            </a:r>
          </a:p>
          <a:p>
            <a:pPr lvl="0"/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Формирование умения писать письма с помощью картинок, символов.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00506" y="379879"/>
            <a:ext cx="7877288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594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0E483DC-FE5F-40E2-BF98-9004B9D0B7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7F93EE9-506F-4E4B-8C27-A2001EA24F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ru-RU" dirty="0"/>
          </a:p>
        </p:txBody>
      </p:sp>
      <p:pic>
        <p:nvPicPr>
          <p:cNvPr id="6" name="Рисунок 5" descr="10tips (1)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998616" y="5478287"/>
            <a:ext cx="4081351" cy="11094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://i.mycdn.me/i?r=AzEPZsRbOZEKgBhR0XGMT1Rk1gAgLOaEqyYLrAyrRl2ZhKaKTM5SRkZCeTgDn6uOyic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5935" y="0"/>
            <a:ext cx="6820930" cy="5820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8625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2087D708-4818-4CAB-9FC6-332621E62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99B403C0-33B3-4EDA-8AB0-05727E0405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 descr="https://www.rusbutik.ru/files/catalog/product/2470_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928" y="728919"/>
            <a:ext cx="262890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pesochnizza.ru/wp-content/uploads/2012/09/old-paper_dolls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0596" y="383060"/>
            <a:ext cx="37433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avatars.mds.yandex.net/get-zen_doc/235144/pub_5a7ee633f03173f63cff9a53_5a7ee63ca86731459e55fe03/scale_120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3487" y="2849263"/>
            <a:ext cx="2895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i.ytimg.com/vi/AZLq2PRcpOs/maxresdefault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34467" y="3100645"/>
            <a:ext cx="34004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9028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6E274A-4F6B-4305-9334-07977BE11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00506" y="3119090"/>
            <a:ext cx="7877288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Содержимое 5" descr="https://images.ru.prom.st/767932268_w640_h640_lichnaya-gigiena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5594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9755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7" descr="the-teaching-strategies174-system-for-preschool-434857-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60957" y="1007983"/>
            <a:ext cx="7216924" cy="5059185"/>
          </a:xfrm>
        </p:spPr>
      </p:pic>
    </p:spTree>
    <p:extLst>
      <p:ext uri="{BB962C8B-B14F-4D97-AF65-F5344CB8AC3E}">
        <p14:creationId xmlns:p14="http://schemas.microsoft.com/office/powerpoint/2010/main" xmlns="" val="404882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Инклюз2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Инклюз1.potx" id="{36F9546F-9F00-4DE1-9131-F4827E99EA06}" vid="{504581CF-FFCA-4C76-96A5-842EDF80599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Инклюз2</Template>
  <TotalTime>967</TotalTime>
  <Words>94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Инклюз2</vt:lpstr>
      <vt:lpstr>занятия по альтернативной коммуникации «Части тела» </vt:lpstr>
      <vt:lpstr>                               Цель: Овладение невербальными (альтернативными) средствами коммуникации («чтение» изображений. Звукоподражание. Соотнесение изображения с пиктограммой») </vt:lpstr>
      <vt:lpstr>Слайд 3</vt:lpstr>
      <vt:lpstr>Слайд 4</vt:lpstr>
      <vt:lpstr>Слайд 5</vt:lpstr>
      <vt:lpstr>Слайд 6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инклюзив</dc:title>
  <dc:creator>Марина</dc:creator>
  <cp:lastModifiedBy>Admin</cp:lastModifiedBy>
  <cp:revision>64</cp:revision>
  <dcterms:created xsi:type="dcterms:W3CDTF">2019-07-28T09:59:28Z</dcterms:created>
  <dcterms:modified xsi:type="dcterms:W3CDTF">2021-03-24T08:36:41Z</dcterms:modified>
</cp:coreProperties>
</file>