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5.5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Совместные с родителями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законными представителями)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внеклассные мероприятия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072870"/>
            <a:ext cx="3745228" cy="2496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767" y="3667353"/>
            <a:ext cx="3362876" cy="22419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18810" r="10677" b="-11984"/>
          <a:stretch/>
        </p:blipFill>
        <p:spPr>
          <a:xfrm>
            <a:off x="188640" y="7257256"/>
            <a:ext cx="3611451" cy="29488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01"/>
          <a:stretch/>
        </p:blipFill>
        <p:spPr>
          <a:xfrm>
            <a:off x="3429000" y="6492642"/>
            <a:ext cx="2918410" cy="26615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" t="19547" r="26594"/>
          <a:stretch/>
        </p:blipFill>
        <p:spPr>
          <a:xfrm>
            <a:off x="476672" y="4448943"/>
            <a:ext cx="3096344" cy="2385933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 flipV="1">
            <a:off x="4041474" y="8985447"/>
            <a:ext cx="2520280" cy="776023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2936" y="924915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Игра «Зарница»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ьная выноска 18"/>
          <p:cNvSpPr/>
          <p:nvPr/>
        </p:nvSpPr>
        <p:spPr>
          <a:xfrm flipV="1">
            <a:off x="420291" y="3767714"/>
            <a:ext cx="2520280" cy="776023"/>
          </a:xfrm>
          <a:prstGeom prst="wedgeEllipseCallout">
            <a:avLst>
              <a:gd name="adj1" fmla="val -27476"/>
              <a:gd name="adj2" fmla="val -88523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ьная выноска 19"/>
          <p:cNvSpPr/>
          <p:nvPr/>
        </p:nvSpPr>
        <p:spPr>
          <a:xfrm>
            <a:off x="3720676" y="796518"/>
            <a:ext cx="2520280" cy="951898"/>
          </a:xfrm>
          <a:prstGeom prst="wedgeEllipseCallout">
            <a:avLst>
              <a:gd name="adj1" fmla="val -44339"/>
              <a:gd name="adj2" fmla="val 39765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-747464" y="3969829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Лыжный поход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6902" y="1099215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Мы – конькобежцы!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ьная выноска 22"/>
          <p:cNvSpPr/>
          <p:nvPr/>
        </p:nvSpPr>
        <p:spPr>
          <a:xfrm>
            <a:off x="4315559" y="5562769"/>
            <a:ext cx="2520280" cy="703746"/>
          </a:xfrm>
          <a:prstGeom prst="wedgeEllipseCallout">
            <a:avLst>
              <a:gd name="adj1" fmla="val 4718"/>
              <a:gd name="adj2" fmla="val -63061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514944" y="5785457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Легкоатлетический кросс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ьная выноска 24"/>
          <p:cNvSpPr/>
          <p:nvPr/>
        </p:nvSpPr>
        <p:spPr>
          <a:xfrm flipV="1">
            <a:off x="62352" y="6572335"/>
            <a:ext cx="2520280" cy="776023"/>
          </a:xfrm>
          <a:prstGeom prst="wedgeEllipseCallout">
            <a:avLst>
              <a:gd name="adj1" fmla="val -27476"/>
              <a:gd name="adj2" fmla="val -88523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-1014687" y="6821846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Новогодний праздник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4570" y="2141582"/>
            <a:ext cx="3112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Вперед!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Выше!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Быстрее!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Дальше!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34</Words>
  <Application>Microsoft Office PowerPoint</Application>
  <PresentationFormat>Лист A4 (210x297 мм)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82</cp:revision>
  <dcterms:created xsi:type="dcterms:W3CDTF">2009-01-16T18:01:14Z</dcterms:created>
  <dcterms:modified xsi:type="dcterms:W3CDTF">2020-11-03T01:37:51Z</dcterms:modified>
</cp:coreProperties>
</file>