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3" r:id="rId2"/>
    <p:sldId id="276" r:id="rId3"/>
    <p:sldId id="279" r:id="rId4"/>
    <p:sldId id="277" r:id="rId5"/>
    <p:sldId id="266" r:id="rId6"/>
    <p:sldId id="278" r:id="rId7"/>
    <p:sldId id="280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A62D55-D3F3-4DB4-A81D-72557C700F56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79717-B5CD-46A7-9DC3-583819A92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974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34C2EF-C717-460C-BBB1-00AF00F05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86E512C-412A-4DE4-B631-71E9FF55C3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5E8A8F9-05A1-4190-B163-AE99667FB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09F92C0-5243-4B6E-BE37-0F187B986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C264FD4-A004-4252-9992-7C9BA0190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598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E5C4FA-4AA2-4AB8-8310-0280F58E9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35BBC3C-8AEF-4F7B-9EB4-2A02E50EA9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BE3DA17-ACC9-42F0-AD89-413A8EA76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C0CC2FA-FAF1-4BFD-AC02-E4DE89E71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B14834F-345F-49E9-A985-B590B4602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080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CF668E6C-0912-4402-9387-C7297A73D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9F4B7658-72C5-49DA-A5DA-3291BF472C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B2AC2FB-270A-4F07-AF20-44107C95C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64A2F05-9026-40AE-B968-C614FF361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8D3B3B1-362E-40A1-87CF-596C04351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431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B1CD55-4BD2-4FCA-A77B-02BB210EC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EA22BF2-C56C-409B-8876-33F45D6A08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EAB192D-4915-4700-B813-2449DDFED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0F4B988-2391-4164-BFF5-DE32F5DB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14B471C-44D2-4F92-9D55-7B6319A5D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585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B3F61B-510D-413A-9B3D-3CEE8BC7B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1E6F09B-1021-486C-9F8D-21F8B18646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3A2A609-B788-48FA-A979-B654AD5D7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1ADBAC7-7958-4E7B-8B35-4DC96CEF4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EC8E711-5295-407C-85CF-6551CA6F9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641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B98AB4-C5C0-43F2-8FB4-784A06DF0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EC3B40D-C05B-4E02-8207-40379853D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57040B7-C12E-412A-AE39-108DD96EE5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412B53C-23E7-4F49-B9FE-F2D6C7559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8D80D60-9248-4584-A159-14445F7BA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D095926-0C8D-4439-802A-3F175CAA6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068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4BF903-749E-402C-B5D0-CD9339A2B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5A88407-9274-49DA-BFEE-6FAB108EB5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713C38A-17FD-4FBF-AAC1-CEA0E47CCB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F40A1F8-849B-4892-8313-CB758B4E43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978127E-B6CA-4C09-B73D-6984E00573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6F7B7E5-6B58-43BA-9D5A-AAE7230CC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9BD2ED7C-78DF-4486-A226-19F345EDE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EAA0CD28-B059-43EA-915D-AE724E1DA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9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5FED59-B535-4517-82C3-69DEE9486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5E866EFD-0D73-4F9A-BB4A-E525D1326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AA366C2-88C4-49EC-BA3E-1FE45B823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F1D9D4A-38F5-4150-B49C-497E88D91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04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FE93A07F-4B8F-455E-AD56-E1363B068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5897B8D2-B587-4BE7-8C81-A4FC47723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268BA24-2C71-44D3-AD8F-309D0BCB3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788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15B8B2-87D6-4726-BB93-EF226D2C1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3A85EB-C11A-42B9-B26A-A430474AD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9500826-ACFE-4AB7-83DE-4B82259321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B155CE9-C3CE-49C0-A186-FF017DBD5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38BF741-E7A8-4012-B2C4-88961DE02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C69D7FC-3C0F-4EE9-944A-CFAB2BA7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86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313E3D4-F397-436A-9512-7124FBDC9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4EE1CE8-1D78-4ADF-8ADE-062235BAAD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33C4246-48BB-4835-BA8B-867C7A2FE6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FBDCE03-FA41-4A6E-8BC3-B134699A4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7F23-C3B8-429C-B5AF-9BF0B06F11B7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57B4697-7901-45AC-BBFB-A6E6F4277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AE9DFA1-E241-42F8-AEA9-24D6F9525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786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7CE1D2-0B09-41A3-B030-113745841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9A7494E-B5FB-46F5-9C35-17815040A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06F222-F671-47AF-B0A2-D9B3256A11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37F23-C3B8-429C-B5AF-9BF0B06F11B7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EF14714-CC09-4409-99B4-626706629D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8F916BB-D8D6-470C-8B45-47ECF77EED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FA11F-61F0-4A1A-BF3F-DC0E776D1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999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30EA6DBE-2518-4E69-AA25-B797EF91EE6C}"/>
              </a:ext>
            </a:extLst>
          </p:cNvPr>
          <p:cNvGrpSpPr/>
          <p:nvPr/>
        </p:nvGrpSpPr>
        <p:grpSpPr>
          <a:xfrm>
            <a:off x="-90056" y="0"/>
            <a:ext cx="12282056" cy="6858000"/>
            <a:chOff x="-90056" y="0"/>
            <a:chExt cx="12282056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287C7400-77F5-49CB-9641-406D7706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884217" y="203699"/>
              <a:ext cx="987829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Танцевальный марафон </a:t>
              </a:r>
            </a:p>
            <a:p>
              <a:pPr algn="ctr"/>
              <a:r>
                <a:rPr lang="ru-RU" sz="54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lang="en-US" sz="54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Only Dancing</a:t>
              </a:r>
              <a:r>
                <a:rPr lang="ru-RU" sz="54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0056" y="2479964"/>
              <a:ext cx="4378035" cy="437803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42444">
              <a:off x="3592224" y="1398010"/>
              <a:ext cx="6064394" cy="4810310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5767221" y="6350075"/>
            <a:ext cx="62622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хореографический ансамбль «Реверанс»</a:t>
            </a:r>
          </a:p>
        </p:txBody>
      </p:sp>
    </p:spTree>
    <p:extLst>
      <p:ext uri="{BB962C8B-B14F-4D97-AF65-F5344CB8AC3E}">
        <p14:creationId xmlns:p14="http://schemas.microsoft.com/office/powerpoint/2010/main" val="3111803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87C7400-77F5-49CB-9641-406D77069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2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13562" y="142917"/>
            <a:ext cx="74398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5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</a:t>
            </a:r>
          </a:p>
          <a:p>
            <a:pPr algn="ctr"/>
            <a:r>
              <a:rPr lang="ru-RU" sz="5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«Танцевальные ребусы»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4"/>
          <a:stretch/>
        </p:blipFill>
        <p:spPr>
          <a:xfrm rot="21124513">
            <a:off x="208353" y="2275699"/>
            <a:ext cx="9192282" cy="3659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3475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87C7400-77F5-49CB-9641-406D77069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179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91C0ADB-3FB5-412E-BE1B-1E810C031A2E}"/>
              </a:ext>
            </a:extLst>
          </p:cNvPr>
          <p:cNvSpPr txBox="1"/>
          <p:nvPr/>
        </p:nvSpPr>
        <p:spPr>
          <a:xfrm>
            <a:off x="5496092" y="3284040"/>
            <a:ext cx="327187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6. Солист</a:t>
            </a:r>
            <a:endParaRPr lang="ru-RU" sz="40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21112" y="697375"/>
            <a:ext cx="342646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1.  Хореография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32027" y="730055"/>
            <a:ext cx="327186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2. Хоровод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16396" y="2081561"/>
            <a:ext cx="283118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3. Диагональ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40207" y="3284040"/>
            <a:ext cx="2675645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5. Кадриль</a:t>
            </a:r>
            <a:endParaRPr lang="ru-RU" sz="40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E:\ВИКТОРИНА ТАНЕЦ\Новая папка\ballerina-watercolor-print-svetla-tanchev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1158" y="90074"/>
            <a:ext cx="2256847" cy="319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429669" y="2081560"/>
            <a:ext cx="2676585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4. Балерина</a:t>
            </a:r>
          </a:p>
        </p:txBody>
      </p:sp>
      <p:pic>
        <p:nvPicPr>
          <p:cNvPr id="2050" name="Picture 2" descr="E:\ВИКТОРИНА ТАНЕЦ\Новая папка\6312111_stock_vector_nice_couple_of_children_having_fun_while_dancing_sals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418" y="4218294"/>
            <a:ext cx="2909250" cy="26280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787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287C7400-77F5-49CB-9641-406D7706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3158836" y="39714"/>
              <a:ext cx="814647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i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II </a:t>
              </a:r>
              <a:r>
                <a:rPr lang="ru-RU" sz="5400" b="1" i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Тур</a:t>
              </a:r>
            </a:p>
            <a:p>
              <a:pPr algn="ctr"/>
              <a:r>
                <a:rPr lang="ru-RU" sz="5400" b="1" i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«Загадки Терпсихоры»</a:t>
              </a:r>
            </a:p>
          </p:txBody>
        </p:sp>
        <p:pic>
          <p:nvPicPr>
            <p:cNvPr id="5" name="Рисунок 4" descr="Изображение выглядит как держит, мужчина&#10;&#10;Автоматически созданное описание">
              <a:extLst>
                <a:ext uri="{FF2B5EF4-FFF2-40B4-BE49-F238E27FC236}">
                  <a16:creationId xmlns:a16="http://schemas.microsoft.com/office/drawing/2014/main" xmlns="" id="{9F335D07-A1C3-41EB-9955-C7C03D7704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83" t="14363" r="6240" b="17158"/>
            <a:stretch/>
          </p:blipFill>
          <p:spPr>
            <a:xfrm>
              <a:off x="4183880" y="1616739"/>
              <a:ext cx="3754775" cy="3973924"/>
            </a:xfrm>
            <a:prstGeom prst="rect">
              <a:avLst/>
            </a:prstGeom>
          </p:spPr>
        </p:pic>
        <p:pic>
          <p:nvPicPr>
            <p:cNvPr id="7" name="Рисунок 6" descr="Изображение выглядит как держит&#10;&#10;Автоматически созданное описание">
              <a:extLst>
                <a:ext uri="{FF2B5EF4-FFF2-40B4-BE49-F238E27FC236}">
                  <a16:creationId xmlns:a16="http://schemas.microsoft.com/office/drawing/2014/main" xmlns="" id="{E748CF6E-2F25-4182-AEF3-802AC42D40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95" t="1" r="28379" b="4116"/>
            <a:stretch/>
          </p:blipFill>
          <p:spPr>
            <a:xfrm>
              <a:off x="7938655" y="1047025"/>
              <a:ext cx="2169226" cy="4278453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xmlns="" id="{D8FF0421-7938-4327-9804-148BE359661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674" y="2451714"/>
              <a:ext cx="3962206" cy="39622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6553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87C7400-77F5-49CB-9641-406D77069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87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6F617D6-71ED-40E1-92B4-0772F04B3737}"/>
              </a:ext>
            </a:extLst>
          </p:cNvPr>
          <p:cNvSpPr txBox="1"/>
          <p:nvPr/>
        </p:nvSpPr>
        <p:spPr>
          <a:xfrm>
            <a:off x="3201243" y="4468663"/>
            <a:ext cx="483439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8.  Лебединое </a:t>
            </a:r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озеро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50795" y="852122"/>
            <a:ext cx="26893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1.  29 </a:t>
            </a:r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апреля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57740" y="852122"/>
            <a:ext cx="255579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2.  Пуанты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25477" y="2055990"/>
            <a:ext cx="368610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3.  Терпсихора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11586" y="2067024"/>
            <a:ext cx="356989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4.  Пачка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437418" y="2061507"/>
            <a:ext cx="345446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5.  Ламбада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03308" y="3261224"/>
            <a:ext cx="311807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6.  Яблочко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602585" y="3261224"/>
            <a:ext cx="34452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7. Кавалер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442" y="472779"/>
            <a:ext cx="1656198" cy="1697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3817"/>
            <a:ext cx="2825644" cy="2263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0162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xmlns="" id="{287C7400-77F5-49CB-9641-406D77069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5" name="Рисунок 4" descr="Изображение выглядит как женщина&#10;&#10;Автоматически созданное описание">
              <a:extLst>
                <a:ext uri="{FF2B5EF4-FFF2-40B4-BE49-F238E27FC236}">
                  <a16:creationId xmlns:a16="http://schemas.microsoft.com/office/drawing/2014/main" xmlns="" id="{64535FBC-7D0A-42EF-8339-4777B24D83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56484">
              <a:off x="499406" y="2335251"/>
              <a:ext cx="6819109" cy="383574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" name="TextBox 3"/>
            <p:cNvSpPr txBox="1"/>
            <p:nvPr/>
          </p:nvSpPr>
          <p:spPr>
            <a:xfrm>
              <a:off x="2175165" y="93374"/>
              <a:ext cx="9864436" cy="2277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i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III </a:t>
              </a:r>
              <a:r>
                <a:rPr lang="ru-RU" sz="5400" b="1" i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Тур</a:t>
              </a:r>
            </a:p>
            <a:p>
              <a:pPr algn="ctr"/>
              <a:r>
                <a:rPr lang="ru-RU" sz="4400" b="1" i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Назовите кинофильмы из которого представлены фрагменты танцев?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8911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87C7400-77F5-49CB-9641-406D77069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E7BA7B5-8DFC-4BED-BCE3-47C409D653DF}"/>
              </a:ext>
            </a:extLst>
          </p:cNvPr>
          <p:cNvSpPr txBox="1"/>
          <p:nvPr/>
        </p:nvSpPr>
        <p:spPr>
          <a:xfrm>
            <a:off x="278665" y="4985241"/>
            <a:ext cx="62229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7. Фильм </a:t>
            </a:r>
            <a:r>
              <a:rPr lang="ru-RU" sz="28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«Мой Танец» (2018 г.) 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75447" y="556576"/>
            <a:ext cx="84744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Музыкальная комедия «Свадьба в Малиновке» (1967 г.)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75447" y="1114271"/>
            <a:ext cx="93518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2. Советская </a:t>
            </a:r>
            <a:r>
              <a:rPr lang="ru-RU" sz="28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фантастическая комедия «Иван Васильевич меняет </a:t>
            </a:r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 профессию</a:t>
            </a:r>
            <a:r>
              <a:rPr lang="ru-RU" sz="28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» (1973 г.)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75447" y="2068378"/>
            <a:ext cx="843852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3. Советский </a:t>
            </a:r>
            <a:r>
              <a:rPr lang="ru-RU" sz="28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художественный фильм «Война́ и мир» (1967 г.)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8666" y="2951946"/>
            <a:ext cx="114007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4. Приключенческий  </a:t>
            </a:r>
            <a:r>
              <a:rPr lang="ru-RU" sz="2800" b="1" dirty="0" err="1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фэнтези</a:t>
            </a:r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-фильм </a:t>
            </a:r>
            <a:r>
              <a:rPr lang="ru-RU" sz="28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«Гарри Поттер и Кубок огня» </a:t>
            </a:r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  (</a:t>
            </a:r>
            <a:r>
              <a:rPr lang="ru-RU" sz="28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2005 г.)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8665" y="3475166"/>
            <a:ext cx="62466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5. Мелодрама </a:t>
            </a:r>
            <a:r>
              <a:rPr lang="ru-RU" sz="28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«Уличные танцы» (</a:t>
            </a:r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2010 г.) </a:t>
            </a:r>
            <a:endParaRPr lang="ru-RU" sz="28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3456" y="4213830"/>
            <a:ext cx="494398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6. Мелодрама </a:t>
            </a:r>
            <a:r>
              <a:rPr lang="ru-RU" sz="28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«Авансцена» (2000 г.)</a:t>
            </a:r>
          </a:p>
        </p:txBody>
      </p:sp>
    </p:spTree>
    <p:extLst>
      <p:ext uri="{BB962C8B-B14F-4D97-AF65-F5344CB8AC3E}">
        <p14:creationId xmlns:p14="http://schemas.microsoft.com/office/powerpoint/2010/main" val="2921303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1064</TotalTime>
  <Words>165</Words>
  <Application>Microsoft Office PowerPoint</Application>
  <PresentationFormat>Произвольный</PresentationFormat>
  <Paragraphs>30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rvn</cp:lastModifiedBy>
  <cp:revision>85</cp:revision>
  <dcterms:created xsi:type="dcterms:W3CDTF">2020-05-13T06:38:00Z</dcterms:created>
  <dcterms:modified xsi:type="dcterms:W3CDTF">2020-12-22T11:35:16Z</dcterms:modified>
</cp:coreProperties>
</file>