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304" r:id="rId4"/>
    <p:sldId id="306" r:id="rId5"/>
    <p:sldId id="307" r:id="rId6"/>
    <p:sldId id="305" r:id="rId7"/>
    <p:sldId id="303" r:id="rId8"/>
    <p:sldId id="309" r:id="rId9"/>
    <p:sldId id="310" r:id="rId10"/>
    <p:sldId id="308" r:id="rId11"/>
    <p:sldId id="315" r:id="rId12"/>
    <p:sldId id="316" r:id="rId13"/>
    <p:sldId id="313" r:id="rId14"/>
    <p:sldId id="314" r:id="rId15"/>
    <p:sldId id="312" r:id="rId16"/>
    <p:sldId id="302" r:id="rId17"/>
    <p:sldId id="301" r:id="rId18"/>
    <p:sldId id="311" r:id="rId19"/>
    <p:sldId id="300" r:id="rId20"/>
    <p:sldId id="299" r:id="rId21"/>
    <p:sldId id="317" r:id="rId22"/>
    <p:sldId id="279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D3E8"/>
    <a:srgbClr val="E5EBEB"/>
    <a:srgbClr val="E9DDA9"/>
    <a:srgbClr val="990000"/>
    <a:srgbClr val="660033"/>
    <a:srgbClr val="FFFF00"/>
    <a:srgbClr val="CC0000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8DD48-C010-4573-A891-D26AF21A9BB8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EBA84-EEC5-4C22-9834-62BCBC44DC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39B52-A9FB-4EFD-817D-69B08C4BB2D0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E28A1-874A-4AF3-886E-CC41E651FB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BCA4E-4FB3-4E76-9F0D-0B27379230D5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E46E4-9201-4CE8-9178-494C1F68A9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AF565-C886-43F0-B5BC-95E6CE2F384A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8A4E1-E30E-40CF-B971-8940752E1A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3CDA1-1308-4EBF-B6F5-412A1F13A90A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6DEA9-93E1-4745-B7E9-88216C6E8F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A5F86-0130-4BCA-BB17-04769B8A7971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972B5-6B72-4205-BD0A-F38FADBCE0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D3532-3F7E-4D9F-8D18-0D95519B1C29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640D2-75B6-48F7-AC8C-7673883915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BDB04-1A3C-4A94-A24D-F03098E5E148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63134-3FF5-42B1-B458-EF518C284E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EC266-7286-47D8-8DE4-CBA5EA57DB9B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9F9A1-2CE4-4333-AAB6-13F9147C1E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96CF8-8FF4-49A7-9C31-1C6405FC3104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268A8-16A8-4389-88CB-3FACDB1279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D2A5E-DD9A-4946-9366-5ED4FC847CA4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C0D14-6959-450F-B7EC-D8B83DCA76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8DBD7F5-80EE-4FEF-AF69-DF646E033DBA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B169AF-8180-4404-A338-EB3AAB556F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4213" y="188913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АЗБУКА ИСКУССТВА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(фильмы и их литературные источники)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8313" y="4365625"/>
            <a:ext cx="8207375" cy="2279650"/>
          </a:xfrm>
        </p:spPr>
        <p:txBody>
          <a:bodyPr anchor="ctr" anchorCtr="1"/>
          <a:lstStyle/>
          <a:p>
            <a:pPr eaLnBrk="1" hangingPunct="1"/>
            <a:r>
              <a:rPr lang="ru-RU" sz="2000" b="1" smtClean="0">
                <a:solidFill>
                  <a:srgbClr val="000099"/>
                </a:solidFill>
              </a:rPr>
              <a:t>Автор: </a:t>
            </a:r>
          </a:p>
          <a:p>
            <a:pPr eaLnBrk="1" hangingPunct="1"/>
            <a:r>
              <a:rPr lang="ru-RU" sz="2000" b="1" smtClean="0">
                <a:solidFill>
                  <a:srgbClr val="000099"/>
                </a:solidFill>
              </a:rPr>
              <a:t>педагог дополнительного образования  МБОУ ДОД </a:t>
            </a:r>
            <a:endParaRPr lang="ru-RU" sz="2000" b="1" smtClean="0">
              <a:solidFill>
                <a:srgbClr val="000099"/>
              </a:solidFill>
              <a:latin typeface="Arial" charset="0"/>
            </a:endParaRPr>
          </a:p>
          <a:p>
            <a:pPr eaLnBrk="1" hangingPunct="1"/>
            <a:r>
              <a:rPr lang="ru-RU" sz="2000" b="1" smtClean="0">
                <a:solidFill>
                  <a:srgbClr val="000099"/>
                </a:solidFill>
              </a:rPr>
              <a:t>«Детская школа искусств»</a:t>
            </a:r>
          </a:p>
          <a:p>
            <a:pPr eaLnBrk="1" hangingPunct="1"/>
            <a:r>
              <a:rPr lang="ru-RU" sz="2000" b="1" smtClean="0">
                <a:solidFill>
                  <a:srgbClr val="000099"/>
                </a:solidFill>
              </a:rPr>
              <a:t>Ступинского муниципального района</a:t>
            </a:r>
          </a:p>
          <a:p>
            <a:pPr eaLnBrk="1" hangingPunct="1"/>
            <a:r>
              <a:rPr lang="ru-RU" sz="2000" b="1" smtClean="0">
                <a:solidFill>
                  <a:srgbClr val="000099"/>
                </a:solidFill>
              </a:rPr>
              <a:t> Бойкова Александра Вячеславовна</a:t>
            </a:r>
          </a:p>
          <a:p>
            <a:pPr eaLnBrk="1" hangingPunct="1"/>
            <a:r>
              <a:rPr lang="ru-RU" sz="1600" b="1" smtClean="0">
                <a:solidFill>
                  <a:srgbClr val="000099"/>
                </a:solidFill>
                <a:latin typeface="Arial" charset="0"/>
              </a:rPr>
              <a:t>Ступино, 2016</a:t>
            </a:r>
            <a:endParaRPr lang="ru-RU" sz="1600" smtClean="0">
              <a:solidFill>
                <a:srgbClr val="000099"/>
              </a:solidFill>
              <a:latin typeface="Arial" charset="0"/>
            </a:endParaRPr>
          </a:p>
        </p:txBody>
      </p:sp>
      <p:pic>
        <p:nvPicPr>
          <p:cNvPr id="2052" name="Picture 5" descr="с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86050" y="1484313"/>
            <a:ext cx="3600450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М</a:t>
            </a:r>
          </a:p>
        </p:txBody>
      </p:sp>
      <p:pic>
        <p:nvPicPr>
          <p:cNvPr id="11267" name="Picture 2" descr="C:\Users\Boykova\Desktop\КонкурсПрезентация\Саша\мастер и маргари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196975"/>
            <a:ext cx="8064500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О</a:t>
            </a:r>
          </a:p>
        </p:txBody>
      </p:sp>
      <p:pic>
        <p:nvPicPr>
          <p:cNvPr id="12291" name="Picture 2" descr="C:\Users\Boykova\Desktop\КонкурсПрезентация\Саша 2\обыкновенное чудо...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981075"/>
            <a:ext cx="72009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П (Ч)</a:t>
            </a:r>
          </a:p>
        </p:txBody>
      </p:sp>
      <p:pic>
        <p:nvPicPr>
          <p:cNvPr id="13315" name="Picture 2" descr="C:\Users\Boykova\Desktop\КонкурсПрезентация\Саша 2\черодеи ...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985838"/>
            <a:ext cx="7345363" cy="554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Р</a:t>
            </a:r>
          </a:p>
        </p:txBody>
      </p:sp>
      <p:pic>
        <p:nvPicPr>
          <p:cNvPr id="14339" name="Picture 2" descr="C:\Users\Boykova\Desktop\КонкурсПрезентация\Саша 2\ромео и джульет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196975"/>
            <a:ext cx="8137525" cy="542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С</a:t>
            </a:r>
          </a:p>
        </p:txBody>
      </p:sp>
      <p:pic>
        <p:nvPicPr>
          <p:cNvPr id="15363" name="Picture 2" descr="C:\Users\Boykova\Desktop\КонкурсПрезентация\Саша 2\собачье сердце...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5175" y="908050"/>
            <a:ext cx="7416800" cy="563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Т</a:t>
            </a:r>
          </a:p>
        </p:txBody>
      </p:sp>
      <p:pic>
        <p:nvPicPr>
          <p:cNvPr id="16387" name="Picture 2" descr="C:\Users\Boykova\Desktop\КонкурсПрезентация\Саша 2\тарас бульба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700213"/>
            <a:ext cx="8432800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У</a:t>
            </a:r>
            <a:endParaRPr lang="ru-RU" sz="36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7411" name="Picture 3" descr="C:\Users\Boykova\Desktop\КонкурсПрезентация\Саша 2\унесенные ветро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052513"/>
            <a:ext cx="6985000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Х</a:t>
            </a:r>
          </a:p>
        </p:txBody>
      </p:sp>
      <p:pic>
        <p:nvPicPr>
          <p:cNvPr id="18435" name="Picture 4" descr="C:\Users\Boykova\Desktop\КонкурсПрезентация\Саша 2\хоббит или туда и обратн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1125538"/>
            <a:ext cx="75501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Ч</a:t>
            </a:r>
          </a:p>
        </p:txBody>
      </p:sp>
      <p:pic>
        <p:nvPicPr>
          <p:cNvPr id="19459" name="Picture 2" descr="C:\Users\Boykova\Desktop\КонкурсПрезентация\Саша 2\чучело в железников..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628775"/>
            <a:ext cx="8002587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Ш (З)</a:t>
            </a:r>
          </a:p>
        </p:txBody>
      </p:sp>
      <p:pic>
        <p:nvPicPr>
          <p:cNvPr id="20483" name="Picture 3" descr="C:\Users\Boykova\Desktop\CggoIDAeLQ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196975"/>
            <a:ext cx="7812088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А</a:t>
            </a:r>
            <a:endParaRPr lang="ru-RU" sz="36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75" name="Picture 7" descr="C:\Users\Boykova\Desktop\КонкурсПрезентация\Саша\алые парус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613" y="1143000"/>
            <a:ext cx="7640637" cy="509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Список источников:</a:t>
            </a:r>
          </a:p>
        </p:txBody>
      </p:sp>
      <p:sp>
        <p:nvSpPr>
          <p:cNvPr id="21507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smtClean="0"/>
              <a:t>Алые паруса, 1961 г. реж. А. Птушко</a:t>
            </a:r>
          </a:p>
          <a:p>
            <a:r>
              <a:rPr lang="ru-RU" sz="2400" smtClean="0"/>
              <a:t>Бременские музыканты, 1969, реж. И. Ковалевская</a:t>
            </a:r>
          </a:p>
          <a:p>
            <a:r>
              <a:rPr lang="ru-RU" sz="2400" smtClean="0"/>
              <a:t>Вокруг света за 80 дней, 2004, реж. Ф. Кораччи</a:t>
            </a:r>
          </a:p>
          <a:p>
            <a:r>
              <a:rPr lang="ru-RU" sz="2400" smtClean="0"/>
              <a:t>Гордость и предубеждение, 200, реж. Дж. Райт</a:t>
            </a:r>
          </a:p>
          <a:p>
            <a:r>
              <a:rPr lang="ru-RU" sz="2400" smtClean="0"/>
              <a:t>Д</a:t>
            </a:r>
            <a:r>
              <a:rPr lang="en-US" sz="2400" smtClean="0"/>
              <a:t>’</a:t>
            </a:r>
            <a:r>
              <a:rPr lang="ru-RU" sz="2400" smtClean="0"/>
              <a:t>Артаньян и три мушкетера, 1979, реж. Г. Юнгвальд-Хилькевич</a:t>
            </a:r>
          </a:p>
          <a:p>
            <a:r>
              <a:rPr lang="ru-RU" sz="2400" smtClean="0"/>
              <a:t>Ежик в тумане , 1975, реж. Ю. Норштейн</a:t>
            </a:r>
          </a:p>
          <a:p>
            <a:r>
              <a:rPr lang="ru-RU" sz="2400" smtClean="0"/>
              <a:t>Золушка, 1950, реж. К. Джероними</a:t>
            </a:r>
          </a:p>
          <a:p>
            <a:r>
              <a:rPr lang="ru-RU" sz="2400" smtClean="0"/>
              <a:t>Иван Васильевич меняет профессию, 1973, реж. Л. Гайдай</a:t>
            </a:r>
          </a:p>
          <a:p>
            <a:r>
              <a:rPr lang="ru-RU" sz="2400" smtClean="0"/>
              <a:t>Мастер и Маргарита, 2005, реж. В. Бортко</a:t>
            </a:r>
          </a:p>
          <a:p>
            <a:endParaRPr lang="ru-RU" sz="2000" smtClean="0"/>
          </a:p>
          <a:p>
            <a:endParaRPr lang="ru-RU" sz="200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Список источников:</a:t>
            </a:r>
          </a:p>
        </p:txBody>
      </p:sp>
      <p:sp>
        <p:nvSpPr>
          <p:cNvPr id="22531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smtClean="0"/>
              <a:t>Чародеи, 1982, реж. К. Бромберг</a:t>
            </a:r>
          </a:p>
          <a:p>
            <a:r>
              <a:rPr lang="ru-RU" sz="2400" smtClean="0"/>
              <a:t>Собачье сердце, 1988, реж. В. Бортко</a:t>
            </a:r>
          </a:p>
          <a:p>
            <a:r>
              <a:rPr lang="ru-RU" sz="2400" smtClean="0"/>
              <a:t>Тарас Бульба, 2009, реж В. Бортко</a:t>
            </a:r>
          </a:p>
          <a:p>
            <a:r>
              <a:rPr lang="ru-RU" sz="2400" smtClean="0"/>
              <a:t>Унесенные ветром, 1939, реж. В. Флеминг</a:t>
            </a:r>
          </a:p>
          <a:p>
            <a:r>
              <a:rPr lang="ru-RU" sz="2400" smtClean="0"/>
              <a:t>Хоббит. Нежданное путешествие, 2012, реж. П. Джексон</a:t>
            </a:r>
          </a:p>
          <a:p>
            <a:r>
              <a:rPr lang="ru-RU" sz="2400" smtClean="0"/>
              <a:t>Чучело, 1983, реж. Р. Быков</a:t>
            </a:r>
          </a:p>
          <a:p>
            <a:r>
              <a:rPr lang="ru-RU" sz="2400" smtClean="0"/>
              <a:t>Шерлок, 2010, реж. П. МакГиган</a:t>
            </a:r>
          </a:p>
          <a:p>
            <a:r>
              <a:rPr lang="ru-RU" sz="2400" smtClean="0"/>
              <a:t>Обыкновенное чудо, 1978, реж. М. Захаров</a:t>
            </a:r>
          </a:p>
          <a:p>
            <a:endParaRPr lang="ru-RU" sz="200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Спасибо за внимание!!!</a:t>
            </a:r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4863" y="1557338"/>
            <a:ext cx="5376862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Б</a:t>
            </a:r>
          </a:p>
        </p:txBody>
      </p:sp>
      <p:pic>
        <p:nvPicPr>
          <p:cNvPr id="4099" name="Picture 2" descr="C:\Users\Boykova\Desktop\КонкурсПрезентация\Саша\бременские музыканты.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908050"/>
            <a:ext cx="6985000" cy="559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В</a:t>
            </a:r>
          </a:p>
        </p:txBody>
      </p:sp>
      <p:pic>
        <p:nvPicPr>
          <p:cNvPr id="5123" name="Picture 3" descr="C:\Users\Boykova\Desktop\КонкурсПрезентация\Саша\вокруг света за 80 дней...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957263"/>
            <a:ext cx="7129462" cy="534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Г</a:t>
            </a:r>
          </a:p>
        </p:txBody>
      </p:sp>
      <p:pic>
        <p:nvPicPr>
          <p:cNvPr id="6147" name="Picture 4" descr="C:\Users\Boykova\Desktop\КонкурсПрезентация\Саша\pride-prejudice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1052513"/>
            <a:ext cx="7777162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Д</a:t>
            </a:r>
          </a:p>
        </p:txBody>
      </p:sp>
      <p:pic>
        <p:nvPicPr>
          <p:cNvPr id="7171" name="Picture 2" descr="C:\Users\Boykova\Desktop\КонкурсПрезентация\Саша\дартаньян и 3 мушкетера..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120775"/>
            <a:ext cx="8135937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Е</a:t>
            </a:r>
          </a:p>
        </p:txBody>
      </p:sp>
      <p:pic>
        <p:nvPicPr>
          <p:cNvPr id="8195" name="Picture 2" descr="C:\Users\Boykova\Desktop\КонкурсПрезентация\Саша\ежик в тумане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981075"/>
            <a:ext cx="7559675" cy="561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З</a:t>
            </a:r>
          </a:p>
        </p:txBody>
      </p:sp>
      <p:pic>
        <p:nvPicPr>
          <p:cNvPr id="9219" name="Picture 6" descr="C:\Users\Boykova\Desktop\КонкурсПрезентация\Саша\золушка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3" y="1268413"/>
            <a:ext cx="793750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И</a:t>
            </a:r>
          </a:p>
        </p:txBody>
      </p:sp>
      <p:pic>
        <p:nvPicPr>
          <p:cNvPr id="10243" name="Picture 3" descr="C:\Users\Boykova\Desktop\КонкурсПрезентация\Саша\Иван Васильевич меняет профессию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052513"/>
            <a:ext cx="7947025" cy="527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</TotalTime>
  <Words>238</Words>
  <Application>Microsoft Office PowerPoint</Application>
  <PresentationFormat>Экран (4:3)</PresentationFormat>
  <Paragraphs>45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Arial</vt:lpstr>
      <vt:lpstr>Calibri</vt:lpstr>
      <vt:lpstr>Тема Office</vt:lpstr>
      <vt:lpstr>АЗБУКА ИСКУССТВА (фильмы и их литературные источники)</vt:lpstr>
      <vt:lpstr>А</vt:lpstr>
      <vt:lpstr>Б</vt:lpstr>
      <vt:lpstr>В</vt:lpstr>
      <vt:lpstr>Г</vt:lpstr>
      <vt:lpstr>Д</vt:lpstr>
      <vt:lpstr>Е</vt:lpstr>
      <vt:lpstr>З</vt:lpstr>
      <vt:lpstr>И</vt:lpstr>
      <vt:lpstr>М</vt:lpstr>
      <vt:lpstr>О</vt:lpstr>
      <vt:lpstr>П (Ч)</vt:lpstr>
      <vt:lpstr>Р</vt:lpstr>
      <vt:lpstr>С</vt:lpstr>
      <vt:lpstr>Т</vt:lpstr>
      <vt:lpstr>У</vt:lpstr>
      <vt:lpstr>Х</vt:lpstr>
      <vt:lpstr>Ч</vt:lpstr>
      <vt:lpstr>Ш (З)</vt:lpstr>
      <vt:lpstr>Список источников:</vt:lpstr>
      <vt:lpstr>Список источников:</vt:lpstr>
      <vt:lpstr>Спасибо за внимание!!!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МодИФИЦИРОВАННАЯ Образовательная программа ДОПОЛНИТЕЛЬНОГО ОБРАЗОВАНИЯ ДЕТЕЙ «ИНТЕЛЛЕКТУАЛЬНЫЕ ИГРЫ»</dc:title>
  <dc:creator>Boykova</dc:creator>
  <cp:lastModifiedBy>Пользователь</cp:lastModifiedBy>
  <cp:revision>93</cp:revision>
  <dcterms:created xsi:type="dcterms:W3CDTF">2013-10-23T07:46:44Z</dcterms:created>
  <dcterms:modified xsi:type="dcterms:W3CDTF">2021-03-09T11:50:07Z</dcterms:modified>
</cp:coreProperties>
</file>