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7" r:id="rId2"/>
    <p:sldId id="266" r:id="rId3"/>
    <p:sldId id="268" r:id="rId4"/>
    <p:sldId id="259" r:id="rId5"/>
    <p:sldId id="269" r:id="rId6"/>
    <p:sldId id="265" r:id="rId7"/>
    <p:sldId id="261" r:id="rId8"/>
    <p:sldId id="262" r:id="rId9"/>
    <p:sldId id="263" r:id="rId10"/>
    <p:sldId id="256" r:id="rId11"/>
    <p:sldId id="257" r:id="rId12"/>
    <p:sldId id="258" r:id="rId13"/>
    <p:sldId id="260" r:id="rId14"/>
    <p:sldId id="270" r:id="rId15"/>
    <p:sldId id="264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lena_Elena_V@outlook.com" initials="E" lastIdx="0" clrIdx="0">
    <p:extLst>
      <p:ext uri="{19B8F6BF-5375-455C-9EA6-DF929625EA0E}">
        <p15:presenceInfo xmlns:p15="http://schemas.microsoft.com/office/powerpoint/2012/main" userId="8f0b1afca15bb30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1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7B817-E6D4-459C-A520-B76D9C194037}" type="datetimeFigureOut">
              <a:rPr lang="ru-RU" smtClean="0"/>
              <a:pPr/>
              <a:t>08.06.2022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FEFF8-B0B1-4E4A-AF3F-C2AA080780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92387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7B817-E6D4-459C-A520-B76D9C194037}" type="datetimeFigureOut">
              <a:rPr lang="ru-RU" smtClean="0"/>
              <a:pPr/>
              <a:t>08.06.2022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FEFF8-B0B1-4E4A-AF3F-C2AA080780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3170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7B817-E6D4-459C-A520-B76D9C194037}" type="datetimeFigureOut">
              <a:rPr lang="ru-RU" smtClean="0"/>
              <a:pPr/>
              <a:t>08.06.2022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FEFF8-B0B1-4E4A-AF3F-C2AA080780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727532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7B817-E6D4-459C-A520-B76D9C194037}" type="datetimeFigureOut">
              <a:rPr lang="ru-RU" smtClean="0"/>
              <a:pPr/>
              <a:t>08.06.2022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FEFF8-B0B1-4E4A-AF3F-C2AA080780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36992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7B817-E6D4-459C-A520-B76D9C194037}" type="datetimeFigureOut">
              <a:rPr lang="ru-RU" smtClean="0"/>
              <a:pPr/>
              <a:t>08.06.2022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FEFF8-B0B1-4E4A-AF3F-C2AA080780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030197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7B817-E6D4-459C-A520-B76D9C194037}" type="datetimeFigureOut">
              <a:rPr lang="ru-RU" smtClean="0"/>
              <a:pPr/>
              <a:t>08.06.2022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FEFF8-B0B1-4E4A-AF3F-C2AA080780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22405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7B817-E6D4-459C-A520-B76D9C194037}" type="datetimeFigureOut">
              <a:rPr lang="ru-RU" smtClean="0"/>
              <a:pPr/>
              <a:t>08.06.2022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FEFF8-B0B1-4E4A-AF3F-C2AA080780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26385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7B817-E6D4-459C-A520-B76D9C194037}" type="datetimeFigureOut">
              <a:rPr lang="ru-RU" smtClean="0"/>
              <a:pPr/>
              <a:t>08.06.2022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FEFF8-B0B1-4E4A-AF3F-C2AA080780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997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7B817-E6D4-459C-A520-B76D9C194037}" type="datetimeFigureOut">
              <a:rPr lang="ru-RU" smtClean="0"/>
              <a:pPr/>
              <a:t>08.06.2022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FEFF8-B0B1-4E4A-AF3F-C2AA080780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826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7B817-E6D4-459C-A520-B76D9C194037}" type="datetimeFigureOut">
              <a:rPr lang="ru-RU" smtClean="0"/>
              <a:pPr/>
              <a:t>08.06.2022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FEFF8-B0B1-4E4A-AF3F-C2AA080780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10785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7B817-E6D4-459C-A520-B76D9C194037}" type="datetimeFigureOut">
              <a:rPr lang="ru-RU" smtClean="0"/>
              <a:pPr/>
              <a:t>08.06.2022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FEFF8-B0B1-4E4A-AF3F-C2AA080780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1995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7B817-E6D4-459C-A520-B76D9C194037}" type="datetimeFigureOut">
              <a:rPr lang="ru-RU" smtClean="0"/>
              <a:pPr/>
              <a:t>08.06.2022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FEFF8-B0B1-4E4A-AF3F-C2AA080780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7534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7B817-E6D4-459C-A520-B76D9C194037}" type="datetimeFigureOut">
              <a:rPr lang="ru-RU" smtClean="0"/>
              <a:pPr/>
              <a:t>08.06.2022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FEFF8-B0B1-4E4A-AF3F-C2AA080780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7322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7B817-E6D4-459C-A520-B76D9C194037}" type="datetimeFigureOut">
              <a:rPr lang="ru-RU" smtClean="0"/>
              <a:pPr/>
              <a:t>08.06.2022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FEFF8-B0B1-4E4A-AF3F-C2AA080780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22680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7B817-E6D4-459C-A520-B76D9C194037}" type="datetimeFigureOut">
              <a:rPr lang="ru-RU" smtClean="0"/>
              <a:pPr/>
              <a:t>08.06.2022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FEFF8-B0B1-4E4A-AF3F-C2AA080780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330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7B817-E6D4-459C-A520-B76D9C194037}" type="datetimeFigureOut">
              <a:rPr lang="ru-RU" smtClean="0"/>
              <a:pPr/>
              <a:t>08.06.2022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FEFF8-B0B1-4E4A-AF3F-C2AA080780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03864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F7B817-E6D4-459C-A520-B76D9C194037}" type="datetimeFigureOut">
              <a:rPr lang="ru-RU" smtClean="0"/>
              <a:pPr/>
              <a:t>08.06.2022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B0FEFF8-B0B1-4E4A-AF3F-C2AA080780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6200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6;&#1059;&#1057;&#1057;&#1050;&#1048;&#1049;%20&#1041;&#1067;&#1058;\&#1056;&#1091;&#1089;&#1089;&#1082;&#1080;&#1077;%20&#1085;&#1072;&#1088;&#1086;&#1076;&#1085;&#1099;&#1077;%20-%20&#1040;&#1093;,%20&#1090;&#1099;%20&#1073;&#1077;&#1088;&#1077;&#1079;&#1072;%20(minus).mp3" TargetMode="Externa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45CB549-A2EB-4C2A-A401-3D3F791064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896" y="3225615"/>
            <a:ext cx="4691039" cy="351977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A07CD93-47DD-4C8B-B6D3-8B4571C68A46}"/>
              </a:ext>
            </a:extLst>
          </p:cNvPr>
          <p:cNvSpPr txBox="1"/>
          <p:nvPr/>
        </p:nvSpPr>
        <p:spPr>
          <a:xfrm>
            <a:off x="685800" y="112612"/>
            <a:ext cx="11256264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6600"/>
                </a:solidFill>
              </a:rPr>
              <a:t>МБОУ «Минская начальная школа – детский сад» </a:t>
            </a:r>
          </a:p>
          <a:p>
            <a:endParaRPr lang="ru-RU" sz="2800" b="1" dirty="0">
              <a:solidFill>
                <a:srgbClr val="006600"/>
              </a:solidFill>
            </a:endParaRPr>
          </a:p>
          <a:p>
            <a:r>
              <a:rPr lang="ru-RU" sz="4800" b="1" dirty="0">
                <a:solidFill>
                  <a:srgbClr val="006600"/>
                </a:solidFill>
              </a:rPr>
              <a:t>«Знакомство с </a:t>
            </a:r>
            <a:r>
              <a:rPr lang="ru-RU" sz="4800" b="1">
                <a:solidFill>
                  <a:srgbClr val="006600"/>
                </a:solidFill>
              </a:rPr>
              <a:t>бытом </a:t>
            </a:r>
          </a:p>
          <a:p>
            <a:r>
              <a:rPr lang="ru-RU" sz="4800" b="1">
                <a:solidFill>
                  <a:srgbClr val="006600"/>
                </a:solidFill>
              </a:rPr>
              <a:t>и обычаями на Руси»</a:t>
            </a:r>
          </a:p>
          <a:p>
            <a:r>
              <a:rPr lang="ru-RU" sz="4800" b="1" dirty="0">
                <a:solidFill>
                  <a:srgbClr val="006600"/>
                </a:solidFill>
              </a:rPr>
              <a:t> </a:t>
            </a:r>
            <a:r>
              <a:rPr lang="ru-RU" sz="2800" b="1" dirty="0">
                <a:solidFill>
                  <a:srgbClr val="006600"/>
                </a:solidFill>
              </a:rPr>
              <a:t>(подготовительная группа компенсирующей направленности)</a:t>
            </a:r>
          </a:p>
          <a:p>
            <a:endParaRPr lang="ru-RU" sz="3600" b="1" dirty="0">
              <a:solidFill>
                <a:srgbClr val="006600"/>
              </a:solidFill>
            </a:endParaRPr>
          </a:p>
          <a:p>
            <a:pPr algn="r"/>
            <a:r>
              <a:rPr lang="ru-RU" sz="2800" b="1" dirty="0">
                <a:solidFill>
                  <a:srgbClr val="006600"/>
                </a:solidFill>
              </a:rPr>
              <a:t>воспитатель высшей кв. кат.</a:t>
            </a:r>
          </a:p>
          <a:p>
            <a:pPr algn="r"/>
            <a:r>
              <a:rPr lang="ru-RU" sz="2800" b="1" dirty="0">
                <a:solidFill>
                  <a:srgbClr val="006600"/>
                </a:solidFill>
              </a:rPr>
              <a:t> Старицкая Елена Владимировна</a:t>
            </a:r>
          </a:p>
        </p:txBody>
      </p:sp>
    </p:spTree>
    <p:extLst>
      <p:ext uri="{BB962C8B-B14F-4D97-AF65-F5344CB8AC3E}">
        <p14:creationId xmlns:p14="http://schemas.microsoft.com/office/powerpoint/2010/main" val="29976184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7156" t="13382" r="32518" b="20048"/>
          <a:stretch/>
        </p:blipFill>
        <p:spPr>
          <a:xfrm>
            <a:off x="7553740" y="427565"/>
            <a:ext cx="4084983" cy="3039475"/>
          </a:xfrm>
          <a:prstGeom prst="rect">
            <a:avLst/>
          </a:prstGeom>
        </p:spPr>
      </p:pic>
      <p:pic>
        <p:nvPicPr>
          <p:cNvPr id="1026" name="Picture 2" descr="https://artsdot.com/ADC/Art-ImgScreen-1.nsf/O/A-8YDUET/$FILE/Anna_ancher-sheep_shearin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113" y="751942"/>
            <a:ext cx="6968572" cy="5430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satyrfenfarm.com/wp-content/uploads/2011/05/DSC0411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45" t="15940" r="23176"/>
          <a:stretch/>
        </p:blipFill>
        <p:spPr bwMode="auto">
          <a:xfrm>
            <a:off x="7553740" y="3580340"/>
            <a:ext cx="4149619" cy="303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92517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732" y="229586"/>
            <a:ext cx="4367484" cy="3275613"/>
          </a:xfrm>
          <a:prstGeom prst="rect">
            <a:avLst/>
          </a:prstGeom>
        </p:spPr>
      </p:pic>
      <p:pic>
        <p:nvPicPr>
          <p:cNvPr id="2052" name="Picture 4" descr="https://rcrkoo.ru/wp-content/uploads/2020/10/33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33"/>
          <a:stretch/>
        </p:blipFill>
        <p:spPr bwMode="auto">
          <a:xfrm>
            <a:off x="752732" y="3619499"/>
            <a:ext cx="4466254" cy="2981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photochronograph.ru/wp-content/uploads/2019/12/67876cbb230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2700" y="229586"/>
            <a:ext cx="4457700" cy="6506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11728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919" y="66675"/>
            <a:ext cx="4640368" cy="6572250"/>
          </a:xfrm>
          <a:prstGeom prst="rect">
            <a:avLst/>
          </a:prstGeom>
        </p:spPr>
      </p:pic>
      <p:pic>
        <p:nvPicPr>
          <p:cNvPr id="3074" name="Picture 2" descr="https://s1.babiki.ru/uploads/images/topics/2021/08/07/14/7670e2246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84"/>
          <a:stretch/>
        </p:blipFill>
        <p:spPr bwMode="auto">
          <a:xfrm>
            <a:off x="5972174" y="66675"/>
            <a:ext cx="4714875" cy="341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72174" y="3562350"/>
            <a:ext cx="4714875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8735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samovary.ru/img/goods/thumbs/1/sam2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4" t="22519" r="32293" b="1472"/>
          <a:stretch/>
        </p:blipFill>
        <p:spPr bwMode="auto">
          <a:xfrm>
            <a:off x="657224" y="131762"/>
            <a:ext cx="4371975" cy="6568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i.pinimg.com/736x/25/23/5f/25235fe92afbe7aab7b2cf2fc1b87ac6--tea-culture-volga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10" r="18490"/>
          <a:stretch/>
        </p:blipFill>
        <p:spPr bwMode="auto">
          <a:xfrm>
            <a:off x="5962651" y="131762"/>
            <a:ext cx="5365484" cy="6438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30151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mediadb.agro2b.ru/mediadb/56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328" y="0"/>
            <a:ext cx="10286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06152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avatars.mds.yandex.net/get-zen_doc/98843/pub_5c3dad1024fdbc00ab3c77c1_5c3daed504bcd000ab92e76a/scale_120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49" r="3274" b="-2728"/>
          <a:stretch/>
        </p:blipFill>
        <p:spPr bwMode="auto">
          <a:xfrm>
            <a:off x="193876" y="453894"/>
            <a:ext cx="5563987" cy="6059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im2.tourbina.ru/photos.3/7/1/715919/big.photo/Istoriko-kraevedtcheskiy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" t="-3691" r="8827" b="4798"/>
          <a:stretch/>
        </p:blipFill>
        <p:spPr bwMode="auto">
          <a:xfrm>
            <a:off x="5991225" y="239969"/>
            <a:ext cx="5944286" cy="6085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06373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img4.tourbina.ru/photos.3/1/0/1017344/big.photo/Izba-Obukhovoy-Seredina.jpg">
            <a:extLst>
              <a:ext uri="{FF2B5EF4-FFF2-40B4-BE49-F238E27FC236}">
                <a16:creationId xmlns:a16="http://schemas.microsoft.com/office/drawing/2014/main" id="{A9615AF2-2B58-4837-A7F3-759B8624F9F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7" r="2222" b="7584"/>
          <a:stretch/>
        </p:blipFill>
        <p:spPr bwMode="auto">
          <a:xfrm>
            <a:off x="2505809" y="0"/>
            <a:ext cx="1079399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25601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xn--67-kmc.xn--80aafey1amqq.xn--d1acj3b/images/events/cover/2de83767e38bcf26d0c23cefe4620dcb_bi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725" y="42862"/>
            <a:ext cx="10179974" cy="6777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усские народные - Ах, ты береза (minus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943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694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5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 descr="https://pbs.twimg.com/media/CWMGO0BXIAAy0If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74"/>
          <a:stretch/>
        </p:blipFill>
        <p:spPr bwMode="auto">
          <a:xfrm>
            <a:off x="1608373" y="68015"/>
            <a:ext cx="8935801" cy="6723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30727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muzeum-1may.nnov.muzkult.ru/media/2020/05/20/1254616121/14-yoshkar-ola-mus-proverilnasebe_co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8" b="5644"/>
          <a:stretch/>
        </p:blipFill>
        <p:spPr bwMode="auto">
          <a:xfrm>
            <a:off x="4200525" y="310028"/>
            <a:ext cx="7462065" cy="607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pbs.twimg.com/media/CWMGO0BXIAAy0If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74"/>
          <a:stretch/>
        </p:blipFill>
        <p:spPr bwMode="auto">
          <a:xfrm>
            <a:off x="341549" y="176187"/>
            <a:ext cx="3411301" cy="2566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s://cs5.livemaster.ru/storage/ce/90/4fab16ea9c9580293f4a3daaadat--subkultury-utvar-pechnaya-nabor-iz-10-predmeto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548" y="2890812"/>
            <a:ext cx="3411302" cy="3774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9128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rblogger.ru/img2012/reports03/yazicheskaya-maslenica/0_7e790_bb257f91_XXL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" b="1949"/>
          <a:stretch/>
        </p:blipFill>
        <p:spPr bwMode="auto">
          <a:xfrm>
            <a:off x="266480" y="171450"/>
            <a:ext cx="6559696" cy="430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p-o-k.ru/upload/iblock/c4d/c4dc37ca5dc892bd807ab061d6235971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6" t="13801" r="866" b="14199"/>
          <a:stretch/>
        </p:blipFill>
        <p:spPr bwMode="auto">
          <a:xfrm>
            <a:off x="7048499" y="606272"/>
            <a:ext cx="4895987" cy="3553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pinewoodforge.com/wp/wp-content/uploads/2016/07/spoon15.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6129" y="4623041"/>
            <a:ext cx="5739333" cy="1939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cdn3.static1-sima-land.com/items/709574/3/70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86" t="5591" r="16853" b="240"/>
          <a:stretch/>
        </p:blipFill>
        <p:spPr bwMode="auto">
          <a:xfrm rot="5400000">
            <a:off x="768251" y="4121271"/>
            <a:ext cx="1939683" cy="294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s://xn--80aae0ashccrq6m.xn--p1ai/images/product_images/info_images/1407671-4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10" t="6428" r="19762" b="9143"/>
          <a:stretch/>
        </p:blipFill>
        <p:spPr bwMode="auto">
          <a:xfrm rot="5400000">
            <a:off x="3773075" y="4259916"/>
            <a:ext cx="1939684" cy="2665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12564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troickiy-ckr.gubkin-kultura.ru/media/cache/69/7a/697a18c1a334f26b3b9e8d2aff23c0d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2674" y="0"/>
            <a:ext cx="4829175" cy="6817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school16.edu.tomsk.ru/museum/wp-content/uploads/sites/2/2014/03/DSC_189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567" y="28575"/>
            <a:ext cx="4426657" cy="6795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26417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65780" y="144106"/>
            <a:ext cx="3693720" cy="3026388"/>
          </a:xfrm>
          <a:prstGeom prst="rect">
            <a:avLst/>
          </a:prstGeom>
        </p:spPr>
      </p:pic>
      <p:pic>
        <p:nvPicPr>
          <p:cNvPr id="6148" name="Picture 4" descr="https://oldkomod.ru/wa-data/public/shop/products/77/00/77/images/523/523.97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5780" y="3394558"/>
            <a:ext cx="3726359" cy="2796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img-fotki.yandex.ru/get/9111/311695.31e/0_88bca_d5a6ae7c_XXL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9" t="1851" r="1727" b="1792"/>
          <a:stretch/>
        </p:blipFill>
        <p:spPr bwMode="auto">
          <a:xfrm>
            <a:off x="169010" y="733425"/>
            <a:ext cx="7600950" cy="503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03068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s://i.ytimg.com/vi/WGtNZHf4MPI/maxresdefaul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29" t="1129" r="12854" b="3341"/>
          <a:stretch/>
        </p:blipFill>
        <p:spPr bwMode="auto">
          <a:xfrm>
            <a:off x="173030" y="628649"/>
            <a:ext cx="7618420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s://www.mordovmedia.ru/media/news/74/39474/cde1d5cefd7d6f2b7cdbb0600c04baf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9717" y="3652836"/>
            <a:ext cx="3769896" cy="2795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https://i.ytimg.com/vi/_JeymDcDmaI/maxresdefault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44"/>
          <a:stretch/>
        </p:blipFill>
        <p:spPr bwMode="auto">
          <a:xfrm>
            <a:off x="7939717" y="314324"/>
            <a:ext cx="3769896" cy="305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4736694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395</TotalTime>
  <Words>35</Words>
  <Application>Microsoft Office PowerPoint</Application>
  <PresentationFormat>Широкоэкранный</PresentationFormat>
  <Paragraphs>8</Paragraphs>
  <Slides>15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Trebuchet MS</vt:lpstr>
      <vt:lpstr>Wingdings 3</vt:lpstr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Elena_Elena_V@outlook.com</dc:creator>
  <cp:lastModifiedBy>79217</cp:lastModifiedBy>
  <cp:revision>29</cp:revision>
  <dcterms:created xsi:type="dcterms:W3CDTF">2022-04-11T15:48:43Z</dcterms:created>
  <dcterms:modified xsi:type="dcterms:W3CDTF">2022-06-08T18:46:01Z</dcterms:modified>
</cp:coreProperties>
</file>