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56" r:id="rId2"/>
    <p:sldId id="275" r:id="rId3"/>
    <p:sldId id="257" r:id="rId4"/>
    <p:sldId id="261" r:id="rId5"/>
    <p:sldId id="258" r:id="rId6"/>
    <p:sldId id="262" r:id="rId7"/>
    <p:sldId id="259" r:id="rId8"/>
    <p:sldId id="264" r:id="rId9"/>
    <p:sldId id="266" r:id="rId10"/>
    <p:sldId id="267" r:id="rId11"/>
    <p:sldId id="269" r:id="rId12"/>
    <p:sldId id="268" r:id="rId13"/>
    <p:sldId id="272" r:id="rId14"/>
    <p:sldId id="274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EB1D1-959A-415D-B94F-C1403527DE7B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B280BE-67FD-446F-8944-EFC1C92E8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8132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44824"/>
            <a:ext cx="8568952" cy="475252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презентации: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«Стремимся быть патриотами России,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 наши  прадеды и деды»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профессиональное образовательное учреждение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Осинниковский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горнотехнический колледж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г.Осинники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курс, группа 2ТТР-19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Педагог-куратор: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Ракова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Ольга Борисовна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5"/>
            <a:ext cx="7772400" cy="1008112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7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42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822647"/>
            <a:ext cx="6512511" cy="79208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Чеботаренко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Роман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131840" y="1772816"/>
            <a:ext cx="5824736" cy="3474720"/>
          </a:xfrm>
        </p:spPr>
        <p:txBody>
          <a:bodyPr/>
          <a:lstStyle/>
          <a:p>
            <a:pPr marL="45720" indent="45720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прадед -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Жолобов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Иванович (04.01.1926 - 14.07.1966). </a:t>
            </a:r>
          </a:p>
          <a:p>
            <a:pPr marL="45720" indent="45720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1943 году был призван на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фронт. Воевал до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окончания войны. Потом продолжил на японской войне.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45720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войны жил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Калтане, работал на шахте в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Малышевом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оге.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1966 году умер от удара молнии.</a:t>
            </a:r>
          </a:p>
        </p:txBody>
      </p:sp>
      <p:pic>
        <p:nvPicPr>
          <p:cNvPr id="1026" name="Picture 2" descr="F:\МОЯ  работа\Мероприятия\Дистанционные  мероприятия\для подтверждения ВЫСШЕЙ категории\Никто не забыт, ничто не забыто\Чеботаренко\фот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1"/>
            <a:ext cx="2664296" cy="355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35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20688"/>
            <a:ext cx="6512511" cy="79208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Быков Артём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131840" y="1371328"/>
            <a:ext cx="5824736" cy="5472608"/>
          </a:xfrm>
        </p:spPr>
        <p:txBody>
          <a:bodyPr>
            <a:normAutofit/>
          </a:bodyPr>
          <a:lstStyle/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прадед - Быков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лексей Ильич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(30.03.1914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19.08.1974г.г.)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рождения Алтайский край,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Тогульский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р-н, с.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Юрченково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призыва: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Прокопьевский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РВК,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Кемеровская обл., г.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Прокопьевск.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службы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486 пушечный артиллерийский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полк.</a:t>
            </a: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Воинское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звание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сержант.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Орден Красной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Звезды; Медаль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«За взятие Берлина»,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Медаль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«За оборону Москвы»,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Медаль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«За освобождение Варшавы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28" y="757211"/>
            <a:ext cx="2499564" cy="374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07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914644"/>
            <a:ext cx="6512511" cy="92697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Боевой путь</a:t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486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пушечного артиллерийского полка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6" name="Picture 2" descr="G:\МОЯ  работа\Мероприятия\Дистанционные  мероприятия\для подтверждения ВЫСШЕЙ категории\Никто не забыт, ничто не забыто\Быков\боевой путь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6624736" cy="543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34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08546"/>
            <a:ext cx="6512511" cy="79208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Новосёлов Роман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014827" y="1385392"/>
            <a:ext cx="5968752" cy="5472608"/>
          </a:xfrm>
        </p:spPr>
        <p:txBody>
          <a:bodyPr>
            <a:normAutofit/>
          </a:bodyPr>
          <a:lstStyle/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прадед - </a:t>
            </a:r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Акимов Николай Егорович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(1922-08.02.2003г.г.)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рождения Алтайский край,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Быстроистокский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р-н, с.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Верхонуси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призыва: 13 октября 1941 года.</a:t>
            </a: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Вернулся домой в 1947 году.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службы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отдельный гвардейский мотоциклетный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полк.</a:t>
            </a: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Воинское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звание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рядовой.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едаль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«За боевые заслуги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Орден Отечественной войны, </a:t>
            </a: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едаль «За победу над Японией»,</a:t>
            </a:r>
          </a:p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МОЯ  работа\Мероприятия\Дистанционные  мероприятия\для подтверждения ВЫСШЕЙ категории\Никто не забыт, ничто не забыто\Новосёлов\2 фот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6465"/>
            <a:ext cx="283531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46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F:\МОЯ  работа\Мероприятия\Дистанционные  мероприятия\для подтверждения ВЫСШЕЙ категории\Никто не забыт, ничто не забыто\Новосёлов\3 фото общее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59" y="1578204"/>
            <a:ext cx="8227079" cy="527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586156"/>
            <a:ext cx="4572000" cy="8371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indent="457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Однополчане 2-го отдельного гвардейского мотоциклетного полка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26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F:\МОЯ  работа\Мероприятия\Дистанционные  мероприятия\для подтверждения ВЫСШЕЙ категории\Никто не забыт, ничто не забыто\Новосёлов\5 меда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326" y="330430"/>
            <a:ext cx="4655872" cy="312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:\МОЯ  работа\Мероприятия\Дистанционные  мероприятия\для подтверждения ВЫСШЕЙ категории\Никто не забыт, ничто не забыто\Новосёлов\1 медал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90" y="3365128"/>
            <a:ext cx="1815046" cy="34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МОЯ  работа\Мероприятия\Дистанционные  мероприятия\для подтверждения ВЫСШЕЙ категории\Никто не забыт, ничто не забыто\Новосёлов\3 медал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772" y="3291237"/>
            <a:ext cx="1996499" cy="362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F:\МОЯ  работа\Мероприятия\Дистанционные  мероприятия\для подтверждения ВЫСШЕЙ категории\Никто не забыт, ничто не забыто\Новосёлов\4 медаль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39321"/>
            <a:ext cx="1764499" cy="332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F:\МОЯ  работа\Мероприятия\Дистанционные  мероприятия\для подтверждения ВЫСШЕЙ категории\Никто не забыт, ничто не забыто\Новосёлов\2 медаль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627"/>
            <a:ext cx="3228975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84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01408" cy="5505792"/>
          </a:xfrm>
        </p:spPr>
        <p:txBody>
          <a:bodyPr>
            <a:normAutofit lnSpcReduction="10000"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Эпиграф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Я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прадедушкой очень горжусь.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Мне пример в его жизни подмога.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 из сердца не выкинуть грусть –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Трудной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стала его дорога.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 меня все еще впереди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свой путь выбирать мне надо.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 хочу я его пройти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Как по жизни прошел мой прадед!</a:t>
            </a:r>
          </a:p>
          <a:p>
            <a:pPr marL="45720" indent="0"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 Ермолов)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15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Кехтер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Роман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49592" y="1119064"/>
            <a:ext cx="6336704" cy="5688632"/>
          </a:xfrm>
        </p:spPr>
        <p:txBody>
          <a:bodyPr>
            <a:normAutofit fontScale="77500" lnSpcReduction="20000"/>
          </a:bodyPr>
          <a:lstStyle/>
          <a:p>
            <a:pPr marL="0" indent="45720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прадед,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Провизион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Николай Дмитриевич (15.11.1925-03.06.2002г.г.). </a:t>
            </a:r>
          </a:p>
          <a:p>
            <a:pPr marL="0" indent="45720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Великой Отечественной войны жил в селе Шумиха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Алтайского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края. 2 января 1943 г. ушёл добровольцем на войну.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составе 2-го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Украинского фронта 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232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стрелковой дивизии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1039 стрелкового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полка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стрелком-радиотелеграфистом участвовал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форсировании Днепра, Северного Донца.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Освобождал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Ворошиловград. Б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ыл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тяжело ранен в область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груди. 9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мая 1945 года встретил в госпитале.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Награды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Орден Красной Звезды Орден Отечественной войны I степени Медаль Жукова Медаль «За боевые заслуги» Медаль «За победу над Германией» Юбилейные медали.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демобилизации служил в органах внутренних дел. В 1952 г. переехал в Малиновку и работал милиционером в поселковом отделении милиции.</a:t>
            </a:r>
          </a:p>
        </p:txBody>
      </p:sp>
      <p:pic>
        <p:nvPicPr>
          <p:cNvPr id="1026" name="Picture 2" descr="G:\МОЯ  работа\Мероприятия\Дистанционные  мероприятия\для подтверждения ВЫСШЕЙ категории\Никто не забыт, ничто не забыто\Кехтер\Кехтер — копия — копия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2318990" cy="322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МОЯ  работа\Мероприятия\Дистанционные  мероприятия\для подтверждения ВЫСШЕЙ категории\Никто не забыт, ничто не забыто\Кехтер\Кехтер — копия — копия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" y="4581128"/>
            <a:ext cx="2594985" cy="190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40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877271"/>
            <a:ext cx="6512511" cy="9838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Боевой путь 2-го Украинского фронта  232 стрелковой дивизии 1039 стрелкового полка </a:t>
            </a:r>
          </a:p>
        </p:txBody>
      </p:sp>
      <p:pic>
        <p:nvPicPr>
          <p:cNvPr id="3074" name="Picture 2" descr="G:\МОЯ  работа\Мероприятия\Дистанционные  мероприятия\для подтверждения ВЫСШЕЙ категории\Никто не забыт, ничто не забыто\Кехтер\боевой путь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401040"/>
            <a:ext cx="7560840" cy="545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19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12511" cy="72008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Чумадеев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Дмитрий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МОЯ  работа\Мероприятия\Дистанционные  мероприятия\для подтверждения ВЫСШЕЙ категории\Никто не забыт, ничто не забыто\Чумадеев\efUEdkdaJBk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320169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2204864"/>
            <a:ext cx="50405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Мой прадед – Хитров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Василий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Никандрович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(1924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07.05.1983г.г.).</a:t>
            </a:r>
          </a:p>
          <a:p>
            <a:pPr indent="45720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 фронте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был с августа 1942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июнь 1945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года. Снайпер. Участник войны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составе 851 стрелкового полка. С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мая 1945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находился 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составе 435 полка войск МВД. Был демобилизован в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апреле 1947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года. Награды юбилейные.</a:t>
            </a:r>
          </a:p>
        </p:txBody>
      </p:sp>
      <p:pic>
        <p:nvPicPr>
          <p:cNvPr id="5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59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859016"/>
            <a:ext cx="6512511" cy="9989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Боевой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путь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851 стрелкового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полка 278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стрелковой дивизии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098" name="Picture 2" descr="G:\МОЯ  работа\Мероприятия\Дистанционные  мероприятия\для подтверждения ВЫСШЕЙ категории\Никто не забыт, ничто не забыто\Чумадеев\боевой путь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7165255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62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9493"/>
            <a:ext cx="8229600" cy="551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Ушаков Станислав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G:\МОЯ  работа\Мероприятия\Дистанционные  мероприятия\для подтверждения ВЫСШЕЙ категории\Никто не забыт, ничто не забыто\Ушаков\фото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2228595" cy="3184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МОЯ  работа\Мероприятия\Дистанционные  мероприятия\для подтверждения ВЫСШЕЙ категории\Никто не забыт, ничто не забыто\Ушаков\медаль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20049"/>
            <a:ext cx="3868165" cy="266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1124744"/>
            <a:ext cx="58326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Мой прадед –  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Демин Иван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Павлович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1922 - 22.09.1943г.). Погиб.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Последнее место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службы: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176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гвардейский стрелковый полк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59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гвардейской стрелковой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дивизии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(176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гв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59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гв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сд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Воинское звание: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мл.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лейтенант;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источника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донесения: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ЦАМО (Центральный архив Министерства обороны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G:\МОЯ  работа\Мероприятия\Дистанционные  мероприятия\для подтверждения ВЫСШЕЙ категории\Никто не забыт, ничто не забыто\Ушаков\000016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52486"/>
            <a:ext cx="3701338" cy="270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54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418342"/>
            <a:ext cx="5288375" cy="64807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Хрущёв Александр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99792" y="1097360"/>
            <a:ext cx="6364534" cy="5760640"/>
          </a:xfrm>
        </p:spPr>
        <p:txBody>
          <a:bodyPr>
            <a:normAutofit fontScale="92500" lnSpcReduction="20000"/>
          </a:bodyPr>
          <a:lstStyle/>
          <a:p>
            <a:pPr marL="45720" indent="457200">
              <a:lnSpc>
                <a:spcPct val="110000"/>
              </a:lnSpc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прадед –Рогозин Степан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Гаврилович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родился в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Бутурлиновка Воронежской области в семье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крестьянина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(21.12.1918-2000г.г.).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призван на войну в июне 1941 года. Воевал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составе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отдельной электротехнической роты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Ленинградского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фронта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звании сержант, а затем старшина.</a:t>
            </a:r>
          </a:p>
          <a:p>
            <a:pPr marL="45720" indent="45720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Награды: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>
              <a:buFont typeface="Wingdings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Орден Славы III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степени;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>
              <a:buFont typeface="Wingdings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Орден Красной Звезды (2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>
              <a:buFont typeface="Wingdings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Орден Отечественной войны II степени (2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>
              <a:buFont typeface="Wingdings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Медаль «За победу над Германией в Великой Отечественной войне 1941–1945 гг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После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войны стал председателем поселкового совета посёлка Вырица Ленинградской области.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6" name="Picture 2" descr="G:\МОЯ  работа\Мероприятия\Дистанционные  мероприятия\для подтверждения ВЫСШЕЙ категории\Никто не забыт, ничто не забыто\Хрущёв\фот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" y="429493"/>
            <a:ext cx="1992683" cy="299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:\МОЯ  работа\Мероприятия\Дистанционные  мероприятия\для подтверждения ВЫСШЕЙ категории\Никто не забыт, ничто не забыто\Хрущёв\фото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85963"/>
            <a:ext cx="2376264" cy="363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06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877272"/>
            <a:ext cx="780865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Боевой путь 30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отдельной электротехнической роты Ленинградского фронта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488832" cy="537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G:\МОЯ  работа\Мероприятия\Дистанционные  мероприятия\для подтверждения ВЫСШЕЙ категории\Никто не забыт, ничто не забыто\г 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72"/>
            <a:ext cx="9143999" cy="5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43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646</TotalTime>
  <Words>582</Words>
  <Application>Microsoft Office PowerPoint</Application>
  <PresentationFormat>Экран (4:3)</PresentationFormat>
  <Paragraphs>71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 </vt:lpstr>
      <vt:lpstr>Презентация PowerPoint</vt:lpstr>
      <vt:lpstr> Кехтер Роман</vt:lpstr>
      <vt:lpstr>Боевой путь 2-го Украинского фронта  232 стрелковой дивизии 1039 стрелкового полка </vt:lpstr>
      <vt:lpstr> Чумадеев Дмитрий</vt:lpstr>
      <vt:lpstr>Боевой путь 851 стрелкового полка 278 стрелковой дивизии</vt:lpstr>
      <vt:lpstr>Ушаков Станислав</vt:lpstr>
      <vt:lpstr>Хрущёв Александр</vt:lpstr>
      <vt:lpstr>Боевой путь 30 отдельной электротехнической роты Ленинградского фронта </vt:lpstr>
      <vt:lpstr>Чеботаренко Роман</vt:lpstr>
      <vt:lpstr>Быков Артём</vt:lpstr>
      <vt:lpstr>Боевой путь 486 пушечного артиллерийского полка  </vt:lpstr>
      <vt:lpstr>Новосёлов Роман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V-Всероссийский фестиваль творческих работ обучающихся, посвященный Победе в Великой Отечественной войне "Никто не забыт и ничто не забыто" </dc:title>
  <dc:creator>blablabla wasonline</dc:creator>
  <cp:lastModifiedBy>blablabla wasonline</cp:lastModifiedBy>
  <cp:revision>47</cp:revision>
  <dcterms:created xsi:type="dcterms:W3CDTF">2022-01-03T02:11:37Z</dcterms:created>
  <dcterms:modified xsi:type="dcterms:W3CDTF">2023-02-26T01:40:46Z</dcterms:modified>
</cp:coreProperties>
</file>