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5"/>
  </p:notesMasterIdLst>
  <p:sldIdLst>
    <p:sldId id="279" r:id="rId2"/>
    <p:sldId id="278" r:id="rId3"/>
    <p:sldId id="256" r:id="rId4"/>
    <p:sldId id="257" r:id="rId5"/>
    <p:sldId id="281" r:id="rId6"/>
    <p:sldId id="285" r:id="rId7"/>
    <p:sldId id="286" r:id="rId8"/>
    <p:sldId id="277" r:id="rId9"/>
    <p:sldId id="280" r:id="rId10"/>
    <p:sldId id="282" r:id="rId11"/>
    <p:sldId id="283" r:id="rId12"/>
    <p:sldId id="284" r:id="rId13"/>
    <p:sldId id="27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87" autoAdjust="0"/>
    <p:restoredTop sz="94660"/>
  </p:normalViewPr>
  <p:slideViewPr>
    <p:cSldViewPr>
      <p:cViewPr varScale="1">
        <p:scale>
          <a:sx n="69" d="100"/>
          <a:sy n="69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048CA-DC3E-419B-BA58-E8F770488100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80B60-B993-44F7-B88B-5BC760D67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1988984-1E0D-48B7-B83A-761B0983238F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C7A7C0-DB79-41EB-B023-6F1A2E5C9D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_\2020-2021\&#1086;&#1090;&#1082;&#1088;&#1099;&#1090;&#1099;&#1081;%20&#1091;&#1088;&#1086;&#1082;%20&#1057;&#1088;&#1072;&#1074;&#1085;&#1077;&#1085;&#1080;&#1077;%20&#1084;&#1080;&#1090;&#1086;&#1079;&#1072;%20&#1080;%20&#1084;&#1077;&#1081;&#1086;&#1079;&#1072;%2012.03.21\&#1092;&#1080;&#1083;&#1100;&#1084;%20&#1084;&#1080;&#1090;&#1086;&#1079;\7_02_05_01.avi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aklass.ru/" TargetMode="External"/><Relationship Id="rId2" Type="http://schemas.openxmlformats.org/officeDocument/2006/relationships/hyperlink" Target="https://bio-ege.sdamgia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esh.edu.ru/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7_02_05_0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42968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</a:p>
          <a:p>
            <a:pPr marL="514350" lvl="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Выполняет задания На Решу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ЕГЭ 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https://bio-ege.sdamgia.ru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(раздел Жизненный цикл клетки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Выполняет Тренировочный тест  на платформе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https://www.yaklass.ru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(раздел Жизненный путь клетки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Выполняют задания на сайте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РЭШ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https://resh.edu.ru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рок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 Деление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клетки. Клеточный цикл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Выполняет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задание в Лабораторном практикуме на компьютере</a:t>
            </a:r>
          </a:p>
          <a:p>
            <a:pPr lvl="0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14282" y="357166"/>
            <a:ext cx="892971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омашнее задание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П.36,37, читать,  составить кластер по теме   митоз и мейоз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Выполнить проверочный тест на Решу ЕГЭ (раздел Жизненный цикл клетки)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 тренировочный тест на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Якласс</a:t>
            </a:r>
            <a:endParaRPr lang="ru-RU" sz="3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Решить тренировочный тест на РЭШ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8786842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 задач на митоз и мейоз (Задание  27 </a:t>
            </a:r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ЕГЭ 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крупного рогатого скота в соматических клетках 60 хромосом. Определите число хромосом и молекул ДНК в клетках яичников в интерфазе перед началом деления и после деления мейоза I. Объясните, как образуется такое количество хромосом и молекул ДНК.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Хромосомный набор соматических клеток пшеницы равен 28. Определите хромосомный набор и число молекул ДНК в ядре (клетке) семязачатка перед началом мейоза I и мейоза II. Объясните результаты в каждом случае.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Известно, что в соматических клетках капусты содержится 18 хромосом. Определите хромосомный набор и число молекул ДНК в одной из клеток семязачатка перед началом мейоза, в анафазе мейоза I и в анафазе мейоза II. Объясните, какие процессы происходят в эти периоды и как они влияют на изменение числа ДНК и хромосом.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2573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Спасибо за внимание</a:t>
            </a:r>
            <a:endParaRPr lang="ru-RU" sz="4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ds02.infourok.ru/uploads/ex/0318/00005137-cb32720b/hello_html_e4ee2f5.jpg"/>
          <p:cNvPicPr>
            <a:picLocks noChangeAspect="1" noChangeArrowheads="1"/>
          </p:cNvPicPr>
          <p:nvPr/>
        </p:nvPicPr>
        <p:blipFill>
          <a:blip r:embed="rId2"/>
          <a:srcRect t="5132" b="4541"/>
          <a:stretch>
            <a:fillRect/>
          </a:stretch>
        </p:blipFill>
        <p:spPr bwMode="auto">
          <a:xfrm>
            <a:off x="340922" y="0"/>
            <a:ext cx="826077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000240"/>
            <a:ext cx="7529538" cy="2143140"/>
          </a:xfrm>
        </p:spPr>
        <p:txBody>
          <a:bodyPr>
            <a:normAutofit/>
          </a:bodyPr>
          <a:lstStyle/>
          <a:p>
            <a:pPr algn="ctr"/>
            <a:r>
              <a:rPr lang="ru-RU" sz="66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</a:t>
            </a:r>
            <a:r>
              <a:rPr lang="ru-RU" sz="66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митоза и  мейоза</a:t>
            </a:r>
            <a:endParaRPr lang="ru-RU" sz="66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Выявить признаки сходства и различия в процессах митоза и мейоза</a:t>
            </a:r>
          </a:p>
          <a:p>
            <a:r>
              <a:rPr lang="ru-RU" dirty="0" smtClean="0"/>
              <a:t>Закрепить знания о последовательности и характеристике фаз мейоза митоза и мейоза</a:t>
            </a:r>
          </a:p>
          <a:p>
            <a:r>
              <a:rPr lang="ru-RU" dirty="0" smtClean="0"/>
              <a:t>Сделать вывод об их биологическом значении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214421"/>
          <a:ext cx="8501121" cy="5371151"/>
        </p:xfrm>
        <a:graphic>
          <a:graphicData uri="http://schemas.openxmlformats.org/drawingml/2006/table">
            <a:tbl>
              <a:tblPr/>
              <a:tblGrid>
                <a:gridCol w="3718302"/>
                <a:gridCol w="2480119"/>
                <a:gridCol w="2302700"/>
              </a:tblGrid>
              <a:tr h="375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Признаки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для сравнения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Митоз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Мейоз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4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Сходства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20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Различия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делений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Конъюгация и Кроссинговер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Число дочерних клеток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Хромосомный набор дочерних клеток и Количество ДНК в дочерних клетках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Для каких клеток организма характерно деление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Лежит в основе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Сравнение по фазам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Значение в жизни растений и животных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Лабораторная работа № 9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С</a:t>
            </a:r>
            <a:r>
              <a:rPr kumimoji="0" lang="ru-RU" b="1" i="1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равнение процессов митоза и мейоза.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сравнить процессы митоза и мейоза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Ход работы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1" y="128016"/>
          <a:ext cx="8858279" cy="6729984"/>
        </p:xfrm>
        <a:graphic>
          <a:graphicData uri="http://schemas.openxmlformats.org/drawingml/2006/table">
            <a:tbl>
              <a:tblPr/>
              <a:tblGrid>
                <a:gridCol w="3728604"/>
                <a:gridCol w="2346820"/>
                <a:gridCol w="231122"/>
                <a:gridCol w="2551733"/>
              </a:tblGrid>
              <a:tr h="2676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Признаки для сравнения</a:t>
                      </a:r>
                    </a:p>
                  </a:txBody>
                  <a:tcPr marL="39073" marR="39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Митоз</a:t>
                      </a:r>
                    </a:p>
                  </a:txBody>
                  <a:tcPr marL="39073" marR="39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Мейоз</a:t>
                      </a:r>
                    </a:p>
                  </a:txBody>
                  <a:tcPr marL="39073" marR="39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3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Сходства</a:t>
                      </a:r>
                    </a:p>
                  </a:txBody>
                  <a:tcPr marL="39073" marR="390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1.Перед началом деления происходит Интерфаза, где наблюдается удвоение ДНК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Одинакова. последовательность и название фаз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В профазе и Профазе 1 происходит </a:t>
                      </a:r>
                      <a:r>
                        <a:rPr lang="ru-RU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спирализация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хромосом</a:t>
                      </a:r>
                    </a:p>
                  </a:txBody>
                  <a:tcPr marL="39073" marR="390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02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Различия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Число делений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Конъюгация и 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Кроссинговер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Число дочерних клеток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Хромосомный набор дочерних клеток и Количество ДНК в дочерних клетках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Для каких клеток организма характерно деление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Лежит в основе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Сравнение по фазам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Значение в жизни растений и животных</a:t>
                      </a:r>
                    </a:p>
                  </a:txBody>
                  <a:tcPr marL="39073" marR="390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Одно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 происходит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n2c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(диплоидный)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Соматических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Бесполого  размножения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Метафазе выстраиваются на экваторе хромосомы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Анафазе расходятся к полюсам хроматиды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Обеспечивает рост и развитие организмов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Увеличивает количество генетически однородных особей</a:t>
                      </a:r>
                    </a:p>
                  </a:txBody>
                  <a:tcPr marL="39073" marR="390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Два последовательных деления(редукционных)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Происходит в профазе 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1n1c (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гаплоидный)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Половых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Полового размножения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Метафазе 1 выстраиваются на экваторе пары гомологичных хромосом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анафазе 1 к полюсам расходятся </a:t>
                      </a:r>
                      <a:r>
                        <a:rPr lang="ru-RU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двухроматидные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хромомсомы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Обеспечивает генетическое разнообразие гамет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Сохраняет постоянство числа хромосом при половом размножении</a:t>
                      </a:r>
                    </a:p>
                  </a:txBody>
                  <a:tcPr marL="39073" marR="390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k-t.ru/helpiksorg/baza4/11034710148.files/image4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965"/>
            <a:ext cx="9246422" cy="68400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117693"/>
            <a:ext cx="85725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Установите соответствие между фазой мейоза с процессами происходящими в каждой фазе </a:t>
            </a:r>
          </a:p>
          <a:p>
            <a:pPr marL="457200" lvl="0" indent="-4572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Фаза митоза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Интерфаза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Профаза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Метафаза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Анафаза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Д) Телофаза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Образование хромосом с двумя хроматидами, разрушение ядерной оболочки.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Разделение хроматид и расхождение их к полюсам вдоль волокон веретена деления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Удвоение ДНК в ядре делящейся клетки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Образование веретена деления, укорочение хромосом, формирование экваториальной пластинки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Исчезновение веретена деления, деление цитоплазмы, образование новых клеточных мембран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285720" y="214290"/>
            <a:ext cx="850112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Установите соответствие между фазой мейоза с процессами происходящими в каждой фазе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ФАЗА МЕЙОЗА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Профаза 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Метафаза I- Анафаза 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Телофаза 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Профаза II – Метафаза II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Д) Анафаза II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Е) Телофаза II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Разделение хроматид и их перемещение к полюсам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Попарное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размещение и последующее разделение гомологичных хромосом, расхождение их к полюсам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Попарное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распределение гомологичных хромосом. Перекрест хромосом. Обмен гомологичными участками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Образование новых ядерных мембран и ядер с гаплоидным набором хромосом. Деление цитоплазмы с образование 4-х клеток.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Образование клеток, имеющих гаплоидный набор удвоенных хромосом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Расположение хромосом обеих клеток в экваториальных плоскостях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251</TotalTime>
  <Words>704</Words>
  <Application>Microsoft Office PowerPoint</Application>
  <PresentationFormat>Экран (4:3)</PresentationFormat>
  <Paragraphs>104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Слайд 1</vt:lpstr>
      <vt:lpstr>Слайд 2</vt:lpstr>
      <vt:lpstr>Сравнение митоза и  мейоза</vt:lpstr>
      <vt:lpstr>Цель урока: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Спасибо за внимание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Митоз. Мейоз.</dc:title>
  <dc:creator>XP GAME 2009</dc:creator>
  <cp:lastModifiedBy>Наталья</cp:lastModifiedBy>
  <cp:revision>31</cp:revision>
  <dcterms:created xsi:type="dcterms:W3CDTF">2018-02-12T05:07:37Z</dcterms:created>
  <dcterms:modified xsi:type="dcterms:W3CDTF">2021-03-12T01:12:57Z</dcterms:modified>
</cp:coreProperties>
</file>