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2" r:id="rId5"/>
    <p:sldId id="258" r:id="rId6"/>
    <p:sldId id="265" r:id="rId7"/>
    <p:sldId id="259" r:id="rId8"/>
    <p:sldId id="264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Scottish Fla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641883" cy="564949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159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76438/pub_5c729264645eac00b39dd278_5c72d8576dc7c000aeb0e664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994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352928" cy="4377679"/>
          </a:xfrm>
        </p:spPr>
        <p:txBody>
          <a:bodyPr>
            <a:normAutofit/>
          </a:bodyPr>
          <a:lstStyle/>
          <a:p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blue red and white </a:t>
            </a: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blue and red </a:t>
            </a:r>
            <a:endParaRPr lang="en-US" sz="5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blue white and yellow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543800" cy="914400"/>
          </a:xfrm>
        </p:spPr>
        <p:txBody>
          <a:bodyPr>
            <a:noAutofit/>
          </a:bodyPr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What are the colors of the British flag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737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916832"/>
            <a:ext cx="7560840" cy="4449687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100 </a:t>
            </a:r>
            <a:endParaRPr lang="en-US" sz="5400" dirty="0" smtClean="0">
              <a:effectLst/>
            </a:endParaRP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90 </a:t>
            </a:r>
            <a:endParaRPr lang="en-US" sz="5400" dirty="0" smtClean="0">
              <a:effectLst/>
            </a:endParaRP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10</a:t>
            </a:r>
            <a:endParaRPr lang="ru-RU" sz="5400" dirty="0">
              <a:effectLst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836712"/>
            <a:ext cx="7543800" cy="914400"/>
          </a:xfrm>
        </p:spPr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How many pence are there in one pond?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005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72817"/>
            <a:ext cx="7776864" cy="4824536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George </a:t>
            </a:r>
            <a:r>
              <a:rPr lang="en-US" sz="5400" dirty="0" smtClean="0">
                <a:effectLst/>
              </a:rPr>
              <a:t>Washington</a:t>
            </a: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Abraham </a:t>
            </a:r>
            <a:r>
              <a:rPr lang="en-US" sz="5400" dirty="0" smtClean="0">
                <a:effectLst/>
              </a:rPr>
              <a:t>Lincoln</a:t>
            </a: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John Kennedy</a:t>
            </a:r>
            <a:endParaRPr lang="ru-RU" sz="5400" dirty="0">
              <a:effectLst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980728"/>
            <a:ext cx="7543800" cy="914400"/>
          </a:xfrm>
        </p:spPr>
        <p:txBody>
          <a:bodyPr/>
          <a:lstStyle/>
          <a:p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Who was the first president of the USA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300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7992888" cy="4377679"/>
          </a:xfrm>
        </p:spPr>
        <p:txBody>
          <a:bodyPr/>
          <a:lstStyle/>
          <a:p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a) jam </a:t>
            </a:r>
            <a:endParaRPr lang="en-US" sz="5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milk </a:t>
            </a:r>
            <a:endParaRPr lang="en-US" sz="5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lemon</a:t>
            </a:r>
            <a:endParaRPr lang="ru-RU" sz="5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24744"/>
            <a:ext cx="7543800" cy="914400"/>
          </a:xfrm>
        </p:spPr>
        <p:txBody>
          <a:bodyPr/>
          <a:lstStyle/>
          <a:p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What do the English put in their tea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679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16832"/>
            <a:ext cx="8064896" cy="4305671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</a:t>
            </a:r>
            <a:r>
              <a:rPr lang="en-US" sz="5400" dirty="0" smtClean="0">
                <a:effectLst/>
              </a:rPr>
              <a:t>Texas</a:t>
            </a: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</a:t>
            </a:r>
            <a:r>
              <a:rPr lang="en-US" sz="5400" dirty="0" smtClean="0">
                <a:effectLst/>
              </a:rPr>
              <a:t>Alaska</a:t>
            </a: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California</a:t>
            </a:r>
            <a:endParaRPr lang="ru-RU" sz="5400" dirty="0">
              <a:effectLst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908720"/>
            <a:ext cx="7543800" cy="914400"/>
          </a:xfrm>
        </p:spPr>
        <p:txBody>
          <a:bodyPr/>
          <a:lstStyle/>
          <a:p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What is the biggest state in the USA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02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988840"/>
            <a:ext cx="7920880" cy="4665711"/>
          </a:xfrm>
        </p:spPr>
        <p:txBody>
          <a:bodyPr/>
          <a:lstStyle/>
          <a:p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5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St.Valentine’s</a:t>
            </a:r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</a:p>
          <a:p>
            <a:r>
              <a:rPr lang="en-US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Easter</a:t>
            </a:r>
          </a:p>
          <a:p>
            <a:r>
              <a:rPr lang="en-US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Christmas</a:t>
            </a:r>
            <a:endParaRPr lang="ru-RU" sz="5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980728"/>
            <a:ext cx="7543800" cy="914400"/>
          </a:xfrm>
        </p:spPr>
        <p:txBody>
          <a:bodyPr/>
          <a:lstStyle/>
          <a:p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Which holiday is on December 25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80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44824"/>
            <a:ext cx="8064896" cy="4665711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</a:t>
            </a:r>
            <a:r>
              <a:rPr lang="en-US" sz="5400" dirty="0" smtClean="0">
                <a:effectLst/>
              </a:rPr>
              <a:t>Miami</a:t>
            </a: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</a:t>
            </a:r>
            <a:r>
              <a:rPr lang="en-US" sz="5400" dirty="0" smtClean="0">
                <a:effectLst/>
              </a:rPr>
              <a:t>Washington</a:t>
            </a: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New York</a:t>
            </a:r>
            <a:endParaRPr lang="ru-RU" sz="5400" dirty="0">
              <a:effectLst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836712"/>
            <a:ext cx="7543800" cy="914400"/>
          </a:xfrm>
        </p:spPr>
        <p:txBody>
          <a:bodyPr/>
          <a:lstStyle/>
          <a:p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What city is the statue of Liberty in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275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665711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near the </a:t>
            </a:r>
            <a:r>
              <a:rPr lang="en-US" sz="5400" dirty="0" smtClean="0">
                <a:effectLst/>
              </a:rPr>
              <a:t>Thames</a:t>
            </a: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near the Houses of </a:t>
            </a:r>
            <a:r>
              <a:rPr lang="en-US" sz="5400" dirty="0" smtClean="0">
                <a:effectLst/>
              </a:rPr>
              <a:t>Parliament</a:t>
            </a: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near the Tower of London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836712"/>
            <a:ext cx="7543800" cy="914400"/>
          </a:xfrm>
        </p:spPr>
        <p:txBody>
          <a:bodyPr/>
          <a:lstStyle/>
          <a:p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8. Where you can see the ravens in London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21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44824"/>
            <a:ext cx="7920880" cy="4737719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Halloween </a:t>
            </a:r>
            <a:endParaRPr lang="en-US" sz="5400" dirty="0" smtClean="0">
              <a:effectLst/>
            </a:endParaRP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Independence Day </a:t>
            </a:r>
            <a:endParaRPr lang="en-US" sz="5400" dirty="0" smtClean="0">
              <a:effectLst/>
            </a:endParaRP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Thanksgiving Day</a:t>
            </a:r>
            <a:endParaRPr lang="ru-RU" sz="5400" dirty="0">
              <a:effectLst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908720"/>
            <a:ext cx="8892480" cy="914400"/>
          </a:xfrm>
        </p:spPr>
        <p:txBody>
          <a:bodyPr/>
          <a:lstStyle/>
          <a:p>
            <a:r>
              <a:rPr lang="en-US" dirty="0">
                <a:effectLst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9. What American holiday is on the 4th of November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409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6a00e54eff3329883300e54fe94cda8833-800wi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1884" cy="62255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8205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060848"/>
            <a:ext cx="8136904" cy="4521695"/>
          </a:xfrm>
        </p:spPr>
        <p:txBody>
          <a:bodyPr>
            <a:normAutofit/>
          </a:bodyPr>
          <a:lstStyle/>
          <a:p>
            <a:r>
              <a:rPr lang="en-US" sz="5400" dirty="0">
                <a:effectLst/>
              </a:rPr>
              <a:t>a) </a:t>
            </a:r>
            <a:r>
              <a:rPr lang="en-US" sz="5400" dirty="0" smtClean="0">
                <a:effectLst/>
              </a:rPr>
              <a:t>London</a:t>
            </a:r>
          </a:p>
          <a:p>
            <a:r>
              <a:rPr lang="en-US" sz="5400" dirty="0" smtClean="0">
                <a:effectLst/>
              </a:rPr>
              <a:t>b</a:t>
            </a:r>
            <a:r>
              <a:rPr lang="en-US" sz="5400" dirty="0">
                <a:effectLst/>
              </a:rPr>
              <a:t>) Glasgow </a:t>
            </a:r>
            <a:endParaRPr lang="en-US" sz="5400" dirty="0" smtClean="0">
              <a:effectLst/>
            </a:endParaRPr>
          </a:p>
          <a:p>
            <a:r>
              <a:rPr lang="en-US" sz="5400" dirty="0" smtClean="0">
                <a:effectLst/>
              </a:rPr>
              <a:t>c</a:t>
            </a:r>
            <a:r>
              <a:rPr lang="en-US" sz="5400" dirty="0">
                <a:effectLst/>
              </a:rPr>
              <a:t>) Liverpool</a:t>
            </a:r>
            <a:endParaRPr lang="ru-RU" sz="5400" dirty="0">
              <a:effectLst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908720"/>
            <a:ext cx="8496944" cy="914400"/>
          </a:xfrm>
        </p:spPr>
        <p:txBody>
          <a:bodyPr/>
          <a:lstStyle/>
          <a:p>
            <a:r>
              <a:rPr lang="en-US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10. In what city were the famous “Beatles” born</a:t>
            </a:r>
            <a:r>
              <a:rPr lang="en-US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027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276872"/>
            <a:ext cx="7543800" cy="914400"/>
          </a:xfrm>
        </p:spPr>
        <p:txBody>
          <a:bodyPr/>
          <a:lstStyle/>
          <a:p>
            <a:pPr algn="ctr"/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697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northern-irela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871631" cy="55005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853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ouses-of-parliament-in-london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33932" cy="63695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170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Welsh-Fla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408172" cy="56452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739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buckinghampalace0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3367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271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England-flag-pictur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80424" cy="5996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214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London-Eye-2009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84267" cy="61296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774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Tower-of-London_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22183" cy="63981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3558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29</TotalTime>
  <Words>208</Words>
  <Application>Microsoft Office PowerPoint</Application>
  <PresentationFormat>Экран (4:3)</PresentationFormat>
  <Paragraphs>42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What are the colors of the British flag?</vt:lpstr>
      <vt:lpstr>2. How many pence are there in one pond?</vt:lpstr>
      <vt:lpstr>3. Who was the first president of the USA?</vt:lpstr>
      <vt:lpstr>4. What do the English put in their tea?</vt:lpstr>
      <vt:lpstr>5. What is the biggest state in the USA?</vt:lpstr>
      <vt:lpstr>  6. Which holiday is on December 25?</vt:lpstr>
      <vt:lpstr>7. What city is the statue of Liberty in?</vt:lpstr>
      <vt:lpstr>8. Where you can see the ravens in London?</vt:lpstr>
      <vt:lpstr>  9. What American holiday is on the 4th of November?</vt:lpstr>
      <vt:lpstr>10. In what city were the famous “Beatles” born?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Anastasia</dc:creator>
  <cp:lastModifiedBy>Anastasia</cp:lastModifiedBy>
  <cp:revision>14</cp:revision>
  <dcterms:created xsi:type="dcterms:W3CDTF">2021-04-07T18:34:39Z</dcterms:created>
  <dcterms:modified xsi:type="dcterms:W3CDTF">2021-04-07T19:08:29Z</dcterms:modified>
</cp:coreProperties>
</file>