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60" d="100"/>
          <a:sy n="60" d="100"/>
        </p:scale>
        <p:origin x="1550" y="4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3A305-07D5-47F0-82E8-5E0FF5640A10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984C0-CF03-4B76-A73F-57D4D5D52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693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3A305-07D5-47F0-82E8-5E0FF5640A10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984C0-CF03-4B76-A73F-57D4D5D52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392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3A305-07D5-47F0-82E8-5E0FF5640A10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984C0-CF03-4B76-A73F-57D4D5D52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639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3A305-07D5-47F0-82E8-5E0FF5640A10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984C0-CF03-4B76-A73F-57D4D5D52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290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3A305-07D5-47F0-82E8-5E0FF5640A10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984C0-CF03-4B76-A73F-57D4D5D52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289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3A305-07D5-47F0-82E8-5E0FF5640A10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984C0-CF03-4B76-A73F-57D4D5D52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741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3A305-07D5-47F0-82E8-5E0FF5640A10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984C0-CF03-4B76-A73F-57D4D5D52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21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3A305-07D5-47F0-82E8-5E0FF5640A10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984C0-CF03-4B76-A73F-57D4D5D52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455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3A305-07D5-47F0-82E8-5E0FF5640A10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984C0-CF03-4B76-A73F-57D4D5D52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889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3A305-07D5-47F0-82E8-5E0FF5640A10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984C0-CF03-4B76-A73F-57D4D5D52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170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3A305-07D5-47F0-82E8-5E0FF5640A10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984C0-CF03-4B76-A73F-57D4D5D52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768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23A305-07D5-47F0-82E8-5E0FF5640A10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4984C0-CF03-4B76-A73F-57D4D5D52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489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parrow, Bird, Animal, Perched, Wildlife, Songbir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700" y="-1003300"/>
            <a:ext cx="14719300" cy="10150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1839228"/>
            <a:ext cx="5703026" cy="2901641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20 МАРТА — ДЕНЬ ВОРОБЬЯ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516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35700" y="1825625"/>
            <a:ext cx="51181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В </a:t>
            </a:r>
            <a:r>
              <a:rPr lang="ru-RU" b="1" dirty="0"/>
              <a:t>г</a:t>
            </a:r>
            <a:r>
              <a:rPr lang="ru-RU" b="1" dirty="0" smtClean="0"/>
              <a:t>. Кемерово </a:t>
            </a:r>
            <a:r>
              <a:rPr lang="ru-RU" b="1" dirty="0"/>
              <a:t>тоже есть памятник.</a:t>
            </a:r>
            <a:r>
              <a:rPr lang="ru-RU" dirty="0"/>
              <a:t> </a:t>
            </a:r>
            <a:r>
              <a:rPr lang="ru-RU" dirty="0" smtClean="0"/>
              <a:t>Находится </a:t>
            </a:r>
            <a:r>
              <a:rPr lang="ru-RU" dirty="0"/>
              <a:t>в центре </a:t>
            </a:r>
            <a:r>
              <a:rPr lang="ru-RU" dirty="0" err="1"/>
              <a:t>Кемерова</a:t>
            </a:r>
            <a:r>
              <a:rPr lang="ru-RU" dirty="0"/>
              <a:t> в сквере Театра для детей и молодежи. Это дипломная работа выпускницы Кемеровского государственного университета культуры и искусств </a:t>
            </a:r>
            <a:r>
              <a:rPr lang="ru-RU" dirty="0" err="1"/>
              <a:t>Зульфии</a:t>
            </a:r>
            <a:r>
              <a:rPr lang="ru-RU" dirty="0"/>
              <a:t> </a:t>
            </a:r>
            <a:r>
              <a:rPr lang="ru-RU" dirty="0" err="1" smtClean="0"/>
              <a:t>Якатовой</a:t>
            </a:r>
            <a:r>
              <a:rPr lang="ru-RU" dirty="0" smtClean="0"/>
              <a:t>, сделанная </a:t>
            </a:r>
            <a:r>
              <a:rPr lang="ru-RU" dirty="0"/>
              <a:t>ею подарок любимому театру.</a:t>
            </a:r>
          </a:p>
        </p:txBody>
      </p:sp>
      <p:pic>
        <p:nvPicPr>
          <p:cNvPr id="4" name="Picture 8" descr="https://autotravel.ru/phalbum/90774/14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18"/>
          <a:stretch/>
        </p:blipFill>
        <p:spPr bwMode="auto">
          <a:xfrm>
            <a:off x="-708025" y="1483519"/>
            <a:ext cx="6511925" cy="4536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014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94300" y="492126"/>
            <a:ext cx="6489700" cy="1325563"/>
          </a:xfrm>
        </p:spPr>
        <p:txBody>
          <a:bodyPr/>
          <a:lstStyle/>
          <a:p>
            <a:r>
              <a:rPr lang="ru-RU" dirty="0">
                <a:solidFill>
                  <a:srgbClr val="00B050"/>
                </a:solidFill>
                <a:latin typeface="Arial Black" panose="020B0A04020102020204" pitchFamily="34" charset="0"/>
              </a:rPr>
              <a:t>В г. Надым есть памятник </a:t>
            </a:r>
            <a:r>
              <a:rPr lang="ru-RU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воробью </a:t>
            </a:r>
            <a:endParaRPr lang="ru-RU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94300" y="1952625"/>
            <a:ext cx="6489700" cy="49053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Идея скульптуры принадлежит местному писателю, первопроходцу, ветерану Севера – Валерию Мартынову. Архитектор – Петр </a:t>
            </a:r>
            <a:r>
              <a:rPr lang="ru-RU" dirty="0" err="1"/>
              <a:t>Гумич</a:t>
            </a:r>
            <a:r>
              <a:rPr lang="ru-RU" dirty="0"/>
              <a:t>.</a:t>
            </a:r>
            <a:br>
              <a:rPr lang="ru-RU" dirty="0"/>
            </a:br>
            <a:r>
              <a:rPr lang="ru-RU" dirty="0"/>
              <a:t>Сидящий на ветке воробей изготовлен из бронзы. Надпись на гранитном постаменте гласит: «В 1969 году строители города Надыма увидели первого воробья. Это стало праздником для всех горожан и укрепило их веру в будущее нового города».</a:t>
            </a:r>
          </a:p>
        </p:txBody>
      </p:sp>
      <p:pic>
        <p:nvPicPr>
          <p:cNvPr id="9218" name="Picture 2" descr="http://rasfokus.ru/images/photos/medium/5e320ce5649a5ab09913d161c84e247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08" r="22027"/>
          <a:stretch/>
        </p:blipFill>
        <p:spPr bwMode="auto">
          <a:xfrm>
            <a:off x="-88900" y="-61119"/>
            <a:ext cx="4711700" cy="7239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424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Bird, Sparrow, Sperling, Animal, Claws Out, Birds, Ha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7200" y="-1082623"/>
            <a:ext cx="15259058" cy="10125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0480" y="-1206500"/>
            <a:ext cx="7961780" cy="99441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6100" y="2816277"/>
            <a:ext cx="5562600" cy="6426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Птицы </a:t>
            </a:r>
            <a:r>
              <a:rPr lang="ru-RU" sz="2400" dirty="0">
                <a:solidFill>
                  <a:schemeClr val="bg1"/>
                </a:solidFill>
              </a:rPr>
              <a:t>дороги нам как часть нашего чудесного мира. Их мелодичные, веселые, звонкие песни, яркое оперение оживляют природу, вселяют в нас бодрость и радость.. Помните, ребята, что нельзя разорять гнезда птиц, стрелять в них из рогаток! Берегите птиц! </a:t>
            </a:r>
            <a:r>
              <a:rPr lang="ru-RU" sz="2400" b="1" dirty="0" smtClean="0">
                <a:solidFill>
                  <a:schemeClr val="bg1"/>
                </a:solidFill>
              </a:rPr>
              <a:t>Птицы – наши верные друзья!</a:t>
            </a:r>
          </a:p>
          <a:p>
            <a:endParaRPr lang="ru-RU" sz="2400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546100" y="1050977"/>
            <a:ext cx="5562600" cy="1765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200" b="1" dirty="0" smtClean="0">
                <a:solidFill>
                  <a:schemeClr val="bg1"/>
                </a:solidFill>
              </a:rPr>
              <a:t>ВОТ ТАКИЕ ОНИ УДИВИТЕЛЬНЫЕ СОЗДАНИЯ  ВОРОБЬИ-ВОРОБУШКИ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396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Wildlife, Bird, Nature, Songbird, Sparrow, Gard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7095" y="-871010"/>
            <a:ext cx="9024810" cy="882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778500" y="-1079500"/>
            <a:ext cx="2082800" cy="944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2300" y="813330"/>
            <a:ext cx="10515600" cy="79057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dirty="0" smtClean="0">
                <a:solidFill>
                  <a:srgbClr val="00B050"/>
                </a:solidFill>
              </a:rPr>
              <a:t>ЦЕЛЬ: </a:t>
            </a:r>
            <a:r>
              <a:rPr lang="ru-RU" sz="3200" dirty="0" smtClean="0"/>
              <a:t>знакомство </a:t>
            </a:r>
            <a:r>
              <a:rPr lang="ru-RU" sz="3200" dirty="0"/>
              <a:t>с птицами</a:t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22300" y="1714500"/>
            <a:ext cx="6680200" cy="5346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200" b="1" dirty="0" smtClean="0">
                <a:solidFill>
                  <a:srgbClr val="00B050"/>
                </a:solidFill>
              </a:rPr>
              <a:t>ЗАДАЧИ:</a:t>
            </a:r>
          </a:p>
          <a:p>
            <a:r>
              <a:rPr lang="ru-RU" sz="3200" dirty="0" smtClean="0"/>
              <a:t>Расширять </a:t>
            </a:r>
            <a:r>
              <a:rPr lang="ru-RU" sz="3200" dirty="0"/>
              <a:t>знания детей о </a:t>
            </a:r>
            <a:r>
              <a:rPr lang="ru-RU" sz="3200" dirty="0" smtClean="0"/>
              <a:t>птицах</a:t>
            </a:r>
          </a:p>
          <a:p>
            <a:r>
              <a:rPr lang="ru-RU" sz="3200" dirty="0" smtClean="0"/>
              <a:t>Развивать </a:t>
            </a:r>
            <a:r>
              <a:rPr lang="ru-RU" sz="3200" dirty="0"/>
              <a:t>творческие способности </a:t>
            </a:r>
            <a:r>
              <a:rPr lang="ru-RU" sz="3200" dirty="0" smtClean="0"/>
              <a:t>детей</a:t>
            </a:r>
          </a:p>
          <a:p>
            <a:r>
              <a:rPr lang="ru-RU" sz="3200" dirty="0" smtClean="0"/>
              <a:t>Воспитывать </a:t>
            </a:r>
            <a:r>
              <a:rPr lang="ru-RU" sz="3200" dirty="0"/>
              <a:t>чувства бережного отношения к животному </a:t>
            </a:r>
            <a:r>
              <a:rPr lang="ru-RU" sz="3200" dirty="0" smtClean="0"/>
              <a:t>миру: интеллектуального</a:t>
            </a:r>
            <a:r>
              <a:rPr lang="ru-RU" sz="3200" dirty="0"/>
              <a:t>, и экологического развития учащихся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979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Воробей на скамейк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525" y="-1016000"/>
            <a:ext cx="15182850" cy="1012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3600" y="873125"/>
            <a:ext cx="5740400" cy="3609975"/>
          </a:xfrm>
        </p:spPr>
        <p:txBody>
          <a:bodyPr/>
          <a:lstStyle/>
          <a:p>
            <a:pPr marL="0" indent="0">
              <a:buNone/>
            </a:pPr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весь день ловлю жуков,</a:t>
            </a:r>
            <a:b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Ем букашек, червячков.</a:t>
            </a:r>
            <a:b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Зимовать не улетаю,</a:t>
            </a:r>
            <a:b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 карнизом обитаю.</a:t>
            </a:r>
            <a:b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Чик-чирик! Не робей!</a:t>
            </a:r>
            <a:b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бывалый...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3376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275" y="342901"/>
            <a:ext cx="10931525" cy="1677988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В 2022 ГОДУ ПТИЦЕЙ ГОДА ВЫБРАН ДОМОВОЙ ВОРОБЕЙ</a:t>
            </a:r>
            <a:endParaRPr lang="ru-RU" b="1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0" y="2282825"/>
            <a:ext cx="5524500" cy="37115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Он </a:t>
            </a:r>
            <a:r>
              <a:rPr lang="ru-RU" dirty="0"/>
              <a:t>отвечает всем требованиям этой номинации: распространен практически на всей территории России, легко узнаваем и нуждается во внимании и помощи человека. </a:t>
            </a:r>
          </a:p>
        </p:txBody>
      </p:sp>
      <p:pic>
        <p:nvPicPr>
          <p:cNvPr id="4098" name="Picture 2" descr="short-beak bird on person thum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75" y="2282825"/>
            <a:ext cx="5430375" cy="3622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810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50900" y="2794000"/>
            <a:ext cx="10426700" cy="30734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0900" y="98742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Международный день воробья проводится под несколькими девизами:</a:t>
            </a:r>
            <a:endParaRPr lang="ru-RU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08100" y="3298825"/>
            <a:ext cx="10515600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ru-RU" dirty="0" smtClean="0">
                <a:solidFill>
                  <a:schemeClr val="bg1"/>
                </a:solidFill>
              </a:rPr>
              <a:t>• </a:t>
            </a:r>
            <a:r>
              <a:rPr lang="ru-RU" dirty="0">
                <a:solidFill>
                  <a:schemeClr val="bg1"/>
                </a:solidFill>
              </a:rPr>
              <a:t>Сохраним воробьев, пока не стало слишком поздно!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• Давайте дадим воробьям благоприятную среду для роста.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• Не позволим воробьям стать воспоминанием.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• Не слышать воробьев – угроза для планеты.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80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2600" y="338137"/>
            <a:ext cx="10515600" cy="1325563"/>
          </a:xfrm>
        </p:spPr>
        <p:txBody>
          <a:bodyPr/>
          <a:lstStyle/>
          <a:p>
            <a:r>
              <a:rPr lang="ru-RU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НАШ ГЕРОЙ – ЗИМУЮЩАЯ ПТИЦА НЕБОЛЬШОГО РАЗМЕРА</a:t>
            </a:r>
            <a:endParaRPr lang="ru-RU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82600" y="1790701"/>
            <a:ext cx="8851900" cy="43307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3300" y="2100261"/>
            <a:ext cx="7315200" cy="43386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15-18 см в длину. Обитает возле жилья человека. Оперение </a:t>
            </a:r>
            <a:r>
              <a:rPr lang="ru-RU" dirty="0">
                <a:solidFill>
                  <a:schemeClr val="bg1"/>
                </a:solidFill>
              </a:rPr>
              <a:t>неброское, преобладают серые и коричневые цвета. Собираются в шумные стайки, очень «разговорчивые», веселые птахи, имеют отважный и задиристый характер. Питаются насекомыми, семенами растений, </a:t>
            </a:r>
            <a:r>
              <a:rPr lang="ru-RU" dirty="0" smtClean="0">
                <a:solidFill>
                  <a:schemeClr val="bg1"/>
                </a:solidFill>
              </a:rPr>
              <a:t>любят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семена </a:t>
            </a:r>
            <a:r>
              <a:rPr lang="ru-RU" dirty="0">
                <a:solidFill>
                  <a:schemeClr val="bg1"/>
                </a:solidFill>
              </a:rPr>
              <a:t>подсолнечника. Зимой с удовольствием прилетают на кормушки, клюют зерна, крошки.  </a:t>
            </a:r>
          </a:p>
        </p:txBody>
      </p:sp>
      <p:pic>
        <p:nvPicPr>
          <p:cNvPr id="5122" name="Picture 2" descr="Bird, Sparrow, Standing, Cut Out, Isolated, Wildlif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0175" y="2862261"/>
            <a:ext cx="5810401" cy="3746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974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animalsglobe.ru/wp-content/uploads/2016/08/vorobey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7611" y="0"/>
            <a:ext cx="10978389" cy="69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606800" y="-1079500"/>
            <a:ext cx="3441700" cy="944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57150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Чтобы оценить пользу, которую в течение весны и лета принесет нам воробей, нам надо посмотреть на наши огороды, сады, луга, цветники, и узнать, что там делается... Он </a:t>
            </a:r>
            <a:r>
              <a:rPr lang="ru-RU" dirty="0" smtClean="0"/>
              <a:t>каждый </a:t>
            </a:r>
            <a:r>
              <a:rPr lang="ru-RU" dirty="0"/>
              <a:t>день внимательно осматривает грядки и с утра до вечера истребляет всех тех вредителей, которые едят овощи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18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Селективный фокус двух птиц на бетонной балк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0" y="-342901"/>
            <a:ext cx="12585700" cy="8390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749300" y="588963"/>
            <a:ext cx="10490200" cy="14986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6950" y="762000"/>
            <a:ext cx="10515600" cy="1325563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ФИЗКУЛЬТМИНУТКА</a:t>
            </a:r>
            <a:endParaRPr lang="ru-RU" sz="6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8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В </a:t>
            </a:r>
            <a:r>
              <a:rPr lang="ru-RU" b="1" dirty="0">
                <a:solidFill>
                  <a:srgbClr val="00B050"/>
                </a:solidFill>
                <a:latin typeface="Arial Black" panose="020B0A04020102020204" pitchFamily="34" charset="0"/>
              </a:rPr>
              <a:t>благодарность воробьям в России установлены памятники.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42000" y="2390776"/>
            <a:ext cx="58928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Самый известный и популярный конечно Питерский, обитающий на </a:t>
            </a:r>
            <a:r>
              <a:rPr lang="ru-RU" dirty="0" err="1"/>
              <a:t>Фантанке</a:t>
            </a:r>
            <a:r>
              <a:rPr lang="ru-RU" dirty="0"/>
              <a:t> </a:t>
            </a:r>
            <a:r>
              <a:rPr lang="ru-RU" b="1" dirty="0"/>
              <a:t>Чижик-Пыжик. </a:t>
            </a:r>
            <a:r>
              <a:rPr lang="ru-RU" dirty="0"/>
              <a:t>Установлен в 1994 году на реке Фонтанке рядом с 1-м Инженерным мостом, напротив дома № 12/1. </a:t>
            </a:r>
          </a:p>
        </p:txBody>
      </p:sp>
      <p:pic>
        <p:nvPicPr>
          <p:cNvPr id="8198" name="Picture 6" descr="https://legkovmeste.ru/wp-content/uploads/2019/10/post_5db0c7920e69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4025" y="1989138"/>
            <a:ext cx="5737731" cy="394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758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309</Words>
  <Application>Microsoft Office PowerPoint</Application>
  <PresentationFormat>Широкоэкранный</PresentationFormat>
  <Paragraphs>22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Arial Black</vt:lpstr>
      <vt:lpstr>Calibri</vt:lpstr>
      <vt:lpstr>Calibri Light</vt:lpstr>
      <vt:lpstr>Тема Office</vt:lpstr>
      <vt:lpstr>20 МАРТА — ДЕНЬ ВОРОБЬЯ</vt:lpstr>
      <vt:lpstr>Презентация PowerPoint</vt:lpstr>
      <vt:lpstr>Презентация PowerPoint</vt:lpstr>
      <vt:lpstr>В 2022 ГОДУ ПТИЦЕЙ ГОДА ВЫБРАН ДОМОВОЙ ВОРОБЕЙ</vt:lpstr>
      <vt:lpstr>Международный день воробья проводится под несколькими девизами:</vt:lpstr>
      <vt:lpstr>НАШ ГЕРОЙ – ЗИМУЮЩАЯ ПТИЦА НЕБОЛЬШОГО РАЗМЕРА</vt:lpstr>
      <vt:lpstr>Презентация PowerPoint</vt:lpstr>
      <vt:lpstr>ФИЗКУЛЬТМИНУТКА</vt:lpstr>
      <vt:lpstr>В благодарность воробьям в России установлены памятники.</vt:lpstr>
      <vt:lpstr>Презентация PowerPoint</vt:lpstr>
      <vt:lpstr>В г. Надым есть памятник воробью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 МАРТА — ДЕНЬ ВОРОБЬЯ</dc:title>
  <dc:creator>Viliya</dc:creator>
  <cp:lastModifiedBy>Viliya</cp:lastModifiedBy>
  <cp:revision>5</cp:revision>
  <dcterms:created xsi:type="dcterms:W3CDTF">2022-03-20T10:07:17Z</dcterms:created>
  <dcterms:modified xsi:type="dcterms:W3CDTF">2022-03-20T10:40:41Z</dcterms:modified>
</cp:coreProperties>
</file>