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67" r:id="rId17"/>
    <p:sldId id="268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421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843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747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5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152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1915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6647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404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204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0610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288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5BC2CA9-24FA-4095-AB12-F0AABFAE09B4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170BC9AF-A77C-44FD-851A-B4BCFB59B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80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0550F2-DCD5-4E83-80C7-67E89941B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9080" y="410818"/>
            <a:ext cx="9114294" cy="3339547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тоговая аттестация </a:t>
            </a:r>
            <a:b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обучающихся, </a:t>
            </a:r>
            <a:br>
              <a:rPr lang="ru-RU" sz="3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освоивших дополнительные предпрофессиональные программы </a:t>
            </a:r>
            <a:br>
              <a:rPr lang="ru-RU" sz="3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области искусств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9184BB8-C13F-4544-B64A-274748EA46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4748" y="4664765"/>
            <a:ext cx="7442642" cy="593034"/>
          </a:xfrm>
        </p:spPr>
        <p:txBody>
          <a:bodyPr/>
          <a:lstStyle/>
          <a:p>
            <a:r>
              <a:rPr lang="ru-RU" dirty="0"/>
              <a:t>МАУДО Верхнесергинская ДШИ 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26F487B-A5CC-4F59-ABDF-2E90B66558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20" y="717985"/>
            <a:ext cx="1584582" cy="2151741"/>
          </a:xfrm>
        </p:spPr>
      </p:pic>
    </p:spTree>
    <p:extLst>
      <p:ext uri="{BB962C8B-B14F-4D97-AF65-F5344CB8AC3E}">
        <p14:creationId xmlns:p14="http://schemas.microsoft.com/office/powerpoint/2010/main" val="81917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Организация проведения итоговой аттестации: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секретарь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Для каждой экзаменационной комиссии руководителем образовательного учреждения назначается секретарь из числа работников образовательного учреждения, не входящих в состав экзаменационных комиссий.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Секретарь ведет протоколы заседаний экзаменационной комиссии, представляет в апелляционную комиссию необходимые материалы. 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26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1794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Сроки и процедура проведения итоговой аттестации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Дата и время проведения каждого выпускного экзамена устанавливаются приказом руководителя образовательного учреждения по согласованию с председателем экзаменационной комиссии.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Приказ доводится до сведения всех членов экзаменационной комиссии, выпускников и их родителей (законных представителей) не позднее, чем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за 20 дней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до проведения первого выпускного экзамена.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Расписание выпускных экзаменов должно предусматривать, чтобы интервал между ними для каждого выпускника составлял не менее трех дней.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121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1794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Сроки и процедура проведения итоговой аттестации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Программы, темы, билеты, исполнительский репертуар, предназначенные для выпускных экзаменов, утверждаются руководителем образовательного учреждения не позднее, чем за три месяца до начала проведения итоговой аттестации.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Решение экзаменационной комиссии по каждому выпускному экзамену принимается на закрытом заседании простым большинством голосов членов комиссии, участвующих в заседании, при обязательном присутствии председателя комиссии или его заместителя. При равном числе голосов председатель комиссии обладает правом решающего голоса.</a:t>
            </a:r>
          </a:p>
          <a:p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00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1794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Сроки и процедура проведения итоговой аттестации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Результаты выпускных экзаменов объявляются в тот же день после оформления протоколов заседаний соответствующих комиссий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Результаты выпускных экзаменов, проводимых в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письменной форме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объявляются на следующий рабочий день.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14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1794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Сроки и процедура проведения итоговой аттестации: ПРОТОКОЛ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Все заседания экзаменационных комиссий оформляются протоколами.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В протокол заседания экзаменационной комиссии вносятся:</a:t>
            </a:r>
          </a:p>
          <a:p>
            <a:pPr>
              <a:buFontTx/>
              <a:buChar char="-"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мнения всех членов комиссии о выявленных знаниях, умениях и навыках выпускника, </a:t>
            </a:r>
          </a:p>
          <a:p>
            <a:pPr>
              <a:buFontTx/>
              <a:buChar char="-"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перечень заданных вопросов и характеристика ответов на них.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Протоколы заседаний экзаменационных комиссий хранятся в архиве образовательного учреждения, копии протоколов или выписки из протоколов - в личном деле выпускника на протяжении всего срока хранения личного дела.</a:t>
            </a:r>
          </a:p>
          <a:p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525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1794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Сроки и процедура проведения итоговой аттестации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451652"/>
            <a:ext cx="9385854" cy="364434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Отчеты о работе экзаменационных и апелляционных комиссий заслушиваются на педагогическом совете образовательного учреждения и вместе с рекомендациями о совершенствовании качества образования в образовательном учреждении представляются учредителю в двухмесячный срок после завершения итоговой аттестации.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40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Порядок подачи и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рассмотрения апелляций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Выпускники и (или) их родители (законные представители) вправе подать письменное заявление об апелляции по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процедурным вопросам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проведения итоговой аттестации (далее - апелляция) в апелляционную комиссию не позднее следующего рабочего дня после проведения выпускного экзамена.</a:t>
            </a:r>
          </a:p>
          <a:p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478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Апелляционная комиссия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925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Состав апелляционной комиссии утверждается приказом руководителя образовательного учреждения (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одновременно с утверждением состава экзаменационной комиссии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.)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формируется в количестве не менее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трех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человек из числа работников образовательного учреждения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, не входящих в состав экзаменационных комиссий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Решения апелляционной комиссии принимаются большинством голосов от общего числа членов комиссии.   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При равенстве голосов решающим является голос председателя апелляционной комиссии.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8978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Апелляционная комиссия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92500" lnSpcReduction="10000"/>
          </a:bodyPr>
          <a:lstStyle/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Апелляция рассматривается не позднее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одного рабочего дня 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со дня ее подачи на заседании апелляционной комиссии, на которое приглашается председатель соответствующей экзаменационной комиссии (или его заместитель), а также выпускник и (или) его родители (законные представители), не согласные с решением экзаменационной комиссии.</a:t>
            </a:r>
          </a:p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 Секретарь экзаменационной комиссии направляет в апелляционную комиссию протоколы заседаний экзаменационной комиссии и заключение председателя экзаменационной комиссии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о соблюдении процедуры проведения выпускного экзамена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endParaRPr lang="ru-RU" sz="28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28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Апелляционная комиссия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Апелляционной комиссией принимается решение по вопросу о целесообразности или нецелесообразности повторного проведения выпускного экзамена</a:t>
            </a:r>
          </a:p>
          <a:p>
            <a:pPr marL="45720" indent="0">
              <a:buNone/>
            </a:pP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Данное решение доводится до сведения подавшего апелляционное заявление выпускника и (или) его родителей (законных представителей) под роспись в течение одного рабочего дня со дня принятия решения.</a:t>
            </a:r>
          </a:p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Выпускной экзамен проводится повторно в присутствии одного из членов апелляционной комиссии в течение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семи рабочих дней 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с момента принятия апелляционной комиссией решения о целесообразности его проведения.</a:t>
            </a:r>
          </a:p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Подача апелляции по процедуре проведения повторного выпускного экзамена не допускается.</a:t>
            </a:r>
          </a:p>
          <a:p>
            <a:endParaRPr lang="ru-RU" sz="28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86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24AAC5-0D12-4BD9-ABFB-7757422C2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5160" y="502920"/>
            <a:ext cx="7568184" cy="2926080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Положение о порядке и формах проведения итоговой аттестации обучающихся, освоивших дополнительные предпрофессиональные общеобразовательные программы в области искусств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0022C9E0-4AFB-4F47-9425-D906E162F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9043416" cy="1363806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Приказ Министерства культуры Российской Федерации от 9 февраля 2012 г. N 86 г. Москва "Об утверждении Положения о порядке и формах проведения итоговой аттестации обучающихся, освоивших дополнительные предпрофессиональные общеобразовательные программы в области искусств" </a:t>
            </a:r>
          </a:p>
        </p:txBody>
      </p:sp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D6E91AF-7653-468E-B04F-935F4035BB5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483965"/>
            <a:ext cx="1584325" cy="2152650"/>
          </a:xfrm>
        </p:spPr>
      </p:pic>
    </p:spTree>
    <p:extLst>
      <p:ext uri="{BB962C8B-B14F-4D97-AF65-F5344CB8AC3E}">
        <p14:creationId xmlns:p14="http://schemas.microsoft.com/office/powerpoint/2010/main" val="1494964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Получение документа об освоении дополнительных предпрофессиональных программ в области искусств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650434"/>
            <a:ext cx="9385854" cy="3445565"/>
          </a:xfrm>
        </p:spPr>
        <p:txBody>
          <a:bodyPr>
            <a:normAutofit/>
          </a:bodyPr>
          <a:lstStyle/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Лицам, прошедшим итоговую аттестацию, завершающую освоение дополнительных предпрофессиональных общеобразовательных программ в области искусств, выдается заверенное печатью соответствующего образовательного учреждения свидетельство об освоении указанных программ. Форма свидетельства устанавливается Министерством культуры Российской Федерации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002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CAC3A9-A2BC-4403-B0F7-BCB4437D1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4441ECF8-3E4B-4571-8341-2BA55A15B1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95" b="24906"/>
          <a:stretch/>
        </p:blipFill>
        <p:spPr>
          <a:xfrm>
            <a:off x="1143000" y="609600"/>
            <a:ext cx="9479280" cy="5997692"/>
          </a:xfrm>
        </p:spPr>
      </p:pic>
    </p:spTree>
    <p:extLst>
      <p:ext uri="{BB962C8B-B14F-4D97-AF65-F5344CB8AC3E}">
        <p14:creationId xmlns:p14="http://schemas.microsoft.com/office/powerpoint/2010/main" val="563298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970D21-AC64-4E41-8083-9674A6935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2C99A7-B5DC-4372-870D-529BE06D70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042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51FC01-9A61-4414-AF02-95355A8BC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840" y="609599"/>
            <a:ext cx="9250680" cy="349857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Положение определяет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порядок и формы проведения итоговой аттестации обучающихся, освоивших дополнительные предпрофессиональные программы в области искусств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43FB82-20BC-4068-BBED-0EEF9E205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5191" y="4267200"/>
            <a:ext cx="9250680" cy="1828800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порядок формирования и функции экзаменационных и апелляционных комиссий,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порядок подачи и рассмотрения апелляций, 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порядок повторного прохождения итоговой аттестации.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4E1D62B-FC9C-4F87-8B30-21C6E7D4E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729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Формы проведения итоговой аттестации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концерт (академический концерт),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исполнение программы,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просмотр,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выставка,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показ,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постановка,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письменный и (или) устный ответ.</a:t>
            </a:r>
          </a:p>
          <a:p>
            <a:pPr marL="45720" indent="0">
              <a:buNone/>
            </a:pPr>
            <a:r>
              <a:rPr lang="ru-RU" sz="2600" i="1" dirty="0">
                <a:solidFill>
                  <a:schemeClr val="accent6">
                    <a:lumMod val="50000"/>
                  </a:schemeClr>
                </a:solidFill>
              </a:rPr>
              <a:t>* Итоговая аттестация не может быть заменена оценкой качества освоения дополнительной предпрофессиональной программы в области искусств на основании итогов текущего контроля успеваемости и промежуточной аттестации обучающегося.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154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Организация проведения итоговой аттестации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Организуется и проводится образовательным учреждением самостоятельно.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Для организации и проведения итоговой аттестации в образовательном учреждении ежегодно создаются экзаменационные и апелляционные комиссии.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Экзаменационные комиссии определяют соответствие уровня освоения выпускниками дополнительных предпрофессиональных программ в области искусств федеральным государственным требованиям.</a:t>
            </a:r>
          </a:p>
          <a:p>
            <a:pPr marL="45720" indent="0">
              <a:buNone/>
            </a:pP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По результатам проведения итоговой аттестации экзаменационные комиссии разрабатывают рекомендации, направленные на совершенствование образовательного процесса в образовательном учреждении.</a:t>
            </a:r>
          </a:p>
          <a:p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025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Организация проведения итоговой аттестации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85000" lnSpcReduction="20000"/>
          </a:bodyPr>
          <a:lstStyle/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Экзаменационная комиссия формируется приказом руководителя образовательного учреждения из числа преподавателей данного образовательного учреждения, участвующих в реализации дополнительной предпрофессиональной программы в области искусств, освоение которой будет оцениваться данной экзаменационной комиссией (за исключением председателя экзаменационной комиссии)</a:t>
            </a:r>
          </a:p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Председатель экзаменационной комиссии назначается учредителем образовательного учреждения не позднее 10 апреля текущего года из числа лиц,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имеющих высшее профессиональное образование в области соответствующего вида искусств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, и не являющихся работниками образовательного учреждения, в котором создается экзаменационная комиссия.</a:t>
            </a:r>
          </a:p>
          <a:p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768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Организация проведения итоговой аттестации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В состав экзаменационной комиссии входит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не менее пяти человек: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председатель экзаменационной комиссии,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заместитель председателя экзаменационной комиссии 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иные члены экзаменационной комиссии. </a:t>
            </a:r>
          </a:p>
          <a:p>
            <a:pPr marL="45720" indent="0">
              <a:buNone/>
            </a:pP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Секретарь экзаменационной комиссии не входит в состав экзаменационной комиссии.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16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Организация проведения итоговой аттестации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 fontScale="92500" lnSpcReduction="10000"/>
          </a:bodyPr>
          <a:lstStyle/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Экзаменационная комиссия формируется для проведения итоговой аттестации по каждой дополнительной предпрофессиональной программе в области искусств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отдельно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</a:p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При этом одна экзаменационная комиссия вправе принимать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несколько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 выпускных экзаменов в рамках одной дополнительной предпрофессиональной программы в области искусств.</a:t>
            </a:r>
          </a:p>
          <a:p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Заседание экзаменационной комиссии является правомочным, если на нем присутствует не менее 2/3 ее состава.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27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B16-E975-4DFD-999D-6C11E666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480" y="609600"/>
            <a:ext cx="8702040" cy="13563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Организация проведения итоговой аттестации: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председатель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1F504-91C8-410E-A58F-FC1E65B48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0017" y="2057400"/>
            <a:ext cx="9385854" cy="4038600"/>
          </a:xfrm>
        </p:spPr>
        <p:txBody>
          <a:bodyPr>
            <a:normAutofit/>
          </a:bodyPr>
          <a:lstStyle/>
          <a:p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В одном образовательном учреждении одно и то же лицо может быть назначено председателем нескольких экзаменационных комиссий.</a:t>
            </a:r>
          </a:p>
          <a:p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Председатель экзаменационной комиссии организует деятельность экзаменационной комиссии, обеспечивает единство требований, предъявляемых к выпускникам при проведении итоговой аттестации.</a:t>
            </a:r>
          </a:p>
          <a:p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Полномочия председателя экзаменационной комиссии действительны по 31 декабря текущего года.</a:t>
            </a:r>
          </a:p>
        </p:txBody>
      </p:sp>
      <p:pic>
        <p:nvPicPr>
          <p:cNvPr id="4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F8C992-772F-4FDE-8FE3-0B94B79C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" y="483965"/>
            <a:ext cx="960522" cy="13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09104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97</TotalTime>
  <Words>1116</Words>
  <Application>Microsoft Office PowerPoint</Application>
  <PresentationFormat>Широкоэкранный</PresentationFormat>
  <Paragraphs>78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Corbel</vt:lpstr>
      <vt:lpstr>Times New Roman</vt:lpstr>
      <vt:lpstr>Базис</vt:lpstr>
      <vt:lpstr>Итоговая аттестация  обучающихся,  освоивших дополнительные предпрофессиональные программы  в области искусств</vt:lpstr>
      <vt:lpstr>Положение о порядке и формах проведения итоговой аттестации обучающихся, освоивших дополнительные предпрофессиональные общеобразовательные программы в области искусств </vt:lpstr>
      <vt:lpstr>Положение определяет порядок и формы проведения итоговой аттестации обучающихся, освоивших дополнительные предпрофессиональные программы в области искусств </vt:lpstr>
      <vt:lpstr>Формы проведения итоговой аттестации</vt:lpstr>
      <vt:lpstr>Организация проведения итоговой аттестации</vt:lpstr>
      <vt:lpstr>Организация проведения итоговой аттестации</vt:lpstr>
      <vt:lpstr>Организация проведения итоговой аттестации</vt:lpstr>
      <vt:lpstr>Организация проведения итоговой аттестации</vt:lpstr>
      <vt:lpstr>Организация проведения итоговой аттестации: председатель</vt:lpstr>
      <vt:lpstr>Организация проведения итоговой аттестации: секретарь</vt:lpstr>
      <vt:lpstr>Сроки и процедура проведения итоговой аттестации</vt:lpstr>
      <vt:lpstr>Сроки и процедура проведения итоговой аттестации</vt:lpstr>
      <vt:lpstr>Сроки и процедура проведения итоговой аттестации</vt:lpstr>
      <vt:lpstr>Сроки и процедура проведения итоговой аттестации: ПРОТОКОЛ</vt:lpstr>
      <vt:lpstr>Сроки и процедура проведения итоговой аттестации</vt:lpstr>
      <vt:lpstr>Порядок подачи и рассмотрения апелляций</vt:lpstr>
      <vt:lpstr>Апелляционная комиссия</vt:lpstr>
      <vt:lpstr>Апелляционная комиссия</vt:lpstr>
      <vt:lpstr>Апелляционная комиссия</vt:lpstr>
      <vt:lpstr>Получение документа об освоении дополнительных предпрофессиональных программ в области искусств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10</cp:revision>
  <dcterms:created xsi:type="dcterms:W3CDTF">2021-03-22T10:13:05Z</dcterms:created>
  <dcterms:modified xsi:type="dcterms:W3CDTF">2021-03-22T11:50:29Z</dcterms:modified>
</cp:coreProperties>
</file>