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2" r:id="rId2"/>
    <p:sldId id="271" r:id="rId3"/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3" r:id="rId19"/>
    <p:sldId id="274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135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962674"/>
          </a:xfrm>
        </p:spPr>
        <p:txBody>
          <a:bodyPr>
            <a:normAutofit/>
          </a:bodyPr>
          <a:lstStyle/>
          <a:p>
            <a:r>
              <a:rPr lang="ru-RU" sz="6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Тема</a:t>
            </a:r>
            <a:r>
              <a:rPr lang="ru-RU" sz="6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 « Кто </a:t>
            </a:r>
            <a:r>
              <a:rPr lang="ru-RU" sz="6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добру учится, тот добром и живёт».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332656"/>
            <a:ext cx="8229600" cy="792088"/>
          </a:xfrm>
        </p:spPr>
        <p:txBody>
          <a:bodyPr>
            <a:normAutofit/>
          </a:bodyPr>
          <a:lstStyle/>
          <a:p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198920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Documents and Settings\ESPEC\Рабочий стол\проект Человек без друзей, что дерево без корней\4980398_2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38250" y="1000125"/>
            <a:ext cx="6667500" cy="4857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Documents and Settings\ESPEC\Рабочий стол\проект Человек без друзей, что дерево без корней\4980402_2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38250" y="1038225"/>
            <a:ext cx="6667500" cy="47815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Documents and Settings\ESPEC\Рабочий стол\проект Человек без друзей, что дерево без корней\4980408_30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38250" y="1047750"/>
            <a:ext cx="6667500" cy="4762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Documents and Settings\ESPEC\Рабочий стол\проект Человек без друзей, что дерево без корней\4980413_3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38250" y="1023938"/>
            <a:ext cx="6667500" cy="48101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Documents and Settings\ESPEC\Рабочий стол\проект Человек без друзей, что дерево без корней\4980417_3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38250" y="1052513"/>
            <a:ext cx="6667500" cy="47529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Documents and Settings\ESPEC\Рабочий стол\проект Человек без друзей, что дерево без корней\4980422_3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38250" y="1042988"/>
            <a:ext cx="6667500" cy="47720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Documents and Settings\ESPEC\Рабочий стол\проект Человек без друзей, что дерево без корней\4980428_3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38250" y="1009650"/>
            <a:ext cx="6667500" cy="48387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Documents and Settings\ESPEC\Рабочий стол\проект Человек без друзей, что дерево без корней\4980434_4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38250" y="1019175"/>
            <a:ext cx="6667500" cy="48196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-171400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Основные правила дружбы: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609329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Один </a:t>
            </a:r>
            <a:r>
              <a:rPr lang="ru-RU" sz="20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 всех, и все за одного.</a:t>
            </a:r>
          </a:p>
          <a:p>
            <a:pPr marL="0" indent="0">
              <a:buNone/>
            </a:pP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Дружите</a:t>
            </a:r>
            <a:r>
              <a:rPr lang="ru-RU" sz="20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 не обижайте друзей и всех, кто вас окружает.</a:t>
            </a:r>
          </a:p>
          <a:p>
            <a:pPr marL="0" indent="0">
              <a:buNone/>
            </a:pP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Уважайте </a:t>
            </a:r>
            <a:r>
              <a:rPr lang="ru-RU" sz="20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друг друга и помогайте друг другу.</a:t>
            </a:r>
          </a:p>
          <a:p>
            <a:pPr marL="0" indent="0">
              <a:buNone/>
            </a:pP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Радуйтесь </a:t>
            </a:r>
            <a:r>
              <a:rPr lang="ru-RU" sz="20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вместе с друзьями.</a:t>
            </a:r>
          </a:p>
          <a:p>
            <a:pPr marL="0" indent="0">
              <a:buNone/>
            </a:pP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0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беде не оставляйте друзей, не подводите их, не предавайте, не обманывайте, не нарушайте своих </a:t>
            </a: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обещаний.</a:t>
            </a:r>
          </a:p>
          <a:p>
            <a:pPr marL="0" indent="0">
              <a:buNone/>
            </a:pP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Берегите </a:t>
            </a:r>
            <a:r>
              <a:rPr lang="ru-RU" sz="20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друзей, ведь друга потерять легко. Старый друг лучше новых двух.</a:t>
            </a:r>
          </a:p>
          <a:p>
            <a:pPr marL="0" indent="0">
              <a:buNone/>
            </a:pP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 </a:t>
            </a:r>
            <a:r>
              <a:rPr lang="ru-RU" sz="20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ссориться и не спорить по пустякам</a:t>
            </a:r>
          </a:p>
          <a:p>
            <a:pPr marL="0" indent="0">
              <a:buNone/>
            </a:pP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Остановить </a:t>
            </a:r>
            <a:r>
              <a:rPr lang="ru-RU" sz="20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товарища, если он совершает что-то плохое</a:t>
            </a:r>
          </a:p>
          <a:p>
            <a:pPr marL="0" indent="0">
              <a:buNone/>
            </a:pP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Если </a:t>
            </a:r>
            <a:r>
              <a:rPr lang="ru-RU" sz="20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друг не прав, скажи ему об этом</a:t>
            </a:r>
          </a:p>
          <a:p>
            <a:pPr marL="0" indent="0">
              <a:buNone/>
            </a:pP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 </a:t>
            </a:r>
            <a:r>
              <a:rPr lang="ru-RU" sz="20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зазнаваться, если что-то у тебя получается лучше</a:t>
            </a:r>
          </a:p>
          <a:p>
            <a:pPr marL="0" indent="0">
              <a:buNone/>
            </a:pP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Делиться </a:t>
            </a:r>
            <a:r>
              <a:rPr lang="ru-RU" sz="20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 товарищами тем, что есть у тебя</a:t>
            </a:r>
          </a:p>
          <a:p>
            <a:pPr marL="0" indent="0">
              <a:buNone/>
            </a:pP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 </a:t>
            </a:r>
            <a:r>
              <a:rPr lang="ru-RU" sz="20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брать себе все самое лучшее</a:t>
            </a:r>
          </a:p>
          <a:p>
            <a:pPr marL="0" indent="0">
              <a:buNone/>
            </a:pP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Помогать </a:t>
            </a:r>
            <a:r>
              <a:rPr lang="ru-RU" sz="20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друзьям, если умеешь что-то делать</a:t>
            </a:r>
          </a:p>
          <a:p>
            <a:pPr marL="0" indent="0">
              <a:buNone/>
            </a:pP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Если </a:t>
            </a:r>
            <a:r>
              <a:rPr lang="ru-RU" sz="20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товарищ попал в беду – помоги, чем можешь</a:t>
            </a:r>
          </a:p>
        </p:txBody>
      </p:sp>
    </p:spTree>
    <p:extLst>
      <p:ext uri="{BB962C8B-B14F-4D97-AF65-F5344CB8AC3E}">
        <p14:creationId xmlns:p14="http://schemas.microsoft.com/office/powerpoint/2010/main" val="724072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Итог :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Друг – это интересная книга.</a:t>
            </a:r>
          </a:p>
          <a:p>
            <a:pPr marL="0" indent="0">
              <a:buNone/>
            </a:pPr>
            <a:r>
              <a:rPr lang="ru-RU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-Друг – это мама, которая поможет в трудную минуту.</a:t>
            </a:r>
          </a:p>
          <a:p>
            <a:pPr marL="0" indent="0">
              <a:buNone/>
            </a:pPr>
            <a:r>
              <a:rPr lang="ru-RU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-Друг – это библиотекарь, который помогает заглянуть в тайны книг.</a:t>
            </a:r>
          </a:p>
          <a:p>
            <a:pPr>
              <a:buFontTx/>
              <a:buChar char="-"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Друг 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– это игрушки,  которые выслушают меня,  когда мне плохо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>
              <a:buFontTx/>
              <a:buChar char="-"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Друг – это близкий человек (мальчик или девочка)</a:t>
            </a:r>
            <a:endParaRPr lang="ru-RU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5718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69006"/>
          </a:xfrm>
        </p:spPr>
        <p:txBody>
          <a:bodyPr>
            <a:normAutofit/>
          </a:bodyPr>
          <a:lstStyle/>
          <a:p>
            <a:r>
              <a:rPr lang="ru-RU" sz="7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Книжка – малышка</a:t>
            </a:r>
            <a:br>
              <a:rPr lang="ru-RU" sz="7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7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Пословицы о дружбе</a:t>
            </a:r>
            <a:endParaRPr lang="ru-RU" sz="7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ESPEC\Рабочий стол\проект Человек без друзей, что дерево без корней\4980353_10x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47913" y="95250"/>
            <a:ext cx="4448175" cy="6667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ESPEC\Рабочий стол\проект Человек без друзей, что дерево без корней\4980337_4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43150" y="95250"/>
            <a:ext cx="4457700" cy="6667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ESPEC\Рабочий стол\проект Человек без друзей, что дерево без корней\4980359_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38250" y="1009650"/>
            <a:ext cx="6667500" cy="48387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Documents and Settings\ESPEC\Рабочий стол\проект Человек без друзей, что дерево без корней\4980365_1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38250" y="981075"/>
            <a:ext cx="6667500" cy="48958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Documents and Settings\ESPEC\Рабочий стол\проект Человек без друзей, что дерево без корней\4980370_1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38250" y="1004888"/>
            <a:ext cx="6667500" cy="48482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Documents and Settings\ESPEC\Рабочий стол\проект Человек без друзей, что дерево без корней\4980385_2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38250" y="976313"/>
            <a:ext cx="6667500" cy="49053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Documents and Settings\ESPEC\Рабочий стол\проект Человек без друзей, что дерево без корней\4980391_2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38250" y="990600"/>
            <a:ext cx="6667500" cy="4876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210</Words>
  <Application>Microsoft Office PowerPoint</Application>
  <PresentationFormat>Экран (4:3)</PresentationFormat>
  <Paragraphs>23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Тема: « Кто добру учится, тот добром и живёт». </vt:lpstr>
      <vt:lpstr>Книжка – малышка Пословицы о дружбе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Основные правила дружбы: </vt:lpstr>
      <vt:lpstr>Итог 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Admin</cp:lastModifiedBy>
  <cp:revision>12</cp:revision>
  <dcterms:modified xsi:type="dcterms:W3CDTF">2019-05-13T17:46:24Z</dcterms:modified>
</cp:coreProperties>
</file>