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7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75" r:id="rId15"/>
    <p:sldId id="269" r:id="rId16"/>
    <p:sldId id="270" r:id="rId17"/>
    <p:sldId id="266" r:id="rId18"/>
    <p:sldId id="271" r:id="rId19"/>
    <p:sldId id="272" r:id="rId20"/>
    <p:sldId id="273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8BA69-B141-425C-AFEF-5C321D4C1C8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F8A6B-9E7E-4433-8870-3F3CF26AB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7941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F8A6B-9E7E-4433-8870-3F3CF26AB55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34" t="29312" r="38478" b="30159"/>
          <a:stretch/>
        </p:blipFill>
        <p:spPr bwMode="auto">
          <a:xfrm>
            <a:off x="-20912" y="-4867"/>
            <a:ext cx="91489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188640"/>
            <a:ext cx="7331366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</a:t>
            </a:r>
            <a:r>
              <a:rPr lang="ru-RU" sz="1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бюджетное общеобразовательное учреждение</a:t>
            </a:r>
          </a:p>
          <a:p>
            <a:pPr algn="ctr"/>
            <a:r>
              <a:rPr lang="ru-RU" sz="1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</a:t>
            </a:r>
            <a:r>
              <a:rPr lang="ru-RU" sz="1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щеобразовательная школа №1 города Анадыря»</a:t>
            </a:r>
          </a:p>
          <a:p>
            <a:pPr algn="ctr"/>
            <a:r>
              <a:rPr lang="ru-RU" sz="1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Сек</a:t>
            </a:r>
            <a:r>
              <a:rPr lang="ru-RU" sz="1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ция «Экология. Природопользование»</a:t>
            </a:r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3717032"/>
            <a:ext cx="27223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Мищенко В.С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3 класса Муниципального бюджетного общеобразовательного учреждения «Средняя общеобразовательная школа №1 города Анадыря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Ушанова И.Н.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052736"/>
            <a:ext cx="4046172" cy="175124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ЭКОЛОГО-БИОЛОГИЧЕСКИЕ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ИССЛЕДОВАНИЯ В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ОБЛАСТИ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ДЕНДРОИНТРОДУКЦИИ </a:t>
            </a: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УСЛОВИЯХ КРАЙНЕГО СЕВЕРА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180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подобрать растения среди аборигенных видов для выращивания в условиях ландшафта ГО Анадырь и вырастить сеянец дуба из жёлудя в домашних условиях, закалить его для последующей высадки в открытый грунт.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достижения цели мы поставили перед собой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следующие задачи: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Познакомиться с литературой по выращиванию дубов из желудей.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Применить технологию выращивания дубов в домашних условиях.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Закалить выращенные сеянцы дуба для последующей высадки на учебно-опытный участок.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820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Изучили особенности дуба и опыт по его интродукции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 l="15863" t="23074" r="37988" b="26932"/>
          <a:stretch>
            <a:fillRect/>
          </a:stretch>
        </p:blipFill>
        <p:spPr bwMode="auto">
          <a:xfrm>
            <a:off x="214282" y="2143116"/>
            <a:ext cx="3830208" cy="3112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767400" y="1785926"/>
            <a:ext cx="5376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Дуб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род листопадных деревьев семейства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буковых. Дуб растёт медленно. Сначала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(до 80 лет) — сильнее в высоту, позднее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в толщину. При боковом затенении растёт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довольно быстро, но требует хорошего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освещения сверху. Доживает до 400—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1000 лет. Обычно образует глубокую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стержневую корневую систему. Даёт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обильную поросль от пня. Светолюбив,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некоторые виды засухоустойчивы, довольно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зимостойки, малотребовательны к почвам.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Дуб бывает высотой до 40—50 м и диаметром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1—1,5 м. Листья очередные, простые, зубчатые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продолговатые. Цветки мелкие, невзрачные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длинных свисающих серёж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ках.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070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934" t="24771" r="38459" b="30332"/>
          <a:stretch>
            <a:fillRect/>
          </a:stretch>
        </p:blipFill>
        <p:spPr bwMode="auto">
          <a:xfrm>
            <a:off x="0" y="0"/>
            <a:ext cx="9190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15882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K3-206\Desktop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43306" y="28572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20508" t="23437" r="18701" b="9179"/>
          <a:stretch>
            <a:fillRect/>
          </a:stretch>
        </p:blipFill>
        <p:spPr bwMode="auto">
          <a:xfrm>
            <a:off x="827584" y="725004"/>
            <a:ext cx="7030532" cy="5844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02876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20508" t="23437" r="18701" b="9179"/>
          <a:stretch>
            <a:fillRect/>
          </a:stretch>
        </p:blipFill>
        <p:spPr bwMode="auto">
          <a:xfrm>
            <a:off x="827584" y="725004"/>
            <a:ext cx="7030532" cy="5844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23437" t="43359" r="22363" b="32227"/>
          <a:stretch>
            <a:fillRect/>
          </a:stretch>
        </p:blipFill>
        <p:spPr bwMode="auto">
          <a:xfrm>
            <a:off x="214282" y="214290"/>
            <a:ext cx="5286412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 l="23437" t="23437" r="20166" b="34570"/>
          <a:stretch>
            <a:fillRect/>
          </a:stretch>
        </p:blipFill>
        <p:spPr bwMode="auto">
          <a:xfrm>
            <a:off x="1285852" y="2357430"/>
            <a:ext cx="754750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Ход эксперимента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Карта наблюдения за выращиванием дуба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(начало январь 2021 года)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 l="20136" t="37109" r="14306" b="10156"/>
          <a:stretch>
            <a:fillRect/>
          </a:stretch>
        </p:blipFill>
        <p:spPr bwMode="auto">
          <a:xfrm>
            <a:off x="357158" y="1686203"/>
            <a:ext cx="8572560" cy="5171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82905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l="20508" t="47852" r="18701" b="17968"/>
          <a:stretch>
            <a:fillRect/>
          </a:stretch>
        </p:blipFill>
        <p:spPr bwMode="auto">
          <a:xfrm>
            <a:off x="214282" y="571480"/>
            <a:ext cx="88093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07209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Растут дубки очень быстро. После пересадки рост замедлился, но сеянцы хорошо перенесли посадку. </a:t>
            </a:r>
          </a:p>
          <a:p>
            <a:pPr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    В течение 2021-2022 года (второго года) будем продолжать наблюдать за ростом сеянцев и начнем  закаливать. </a:t>
            </a:r>
          </a:p>
          <a:p>
            <a:pPr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    Пересаженный дубок необходимо закаливать, для того чтобы он прижился когда его будем высаживать в открытый грунт. Открытый грунт – это земельные участки без укрытия. Для закаливания перенесли растения поближе к окну, где более низкая температура и наблюдается движение прохладного воздуха. </a:t>
            </a:r>
          </a:p>
          <a:p>
            <a:pPr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    Продолжаем дальнейший уход и наблюдение за дубками.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49" t="27473" r="29981" b="27489"/>
          <a:stretch/>
        </p:blipFill>
        <p:spPr bwMode="auto">
          <a:xfrm>
            <a:off x="-1" y="0"/>
            <a:ext cx="91477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1795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Цель,  которую мы поставили на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этапе проекта достигли: нам удалось из жёлудя вырастить сеянец дуба в домашних условиях и приступить к его закаливанию для высадки в открытый грунт.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ходе работы: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Собрана информация о виде дуб черешчатый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u="sng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лат. </a:t>
            </a:r>
            <a:r>
              <a:rPr lang="ru-RU" b="1" i="1" u="sng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Quércus</a:t>
            </a:r>
            <a:r>
              <a:rPr lang="ru-RU" b="1" i="1" u="sng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róbur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Изучены особенности акклиматизированных (интродуцированных) дубов.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Описаны результаты эксперимента «Высадка дубов».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Segoe Script" panose="030B0504020000000003" pitchFamily="66" charset="0"/>
              </a:rPr>
              <a:t>Спасибо за внимание!</a:t>
            </a:r>
            <a:endParaRPr lang="ru-RU" b="1" dirty="0">
              <a:solidFill>
                <a:srgbClr val="FFFF00"/>
              </a:solidFill>
              <a:latin typeface="Segoe Script" panose="030B05040200000000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7ee940b6ad87441d69a65bcf6541bcd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228" y="1052736"/>
            <a:ext cx="7508196" cy="624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501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31" t="22669" r="32383" b="23886"/>
          <a:stretch/>
        </p:blipFill>
        <p:spPr bwMode="auto">
          <a:xfrm>
            <a:off x="0" y="-17512"/>
            <a:ext cx="9144000" cy="68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3283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12968" cy="64807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Интродукция растений позволит решить следующие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задачи: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увеличение флористического разнообразия, применяемых в озеленении и лесном хозяйстве; повышение продуктивности коренных биоценозов; улучшение генетического разнообразия природы Чукотского полуострова; ликвидация локальных зон разрушенных, вследствие деятельности людей, биоценозов; восстановление нарушенного эколого-биологического равновесия растительных экосистем; сохранение редких и исчезающих растений.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074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Климат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Большая часть территории округа расположена за Северным полярным кругом. Поэтому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климат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здесь суровый, субарктический, на побережьях — морской, во внутренних районах — континентальный. Продолжительность зимы до 10 месяцев. Средняя температура января — от −15 °C до −39 °C, июля — от +5 °C до +10 °C. Абсолютный минимум зарегистрирован — −61 °C, абсолютный максимум — +34 °C. Осадков 200—500 мм в год. Деревья  и кустарники, произрастающие на Чукотском полуострове, имеют карликовый рост.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0808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1571636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исследовательской работы определена программой «Формирование современной городской среды на территории городского округа Анадырь, в частности, программой озеленения улиц, дворов растениями, естественно вовлеченными в региональную флору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1500166" y="1643050"/>
            <a:ext cx="6705611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56029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125729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 smtClean="0"/>
              <a:t>  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Уникальность: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нашей работы в том, что в Чукотском АО древесные культуры для озеленения не используют.</a:t>
            </a:r>
            <a:r>
              <a:rPr lang="ru-RU" sz="2600" b="1" dirty="0" smtClean="0"/>
              <a:t> </a:t>
            </a:r>
            <a:endParaRPr lang="ru-RU" sz="2600" b="1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 l="13916" t="26367" r="37744" b="31640"/>
          <a:stretch>
            <a:fillRect/>
          </a:stretch>
        </p:blipFill>
        <p:spPr bwMode="auto">
          <a:xfrm>
            <a:off x="428596" y="1571612"/>
            <a:ext cx="3714776" cy="2420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14111" t="23633" r="38281" b="29492"/>
          <a:stretch>
            <a:fillRect/>
          </a:stretch>
        </p:blipFill>
        <p:spPr bwMode="auto">
          <a:xfrm>
            <a:off x="4357685" y="3214686"/>
            <a:ext cx="4353253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85366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0"/>
            <a:ext cx="9001156" cy="6858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Выращивание древесных культур из семян (сеянцев) возможно в домашних условиях (теплицах) Крайнего Севера при соблюдении определенных условий (на примере сеянцев дуба).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Положительный результат нашей работы позволит включить для озеленения города древесные культуры.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Наша работа разделена на несколько этапов: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 – исследование естественного флористического состава окрестностей городского округа Анадырь и изучение опыта интродукции травянисто-древесно-кустарниковых культур другими регионами со схожими климатическими условиями (теоретико-практическая деятельность).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этап – изучение возможности выращивания интродуцированных древесных культур на территории ГО Анадырь (экспериментальная часть).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этап – интродукция в ландшафт ГО Анадырь.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4912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 l="17306" t="21151" r="37988" b="30777"/>
          <a:stretch>
            <a:fillRect/>
          </a:stretch>
        </p:blipFill>
        <p:spPr bwMode="auto">
          <a:xfrm>
            <a:off x="5246372" y="3714752"/>
            <a:ext cx="3897628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7286644" cy="52863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Объекты исследования: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этапе – флора окрестностей ГО Анадырь;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этапе – вид растения - дуб черешчатый (жизненная форма – деревья).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 исследования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возможность выращивания сеянцев дуба из желудей в домашних условиях.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литературы, опытно-экспериментальная деятельность, наблюдение, интродукция в ландшафт ГО Анадырь.</a:t>
            </a:r>
          </a:p>
          <a:p>
            <a:endParaRPr lang="ru-RU" dirty="0"/>
          </a:p>
        </p:txBody>
      </p:sp>
      <p:sp>
        <p:nvSpPr>
          <p:cNvPr id="6146" name="AutoShape 2" descr="https://cdn1.ozone.ru/multimedia/10328918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cdn1.ozone.ru/multimedia/10328918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76379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782</Words>
  <Application>Microsoft Office PowerPoint</Application>
  <PresentationFormat>Экран (4:3)</PresentationFormat>
  <Paragraphs>63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Климат </vt:lpstr>
      <vt:lpstr>Слайд 6</vt:lpstr>
      <vt:lpstr>Слайд 7</vt:lpstr>
      <vt:lpstr>Слайд 8</vt:lpstr>
      <vt:lpstr>Слайд 9</vt:lpstr>
      <vt:lpstr>Слайд 10</vt:lpstr>
      <vt:lpstr>Изучили особенности дуба и опыт по его интродукции</vt:lpstr>
      <vt:lpstr>Слайд 12</vt:lpstr>
      <vt:lpstr>Слайд 13</vt:lpstr>
      <vt:lpstr>Результаты исследования </vt:lpstr>
      <vt:lpstr>Результаты исследования </vt:lpstr>
      <vt:lpstr>Слайд 16</vt:lpstr>
      <vt:lpstr>Ход эксперимента  Карта наблюдения за выращиванием дуба  (начало январь 2021 года) </vt:lpstr>
      <vt:lpstr>Слайд 18</vt:lpstr>
      <vt:lpstr>Вывод: </vt:lpstr>
      <vt:lpstr>Заключение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Читатель 1</cp:lastModifiedBy>
  <cp:revision>11</cp:revision>
  <dcterms:created xsi:type="dcterms:W3CDTF">2021-09-26T21:15:12Z</dcterms:created>
  <dcterms:modified xsi:type="dcterms:W3CDTF">2022-03-30T22:36:01Z</dcterms:modified>
</cp:coreProperties>
</file>