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4" r:id="rId4"/>
    <p:sldId id="263" r:id="rId5"/>
    <p:sldId id="262" r:id="rId6"/>
    <p:sldId id="261" r:id="rId7"/>
    <p:sldId id="260" r:id="rId8"/>
    <p:sldId id="259" r:id="rId9"/>
    <p:sldId id="265" r:id="rId10"/>
    <p:sldId id="258" r:id="rId11"/>
    <p:sldId id="268" r:id="rId12"/>
    <p:sldId id="267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21ABC-00DE-4F0F-8221-A8F02F1DC141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8D969-FB40-4D4C-A0C2-377D8893AE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447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8D969-FB40-4D4C-A0C2-377D8893AEB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662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58D969-FB40-4D4C-A0C2-377D8893AEB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768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89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697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67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267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30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842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47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780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54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517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8EE8E-D28E-4368-9AB4-C132823FF0BD}" type="datetimeFigureOut">
              <a:rPr lang="ru-RU" smtClean="0"/>
              <a:t>25.11.2025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38650-4355-43F7-83B4-98FEC0388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6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5114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детский сад №24 «Солнышко»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73591" y="2521059"/>
            <a:ext cx="67687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Формирование у дошкольников семейных ценностей через поиск и внедрение новых форм работы с родителями</a:t>
            </a:r>
          </a:p>
          <a:p>
            <a:pPr algn="ctr"/>
            <a:r>
              <a:rPr lang="ru-RU" sz="2800" dirty="0" smtClean="0"/>
              <a:t>(законных представителей)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372200" y="4797152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</a:t>
            </a:r>
          </a:p>
          <a:p>
            <a:r>
              <a:rPr lang="ru-RU" dirty="0" smtClean="0"/>
              <a:t>Воспитатель старшей группы</a:t>
            </a:r>
          </a:p>
          <a:p>
            <a:r>
              <a:rPr lang="ru-RU" dirty="0" smtClean="0"/>
              <a:t>Фомина А.С.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6347347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 Выкса, 2025г.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66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23728" y="518321"/>
            <a:ext cx="5688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«Маршрут Выходного Дня»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78349" y="1196752"/>
            <a:ext cx="70567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— </a:t>
            </a:r>
            <a:r>
              <a:rPr lang="ru-RU" sz="2000" dirty="0"/>
              <a:t>это организованная совместная прогулка или экскурсия ребёнка с членами семьи к значимым местам родного </a:t>
            </a:r>
            <a:r>
              <a:rPr lang="ru-RU" sz="2000" dirty="0" smtClean="0"/>
              <a:t>края в соответствии с образовательной программой ДОУ </a:t>
            </a:r>
            <a:r>
              <a:rPr lang="ru-RU" sz="2000" dirty="0"/>
              <a:t>с последующей рефлексией и творческим закреплением впечатлений в </a:t>
            </a:r>
            <a:r>
              <a:rPr lang="ru-RU" sz="2000" dirty="0" smtClean="0"/>
              <a:t>ДОУ.</a:t>
            </a:r>
            <a:endParaRPr lang="ru-RU" sz="2000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823420"/>
            <a:ext cx="6624736" cy="393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93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9133" y="1844824"/>
            <a:ext cx="655272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 </a:t>
            </a:r>
          </a:p>
          <a:p>
            <a:r>
              <a:rPr lang="ru-RU" dirty="0"/>
              <a:t> </a:t>
            </a:r>
            <a:r>
              <a:rPr lang="ru-RU" i="1" dirty="0"/>
              <a:t>«Времена года в городском парке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«Птицы в парке нашего города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«Животные на улицах города»</a:t>
            </a:r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i="1" dirty="0" smtClean="0"/>
              <a:t>«Музей им. Братьев </a:t>
            </a:r>
            <a:r>
              <a:rPr lang="ru-RU" i="1" dirty="0" err="1" smtClean="0"/>
              <a:t>Баташевых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«Библиотека в городе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i="1" dirty="0" smtClean="0"/>
              <a:t>«</a:t>
            </a:r>
            <a:r>
              <a:rPr lang="ru-RU" i="1" dirty="0"/>
              <a:t>Памятники и обелиски»</a:t>
            </a:r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i="1" dirty="0"/>
              <a:t>«Маршрут по улицам города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«Самые красивые места нашего городка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dirty="0"/>
              <a:t> </a:t>
            </a:r>
            <a:r>
              <a:rPr lang="ru-RU" i="1" dirty="0"/>
              <a:t>«Архитектура города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i="1" dirty="0" smtClean="0"/>
              <a:t>«</a:t>
            </a:r>
            <a:r>
              <a:rPr lang="ru-RU" i="1" dirty="0"/>
              <a:t>Детские площадки»</a:t>
            </a:r>
            <a:r>
              <a:rPr lang="ru-RU" dirty="0"/>
              <a:t> </a:t>
            </a:r>
          </a:p>
          <a:p>
            <a:r>
              <a:rPr lang="ru-RU" i="1" dirty="0" smtClean="0"/>
              <a:t>«</a:t>
            </a:r>
            <a:r>
              <a:rPr lang="ru-RU" i="1" dirty="0"/>
              <a:t>Боевая Слава нашей малой родины</a:t>
            </a:r>
            <a:r>
              <a:rPr lang="ru-RU" i="1" dirty="0" smtClean="0"/>
              <a:t>»</a:t>
            </a:r>
            <a:endParaRPr lang="ru-RU" dirty="0" smtClean="0"/>
          </a:p>
          <a:p>
            <a:r>
              <a:rPr lang="ru-RU" i="1" dirty="0" smtClean="0"/>
              <a:t>«</a:t>
            </a:r>
            <a:r>
              <a:rPr lang="ru-RU" i="1" dirty="0"/>
              <a:t>Профессия моих родителей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i="1" dirty="0" smtClean="0"/>
              <a:t>«</a:t>
            </a:r>
            <a:r>
              <a:rPr lang="ru-RU" i="1" dirty="0"/>
              <a:t>История моего края</a:t>
            </a:r>
            <a:r>
              <a:rPr lang="ru-RU" i="1" dirty="0" smtClean="0"/>
              <a:t>»</a:t>
            </a:r>
            <a:endParaRPr lang="ru-RU" dirty="0"/>
          </a:p>
          <a:p>
            <a:r>
              <a:rPr lang="ru-RU" i="1" dirty="0" smtClean="0"/>
              <a:t>«</a:t>
            </a:r>
            <a:r>
              <a:rPr lang="ru-RU" i="1" dirty="0"/>
              <a:t>Чем славиться моя малая родина»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07956" y="620688"/>
            <a:ext cx="59046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«Маршрут Выходного Дня»</a:t>
            </a:r>
          </a:p>
          <a:p>
            <a:endParaRPr lang="ru-RU" dirty="0"/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505" y="2564905"/>
            <a:ext cx="3971737" cy="3690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89693" y="1268289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Примерная тематика </a:t>
            </a:r>
            <a:r>
              <a:rPr lang="ru-RU" sz="2400" b="1" i="1" dirty="0"/>
              <a:t>«маршрутов выходного дня»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4726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425085"/>
            <a:ext cx="59046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«Маршрут Выходного Дня»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996697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/>
              <a:t>МБДОУ №24 «Солнышко», г. Выкса</a:t>
            </a:r>
            <a:endParaRPr lang="ru-RU" sz="2000" i="1" dirty="0"/>
          </a:p>
        </p:txBody>
      </p:sp>
      <p:sp>
        <p:nvSpPr>
          <p:cNvPr id="5" name="AutoShape 2" descr="blob:https://web.telegram.org/a4879f70-b9cd-49e7-8cdd-ff38bf9e13a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blob:https://web.telegram.org/a4879f70-b9cd-49e7-8cdd-ff38bf9e13a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blob:https://web.telegram.org/a4879f70-b9cd-49e7-8cdd-ff38bf9e13a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5168"/>
            <a:ext cx="2592288" cy="252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555168"/>
            <a:ext cx="2592288" cy="252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utoShape 2" descr="blob:https://web.telegram.org/7bd0a778-f022-439a-8c88-28b67c319d20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4" descr="blob:https://web.telegram.org/7bd0a778-f022-439a-8c88-28b67c319d20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555168"/>
            <a:ext cx="2366928" cy="4780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71" y="4221088"/>
            <a:ext cx="2592288" cy="2503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2619164" cy="2521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996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33516" y="1772816"/>
            <a:ext cx="648072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/>
              <a:t>Проведенная нами работа </a:t>
            </a:r>
            <a:r>
              <a:rPr lang="ru-RU" sz="2000" b="1" i="1" dirty="0" smtClean="0"/>
              <a:t>поспособствует</a:t>
            </a:r>
            <a:endParaRPr lang="ru-RU" sz="2000" i="1" dirty="0"/>
          </a:p>
          <a:p>
            <a:r>
              <a:rPr lang="ru-RU" sz="2000" dirty="0"/>
              <a:t>• Сохранению семейных ценностей, развитию интереса к ним, возрождению традиций, благоприятно повлияла на позитивные взаимоотношения в семьях воспитанников;</a:t>
            </a:r>
          </a:p>
          <a:p>
            <a:r>
              <a:rPr lang="ru-RU" sz="2000" dirty="0"/>
              <a:t>• Развитию у детей чувства ответственности, взаимной заботы, помощи, уважения к своим родным, </a:t>
            </a:r>
            <a:r>
              <a:rPr lang="ru-RU" sz="2000" dirty="0" smtClean="0"/>
              <a:t>близким;</a:t>
            </a:r>
            <a:endParaRPr lang="ru-RU" sz="2000" dirty="0"/>
          </a:p>
          <a:p>
            <a:r>
              <a:rPr lang="ru-RU" sz="2000" dirty="0"/>
              <a:t>• Повышению компетенции родителей в вопросах семейного воспитания, восстановлению преемственности семейных поколений;</a:t>
            </a:r>
          </a:p>
          <a:p>
            <a:r>
              <a:rPr lang="ru-RU" sz="2000" dirty="0"/>
              <a:t>• Дети </a:t>
            </a:r>
            <a:r>
              <a:rPr lang="ru-RU" sz="2000" dirty="0" smtClean="0"/>
              <a:t>получат </a:t>
            </a:r>
            <a:r>
              <a:rPr lang="ru-RU" sz="2000" dirty="0"/>
              <a:t>необходимую информацию о своей семье, ее истории, традициях;</a:t>
            </a:r>
          </a:p>
          <a:p>
            <a:r>
              <a:rPr lang="ru-RU" sz="2000" dirty="0"/>
              <a:t>• </a:t>
            </a:r>
            <a:r>
              <a:rPr lang="ru-RU" sz="2000" dirty="0" smtClean="0"/>
              <a:t>Произойдет </a:t>
            </a:r>
            <a:r>
              <a:rPr lang="ru-RU" sz="2000" dirty="0"/>
              <a:t>обмен опытом семейного воспитания;</a:t>
            </a:r>
          </a:p>
          <a:p>
            <a:r>
              <a:rPr lang="ru-RU" sz="2000" dirty="0"/>
              <a:t>• </a:t>
            </a:r>
            <a:r>
              <a:rPr lang="ru-RU" sz="2000" dirty="0" smtClean="0"/>
              <a:t>Поиску </a:t>
            </a:r>
            <a:r>
              <a:rPr lang="ru-RU" sz="2000" dirty="0"/>
              <a:t>новых форм взаимодействия педагогов с родителями.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404663"/>
            <a:ext cx="76328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Формирование у дошкольников семейных ценностей через поиск и внедрение новых форм работы с родителями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42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420888"/>
            <a:ext cx="69847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Некоторые формы такой работы:</a:t>
            </a:r>
          </a:p>
          <a:p>
            <a:r>
              <a:rPr lang="ru-RU" b="1" i="1" dirty="0" smtClean="0"/>
              <a:t>Занятия.</a:t>
            </a:r>
          </a:p>
          <a:p>
            <a:r>
              <a:rPr lang="ru-RU" dirty="0" smtClean="0"/>
              <a:t>Например, «Мама, папа, я — дружная семья», «Моё семейное генеалогическое древо» </a:t>
            </a:r>
          </a:p>
          <a:p>
            <a:r>
              <a:rPr lang="ru-RU" b="1" i="1" dirty="0" smtClean="0"/>
              <a:t>Тематические семейные проекты. </a:t>
            </a:r>
          </a:p>
          <a:p>
            <a:r>
              <a:rPr lang="ru-RU" dirty="0" smtClean="0"/>
              <a:t>Они позволяют улучшить коммуникацию между воспитателями и родителями, а также углубить сотрудничество. </a:t>
            </a:r>
          </a:p>
          <a:p>
            <a:r>
              <a:rPr lang="ru-RU" b="1" i="1" dirty="0" smtClean="0"/>
              <a:t>Мастер-классы. </a:t>
            </a:r>
          </a:p>
          <a:p>
            <a:r>
              <a:rPr lang="ru-RU" dirty="0" smtClean="0"/>
              <a:t>Родители могут делиться своими умениями и знаниями с детьми. </a:t>
            </a:r>
          </a:p>
          <a:p>
            <a:r>
              <a:rPr lang="ru-RU" b="1" i="1" dirty="0" smtClean="0"/>
              <a:t>Регулярное общение и обратная связь. </a:t>
            </a:r>
          </a:p>
          <a:p>
            <a:r>
              <a:rPr lang="ru-RU" dirty="0" smtClean="0"/>
              <a:t>Это помогает создать атмосферу доверия и взаимопонимания. </a:t>
            </a:r>
          </a:p>
          <a:p>
            <a:r>
              <a:rPr lang="ru-RU" b="1" i="1" dirty="0" smtClean="0"/>
              <a:t>Использование современных технологий. </a:t>
            </a:r>
            <a:endParaRPr lang="ru-RU" b="1" i="1" dirty="0"/>
          </a:p>
          <a:p>
            <a:r>
              <a:rPr lang="ru-RU" dirty="0" smtClean="0"/>
              <a:t>Онлайн-встречи и </a:t>
            </a:r>
            <a:r>
              <a:rPr lang="ru-RU" dirty="0" err="1" smtClean="0"/>
              <a:t>вебинары</a:t>
            </a:r>
            <a:r>
              <a:rPr lang="ru-RU" dirty="0" smtClean="0"/>
              <a:t> способствуют более гибкому подходу к взаимодействию.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476672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Формирование у дошкольников семейных ценностей через поиск и внедрение новых форм работы с родителями </a:t>
            </a:r>
            <a:r>
              <a:rPr lang="ru-RU" dirty="0" smtClean="0"/>
              <a:t>— это процесс создания условий для получения и закрепления детьми положительного опыта взаимоотношений, образцов семейного поведения, отношений и деятельности.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96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51920" y="1412776"/>
            <a:ext cx="489654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/>
              <a:t/>
            </a:r>
            <a:br>
              <a:rPr lang="ru-RU" sz="2000" dirty="0"/>
            </a:br>
            <a:r>
              <a:rPr lang="ru-RU" b="1" dirty="0" smtClean="0"/>
              <a:t>Цель:</a:t>
            </a:r>
          </a:p>
          <a:p>
            <a:pPr algn="r"/>
            <a:r>
              <a:rPr lang="ru-RU" dirty="0" smtClean="0"/>
              <a:t>1. повышение </a:t>
            </a:r>
            <a:r>
              <a:rPr lang="ru-RU" dirty="0"/>
              <a:t>роли семейных ценностей в становлении личности ребёнка;</a:t>
            </a:r>
          </a:p>
          <a:p>
            <a:pPr algn="r"/>
            <a:r>
              <a:rPr lang="ru-RU" dirty="0" smtClean="0"/>
              <a:t>2. привлечение </a:t>
            </a:r>
            <a:r>
              <a:rPr lang="ru-RU" dirty="0"/>
              <a:t>родителей и оказание им практической помощи в работе по ознакомлению детей с семейными ценностями, историей семьи.</a:t>
            </a: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573015"/>
            <a:ext cx="69127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Задачи</a:t>
            </a:r>
            <a:r>
              <a:rPr lang="ru-RU" sz="2000" dirty="0"/>
              <a:t>:</a:t>
            </a:r>
          </a:p>
          <a:p>
            <a:r>
              <a:rPr lang="ru-RU" sz="2000" dirty="0" smtClean="0"/>
              <a:t>1. создать </a:t>
            </a:r>
            <a:r>
              <a:rPr lang="ru-RU" sz="2000" dirty="0"/>
              <a:t>условия для эффективного взаимодействия детского сада и семьи по ознакомлению дошкольников с миром семейных традиций;</a:t>
            </a:r>
          </a:p>
          <a:p>
            <a:r>
              <a:rPr lang="ru-RU" sz="2000" dirty="0" smtClean="0"/>
              <a:t>2. вызвать </a:t>
            </a:r>
            <a:r>
              <a:rPr lang="ru-RU" sz="2000" dirty="0"/>
              <a:t>интерес у детей и родителей к семье, её истории;</a:t>
            </a:r>
          </a:p>
          <a:p>
            <a:r>
              <a:rPr lang="ru-RU" sz="2000" dirty="0" smtClean="0"/>
              <a:t>3. показать </a:t>
            </a:r>
            <a:r>
              <a:rPr lang="ru-RU" sz="2000" dirty="0"/>
              <a:t>детям значимость семьи в жизни каждого человека;</a:t>
            </a:r>
          </a:p>
          <a:p>
            <a:r>
              <a:rPr lang="ru-RU" sz="2000" dirty="0" smtClean="0"/>
              <a:t>4. воспитать </a:t>
            </a:r>
            <a:r>
              <a:rPr lang="ru-RU" sz="2000" dirty="0"/>
              <a:t>у детей любовь и уважение к родительскому дому, семье, своим близким, старшему поколению.</a:t>
            </a:r>
          </a:p>
          <a:p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659276" y="476672"/>
            <a:ext cx="69127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Формирование у дошкольников семейных ценностей через поиск и внедрение новых форм работы с родителями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669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4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3908" y="1340768"/>
            <a:ext cx="56886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Проектная деятельность в детском саду как форма работы с родителями</a:t>
            </a:r>
            <a:r>
              <a:rPr lang="ru-RU" dirty="0"/>
              <a:t> — это способ организации педагогического процесса, основанного на взаимодействии педагога, воспитанника и его родителей, поэтапной практической деятельности по достижению поставленной цели.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00327" y="550421"/>
            <a:ext cx="5007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Проектная деятельность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275923" y="3117867"/>
            <a:ext cx="70567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«Комнатные растения в нашем доме» - повышение компетентности родителей в познавательной деятельности детей;</a:t>
            </a:r>
          </a:p>
          <a:p>
            <a:r>
              <a:rPr lang="ru-RU" dirty="0" smtClean="0"/>
              <a:t>«Осень </a:t>
            </a:r>
            <a:r>
              <a:rPr lang="ru-RU" dirty="0"/>
              <a:t>– чудная пора!» - формировать основы экологической культуры дошкольников через проектную деятельность;</a:t>
            </a:r>
          </a:p>
          <a:p>
            <a:r>
              <a:rPr lang="ru-RU" dirty="0" smtClean="0"/>
              <a:t>«</a:t>
            </a:r>
            <a:r>
              <a:rPr lang="ru-RU" dirty="0"/>
              <a:t>Покормим птиц зимой» - </a:t>
            </a:r>
            <a:r>
              <a:rPr lang="ru-RU" dirty="0" smtClean="0"/>
              <a:t>прививание любви </a:t>
            </a:r>
            <a:r>
              <a:rPr lang="ru-RU" dirty="0"/>
              <a:t>и </a:t>
            </a:r>
            <a:r>
              <a:rPr lang="ru-RU" dirty="0" smtClean="0"/>
              <a:t>бережного отношения </a:t>
            </a:r>
            <a:r>
              <a:rPr lang="ru-RU" dirty="0"/>
              <a:t>к зимующим птицам, </a:t>
            </a:r>
            <a:r>
              <a:rPr lang="ru-RU" dirty="0" smtClean="0"/>
              <a:t>привлечение внимания детей </a:t>
            </a:r>
            <a:r>
              <a:rPr lang="ru-RU" dirty="0"/>
              <a:t>и родителей к судьбе пернатых друзей;</a:t>
            </a:r>
          </a:p>
          <a:p>
            <a:r>
              <a:rPr lang="ru-RU" dirty="0" smtClean="0"/>
              <a:t>«</a:t>
            </a:r>
            <a:r>
              <a:rPr lang="ru-RU" dirty="0"/>
              <a:t>Огород на окне» - формирование экологической культуры у детей и родителей.</a:t>
            </a:r>
          </a:p>
          <a:p>
            <a:r>
              <a:rPr lang="ru-RU" dirty="0"/>
              <a:t>«Новогодний калейдоскоп» - </a:t>
            </a:r>
            <a:r>
              <a:rPr lang="ru-RU" dirty="0" smtClean="0"/>
              <a:t>формирование </a:t>
            </a:r>
            <a:r>
              <a:rPr lang="ru-RU" dirty="0"/>
              <a:t>у детей </a:t>
            </a:r>
            <a:r>
              <a:rPr lang="ru-RU" dirty="0" smtClean="0"/>
              <a:t>представления </a:t>
            </a:r>
            <a:r>
              <a:rPr lang="ru-RU" dirty="0"/>
              <a:t>об обычаях и традициях празднования новогоднего торжества, </a:t>
            </a:r>
            <a:r>
              <a:rPr lang="ru-RU" dirty="0" smtClean="0"/>
              <a:t>развитие творческих способностей детей </a:t>
            </a:r>
            <a:r>
              <a:rPr lang="ru-RU" dirty="0"/>
              <a:t>и родителей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3881" y="3095094"/>
            <a:ext cx="615553" cy="280831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ru-RU" sz="2800" dirty="0" smtClean="0"/>
              <a:t>ПРИМЕРЫ</a:t>
            </a:r>
            <a:endParaRPr lang="ru-RU" sz="2800" dirty="0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540" y="1151042"/>
            <a:ext cx="2620491" cy="1965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27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1"/>
          <p:cNvPicPr/>
          <p:nvPr/>
        </p:nvPicPr>
        <p:blipFill>
          <a:blip r:embed="rId3"/>
          <a:stretch>
            <a:fillRect/>
          </a:stretch>
        </p:blipFill>
        <p:spPr>
          <a:xfrm>
            <a:off x="230351" y="116632"/>
            <a:ext cx="4032448" cy="3575645"/>
          </a:xfrm>
          <a:prstGeom prst="rect">
            <a:avLst/>
          </a:prstGeom>
          <a:noFill/>
        </p:spPr>
      </p:pic>
      <p:pic>
        <p:nvPicPr>
          <p:cNvPr id="5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3563888" y="3582216"/>
            <a:ext cx="5355282" cy="30525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63194" y="133369"/>
            <a:ext cx="4355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«Детский сад № 9 «Теремок» </a:t>
            </a:r>
            <a:r>
              <a:rPr lang="ru-RU" dirty="0" err="1"/>
              <a:t>Кувандыкского</a:t>
            </a:r>
            <a:r>
              <a:rPr lang="ru-RU" dirty="0"/>
              <a:t> муниципального округа Оренбургской области».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0351" y="3789040"/>
            <a:ext cx="304550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/>
              <a:t>В </a:t>
            </a:r>
            <a:r>
              <a:rPr lang="ru-RU" i="1" dirty="0"/>
              <a:t>рамках проектной деятельности реализованы семейные проекты: «У войны недетское лицо. Игрушки времен войны», «Что за чудо Колобок», «Русская печь, почему так вкусно», «Путешествие в прошлое. Знакомство с семейными традициями Русского народа».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1333698"/>
            <a:ext cx="44911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«В </a:t>
            </a:r>
            <a:r>
              <a:rPr lang="ru-RU" i="1" dirty="0"/>
              <a:t>результате неформального общения детей и взрослых создана не только внутрисемейная, но и «</a:t>
            </a:r>
            <a:r>
              <a:rPr lang="ru-RU" i="1" dirty="0" err="1"/>
              <a:t>межсемейная</a:t>
            </a:r>
            <a:r>
              <a:rPr lang="ru-RU" i="1" dirty="0"/>
              <a:t>» дружеская атмосфера, что послужило раскрытию творческих способностей детей и </a:t>
            </a:r>
            <a:r>
              <a:rPr lang="ru-RU" i="1" dirty="0" smtClean="0"/>
              <a:t>взрослых»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51555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4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182907" y="2996952"/>
            <a:ext cx="4900108" cy="359298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83015" y="3085283"/>
            <a:ext cx="3960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заменять собрания с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родителями новыми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нетрадиционными познавательными формами, такими как: «Семейная гостиная», «Круглый стол», «Поле семейных чудес», «Семейное Ток шоу», презентации «Мой дом – моя крепость», в которых семьи раскрывают семейные праздники, традициях, делятся опытом семейного воспитания.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38316" y="54868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Семейная гостиная 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6339" y="1340768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 — </a:t>
            </a:r>
            <a:r>
              <a:rPr lang="ru-RU" sz="2400" dirty="0"/>
              <a:t>это </a:t>
            </a:r>
            <a:r>
              <a:rPr lang="ru-RU" sz="2400" b="1" dirty="0"/>
              <a:t>форма совместной деятельности детей, родителей и педагогов</a:t>
            </a:r>
            <a:r>
              <a:rPr lang="ru-RU" sz="2400" dirty="0"/>
              <a:t>, которая способствует просвещению и укреплению семейных ценностей. </a:t>
            </a:r>
          </a:p>
        </p:txBody>
      </p:sp>
    </p:spTree>
    <p:extLst>
      <p:ext uri="{BB962C8B-B14F-4D97-AF65-F5344CB8AC3E}">
        <p14:creationId xmlns:p14="http://schemas.microsoft.com/office/powerpoint/2010/main" val="366408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124744"/>
            <a:ext cx="82809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Семейное ток-шоу в ДОУ</a:t>
            </a:r>
            <a:r>
              <a:rPr lang="ru-RU" sz="2000" dirty="0"/>
              <a:t> — это мероприятие, которое проводится с целью обобщения и систематизации знаний у детей о семье через изучение истории семьи, интересов семьи и семейных традиций. </a:t>
            </a:r>
          </a:p>
          <a:p>
            <a:r>
              <a:rPr lang="ru-RU" sz="2000" dirty="0"/>
              <a:t>Например, в рамках такого шоу можно обсудить с родителями проблему значения игр и игрушек, приобщения ребёнка к игре в условиях семьи и детского сада, выслушать суждения родителей по этому вопросу и помочь им выйти из спорных ситуаций.</a:t>
            </a:r>
          </a:p>
          <a:p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476672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Ток-Шоу</a:t>
            </a:r>
            <a:endParaRPr lang="ru-RU" sz="2800" dirty="0"/>
          </a:p>
        </p:txBody>
      </p:sp>
      <p:pic>
        <p:nvPicPr>
          <p:cNvPr id="5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43761"/>
            <a:ext cx="598170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3861048"/>
            <a:ext cx="19442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«Мама, папа, я – счастливая семья»</a:t>
            </a:r>
          </a:p>
          <a:p>
            <a:r>
              <a:rPr lang="ru-RU" i="1" dirty="0" smtClean="0"/>
              <a:t>«Это мой ребенок»</a:t>
            </a:r>
          </a:p>
          <a:p>
            <a:r>
              <a:rPr lang="ru-RU" i="1" dirty="0" smtClean="0"/>
              <a:t>«Семейный калейдоскоп»</a:t>
            </a:r>
          </a:p>
          <a:p>
            <a:r>
              <a:rPr lang="ru-RU" i="1" dirty="0" smtClean="0"/>
              <a:t>«Пусть говорят»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2441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1270440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– </a:t>
            </a:r>
            <a:r>
              <a:rPr lang="ru-RU" dirty="0"/>
              <a:t>специально спроектированная интерактивная образовательная среда, в пространстве которой решаются задачи формирования у детей направленности на мир семьи; содержит предметы (экспонаты), несущие определенную историческую ценность для отдельно взятой семьи, отражающие жизнь конкретной семьи в совокупности индивидуальных проявлений в различных сферах деятельности.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666274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Мини-музей семьи</a:t>
            </a:r>
            <a:endParaRPr lang="ru-RU" sz="2800" dirty="0"/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86" y="3578764"/>
            <a:ext cx="4595370" cy="3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087" y="3578764"/>
            <a:ext cx="4248841" cy="318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06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114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1223628" y="3077048"/>
            <a:ext cx="6048672" cy="35346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75656" y="393692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Стена «МЫ – активные родители»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1168833"/>
            <a:ext cx="684076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— </a:t>
            </a:r>
            <a:r>
              <a:rPr lang="ru-RU" sz="2000" dirty="0"/>
              <a:t>это </a:t>
            </a:r>
            <a:r>
              <a:rPr lang="ru-RU" sz="2000" b="1" dirty="0"/>
              <a:t>стенд, который отражает активность участия родителей в жизни группы</a:t>
            </a:r>
            <a:r>
              <a:rPr lang="ru-RU" sz="2000" dirty="0"/>
              <a:t>. </a:t>
            </a:r>
          </a:p>
          <a:p>
            <a:r>
              <a:rPr lang="ru-RU" sz="2000" dirty="0"/>
              <a:t>Его цель — </a:t>
            </a:r>
            <a:r>
              <a:rPr lang="ru-RU" sz="2000" dirty="0" smtClean="0"/>
              <a:t>вовлечение </a:t>
            </a:r>
            <a:r>
              <a:rPr lang="ru-RU" sz="2000" dirty="0"/>
              <a:t>родителей в жизнь группы, </a:t>
            </a:r>
            <a:r>
              <a:rPr lang="ru-RU" sz="2000" dirty="0" smtClean="0"/>
              <a:t>установление доверительных отношений </a:t>
            </a:r>
            <a:r>
              <a:rPr lang="ru-RU" sz="2000" dirty="0"/>
              <a:t>между детьми, родителями и педагогами, </a:t>
            </a:r>
            <a:r>
              <a:rPr lang="ru-RU" sz="2000" dirty="0" smtClean="0"/>
              <a:t>объединение </a:t>
            </a:r>
            <a:r>
              <a:rPr lang="ru-RU" sz="2000" dirty="0"/>
              <a:t>их в одну </a:t>
            </a:r>
            <a:r>
              <a:rPr lang="ru-RU" sz="2000" dirty="0" smtClean="0"/>
              <a:t>команду.</a:t>
            </a: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377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641</Words>
  <Application>Microsoft Office PowerPoint</Application>
  <PresentationFormat>Экран (4:3)</PresentationFormat>
  <Paragraphs>85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Хозяин</dc:creator>
  <cp:lastModifiedBy>Хозяин</cp:lastModifiedBy>
  <cp:revision>22</cp:revision>
  <dcterms:created xsi:type="dcterms:W3CDTF">2025-11-19T09:40:17Z</dcterms:created>
  <dcterms:modified xsi:type="dcterms:W3CDTF">2025-11-25T03:43:25Z</dcterms:modified>
</cp:coreProperties>
</file>