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B6068-D908-4363-B1D7-530D8BC66FD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8715436" cy="650085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                                   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Constantia" pitchFamily="18" charset="0"/>
              </a:rPr>
              <a:t>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                                              </a:t>
            </a:r>
            <a:r>
              <a:rPr lang="ru-RU" sz="1600" b="1" i="1" dirty="0" smtClean="0">
                <a:latin typeface="Arial Narrow" pitchFamily="34" charset="0"/>
              </a:rPr>
              <a:t/>
            </a:r>
            <a:br>
              <a:rPr lang="ru-RU" sz="1600" b="1" i="1" dirty="0" smtClean="0">
                <a:latin typeface="Arial Narrow" pitchFamily="34" charset="0"/>
              </a:rPr>
            </a:br>
            <a:r>
              <a:rPr lang="ru-RU" sz="2800" b="1" i="1" dirty="0" smtClean="0">
                <a:latin typeface="Arial Narrow" pitchFamily="34" charset="0"/>
              </a:rPr>
              <a:t>                            </a:t>
            </a:r>
            <a:r>
              <a:rPr lang="ru-RU" sz="2800" b="1" i="1" dirty="0" err="1" smtClean="0">
                <a:latin typeface="Arial Narrow" pitchFamily="34" charset="0"/>
              </a:rPr>
              <a:t>Юван</a:t>
            </a:r>
            <a:r>
              <a:rPr lang="ru-RU" sz="2800" b="1" i="1" dirty="0" smtClean="0">
                <a:latin typeface="Arial Narrow" pitchFamily="34" charset="0"/>
              </a:rPr>
              <a:t>  </a:t>
            </a:r>
            <a:r>
              <a:rPr lang="ru-RU" sz="2800" b="1" i="1" dirty="0" err="1" smtClean="0">
                <a:latin typeface="Arial Narrow" pitchFamily="34" charset="0"/>
              </a:rPr>
              <a:t>Шесталов</a:t>
            </a:r>
            <a:r>
              <a:rPr lang="ru-RU" sz="2800" b="1" i="1" dirty="0" smtClean="0">
                <a:latin typeface="Arial Narrow" pitchFamily="34" charset="0"/>
              </a:rPr>
              <a:t/>
            </a:r>
            <a:br>
              <a:rPr lang="ru-RU" sz="2800" b="1" i="1" dirty="0" smtClean="0">
                <a:latin typeface="Arial Narrow" pitchFamily="34" charset="0"/>
              </a:rPr>
            </a:br>
            <a:r>
              <a:rPr lang="ru-RU" sz="2800" b="1" i="1" dirty="0" smtClean="0">
                <a:latin typeface="Arial Narrow" pitchFamily="34" charset="0"/>
              </a:rPr>
              <a:t>              </a:t>
            </a:r>
            <a:r>
              <a:rPr lang="ru-RU" sz="2800" b="1" i="1" dirty="0" smtClean="0">
                <a:latin typeface="Arial Narrow" pitchFamily="34" charset="0"/>
              </a:rPr>
              <a:t>             </a:t>
            </a:r>
            <a:r>
              <a:rPr lang="ru-RU" sz="2800" b="1" i="1" dirty="0" smtClean="0">
                <a:latin typeface="Arial Narrow" pitchFamily="34" charset="0"/>
              </a:rPr>
              <a:t>( </a:t>
            </a:r>
            <a:r>
              <a:rPr lang="ru-RU" sz="2800" b="1" i="1" dirty="0" err="1" smtClean="0">
                <a:latin typeface="Arial Narrow" pitchFamily="34" charset="0"/>
              </a:rPr>
              <a:t>Шесталов</a:t>
            </a:r>
            <a:r>
              <a:rPr lang="ru-RU" sz="2800" b="1" i="1" dirty="0" smtClean="0">
                <a:latin typeface="Arial Narrow" pitchFamily="34" charset="0"/>
              </a:rPr>
              <a:t> Иван Николаевич)</a:t>
            </a:r>
            <a:br>
              <a:rPr lang="ru-RU" sz="2800" b="1" i="1" dirty="0" smtClean="0">
                <a:latin typeface="Arial Narrow" pitchFamily="34" charset="0"/>
              </a:rPr>
            </a:br>
            <a:r>
              <a:rPr lang="ru-RU" sz="2800" b="1" i="1" dirty="0" smtClean="0">
                <a:latin typeface="Arial Narrow" pitchFamily="34" charset="0"/>
              </a:rPr>
              <a:t>                       </a:t>
            </a:r>
            <a:br>
              <a:rPr lang="ru-RU" sz="2800" b="1" i="1" dirty="0" smtClean="0">
                <a:latin typeface="Arial Narrow" pitchFamily="34" charset="0"/>
              </a:rPr>
            </a:br>
            <a:r>
              <a:rPr lang="ru-RU" sz="1400" dirty="0" smtClean="0"/>
              <a:t>	                                 </a:t>
            </a:r>
            <a:br>
              <a:rPr lang="ru-RU" sz="1400" dirty="0" smtClean="0"/>
            </a:br>
            <a:r>
              <a:rPr lang="ru-RU" sz="1400" dirty="0" smtClean="0"/>
              <a:t>   </a:t>
            </a:r>
            <a:r>
              <a:rPr lang="ru-RU" sz="1800" dirty="0" smtClean="0"/>
              <a:t>Родился  22 июня 1937 года в деревне </a:t>
            </a:r>
            <a:r>
              <a:rPr lang="ru-RU" sz="1800" dirty="0" err="1" smtClean="0"/>
              <a:t>Камрадка</a:t>
            </a:r>
            <a:r>
              <a:rPr lang="ru-RU" sz="1800" dirty="0" smtClean="0"/>
              <a:t> Тюменской области, Ханты-Мансийского автономного округа</a:t>
            </a:r>
            <a:r>
              <a:rPr lang="ru-RU" sz="1800" smtClean="0"/>
              <a:t>. </a:t>
            </a:r>
            <a:r>
              <a:rPr lang="ru-RU" sz="1800" smtClean="0"/>
              <a:t/>
            </a:r>
            <a:br>
              <a:rPr lang="ru-RU" sz="1800" smtClean="0"/>
            </a:br>
            <a:r>
              <a:rPr lang="ru-RU" sz="1800" smtClean="0"/>
              <a:t/>
            </a:r>
            <a:br>
              <a:rPr lang="ru-RU" sz="1800" smtClean="0"/>
            </a:br>
            <a:r>
              <a:rPr lang="ru-RU" sz="1800" smtClean="0"/>
              <a:t>Первый </a:t>
            </a:r>
            <a:r>
              <a:rPr lang="ru-RU" sz="1800" dirty="0" smtClean="0"/>
              <a:t>профессиональный писатель манси.</a:t>
            </a:r>
            <a:br>
              <a:rPr lang="ru-RU" sz="1800" dirty="0" smtClean="0"/>
            </a:br>
            <a:r>
              <a:rPr lang="ru-RU" sz="1800" dirty="0"/>
              <a:t> </a:t>
            </a:r>
            <a:r>
              <a:rPr lang="ru-RU" sz="1800" dirty="0" smtClean="0"/>
              <a:t>  Член Союза писателей ,</a:t>
            </a:r>
            <a:br>
              <a:rPr lang="ru-RU" sz="1800" dirty="0" smtClean="0"/>
            </a:br>
            <a:r>
              <a:rPr lang="ru-RU" sz="1800" dirty="0" smtClean="0"/>
              <a:t> Почетный гражданин Ханты-Мансийского автономного округа.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</a:t>
            </a:r>
            <a:endParaRPr lang="ru-RU" sz="1400" dirty="0"/>
          </a:p>
        </p:txBody>
      </p:sp>
      <p:pic>
        <p:nvPicPr>
          <p:cNvPr id="5" name="Picture 4" descr="G:\Ханты и манси\Ю.Шесталов\m_305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714356"/>
            <a:ext cx="2667018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                                                                                                                Юван  Шесталов                            ( Шесталов Иван Николаевич)                                                               Родился  22 июня 1937 года в деревне Камрадка Тюменской области, Ханты-Мансийского автономного округа.   Первый профессиональный писатель манси.    Член Союза писателей ,  Почетный гражданин Ханты-Мансийского автономного округа.    </vt:lpstr>
    </vt:vector>
  </TitlesOfParts>
  <Company>acer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алексей</cp:lastModifiedBy>
  <cp:revision>3</cp:revision>
  <dcterms:created xsi:type="dcterms:W3CDTF">2012-01-28T16:37:32Z</dcterms:created>
  <dcterms:modified xsi:type="dcterms:W3CDTF">2012-01-28T17:06:25Z</dcterms:modified>
</cp:coreProperties>
</file>