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8" r:id="rId11"/>
    <p:sldId id="266" r:id="rId12"/>
    <p:sldId id="270" r:id="rId13"/>
    <p:sldId id="271" r:id="rId14"/>
    <p:sldId id="272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33CC"/>
    <a:srgbClr val="D6009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FA3D0-F3C8-44A5-B6C3-F04FC00F50AD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0C546-1FC4-4F80-816D-AFA3D82E5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641BF-AF05-468F-B57E-249435C7C99E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AF136-B349-4C50-BD6F-594D6E16E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00CC5-5D48-4FC1-9B4C-402172BA2AA5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466BE-05A7-4016-9859-CC22F324FA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B991C-241B-46F4-AD24-ACBF260AA97C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627D2-FF0D-41AA-889D-03EBEF52E7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82FA-D497-4184-8D9E-4A555B0D1332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C617A-92D0-4926-B540-860C1DEA3C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7553F-F493-4A24-9642-C1E0E794645F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A33BD-EF86-4A56-9557-145B8B4BF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CA0AC-FCD8-4CA7-A1CE-9634917FD013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28434-5A64-456F-9D61-F8099A878C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456B2-4B89-4C31-BB6D-3B5EB20384DE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8475-EE9B-43B0-95A9-48D8E6FE7C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2D30F-64E9-429A-8265-DD1EDF8B4FEC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5D388-E071-4C2D-9324-1DFE4A979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09C0B-6E7A-48B2-A78A-91947266E2C1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9A749-F841-4CB9-9584-CB3557856E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3274F-AB6B-4849-9D62-03D73C50FCA8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CA89E-615B-4B1F-9321-A1542F638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13ACEF-A5D1-41E4-9C01-808516AFACD2}" type="datetimeFigureOut">
              <a:rPr lang="ru-RU"/>
              <a:pPr>
                <a:defRPr/>
              </a:pPr>
              <a:t>21.06.2021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1463182-7818-48C9-9751-EB83EFB1A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://volgogradcci.ru/sites/default/files/gos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1214438" y="0"/>
            <a:ext cx="69294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МДОУ Детский сад №23 «Чудо Радуга»</a:t>
            </a:r>
            <a:endParaRPr lang="ru-RU" b="1"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5" y="642938"/>
            <a:ext cx="6143625" cy="3019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Мастер-класс для родителей «Кинусайга или пэчворк без иглы»</a:t>
            </a:r>
            <a:endParaRPr lang="ru-RU" sz="48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3500438" y="5929313"/>
            <a:ext cx="21605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2021г</a:t>
            </a:r>
          </a:p>
        </p:txBody>
      </p:sp>
      <p:sp>
        <p:nvSpPr>
          <p:cNvPr id="13317" name="Прямоугольник 1"/>
          <p:cNvSpPr>
            <a:spLocks noChangeArrowheads="1"/>
          </p:cNvSpPr>
          <p:nvPr/>
        </p:nvSpPr>
        <p:spPr bwMode="auto">
          <a:xfrm>
            <a:off x="-285750" y="4214813"/>
            <a:ext cx="70008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r">
              <a:lnSpc>
                <a:spcPct val="115000"/>
              </a:lnSpc>
            </a:pP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«Человек достигнет результата,только делая что-то сам...» </a:t>
            </a:r>
            <a:endParaRPr lang="ru-RU" sz="14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449263" algn="r">
              <a:lnSpc>
                <a:spcPct val="115000"/>
              </a:lnSpc>
            </a:pP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indent="449263" algn="r">
              <a:lnSpc>
                <a:spcPct val="115000"/>
              </a:lnSpc>
            </a:pPr>
            <a:r>
              <a:rPr lang="ru-RU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Чиндина Елена Николаевна</a:t>
            </a:r>
            <a:endParaRPr lang="ru-RU" sz="140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Прямоугольник 4"/>
          <p:cNvSpPr>
            <a:spLocks noChangeArrowheads="1"/>
          </p:cNvSpPr>
          <p:nvPr/>
        </p:nvSpPr>
        <p:spPr bwMode="auto">
          <a:xfrm>
            <a:off x="214313" y="0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C0066"/>
                </a:solidFill>
                <a:latin typeface="Calibri" pitchFamily="34" charset="0"/>
              </a:rPr>
              <a:t>Мои работы в технике КИНУСАЙГА</a:t>
            </a:r>
            <a:endParaRPr lang="ru-RU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2531" name="Picture 1" descr="C:\Users\Pavel\Desktop\Кинусайга\2017-10-18 00-39-32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11719"/>
          <a:stretch>
            <a:fillRect/>
          </a:stretch>
        </p:blipFill>
        <p:spPr bwMode="auto">
          <a:xfrm>
            <a:off x="214313" y="1428750"/>
            <a:ext cx="40005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Pavel\Desktop\Кинусайга\2018-01-07 04-13-15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l="4190"/>
          <a:stretch>
            <a:fillRect/>
          </a:stretch>
        </p:blipFill>
        <p:spPr bwMode="auto">
          <a:xfrm>
            <a:off x="4213491" y="642918"/>
            <a:ext cx="4930509" cy="6215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3" descr="C:\Users\Pavel\Desktop\Кинусайга\2018-01-07 17-47-42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0" y="142875"/>
            <a:ext cx="485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C:\Users\Pavel\Desktop\Кинусайга\2018-01-12 00-04-00.JPG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 r="2984"/>
          <a:stretch>
            <a:fillRect/>
          </a:stretch>
        </p:blipFill>
        <p:spPr bwMode="auto">
          <a:xfrm>
            <a:off x="4742363" y="142852"/>
            <a:ext cx="4401637" cy="6500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C:\Users\Pavel\Desktop\Кинусайга\2018-01-15 21-18-37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4165" t="2083" r="12543"/>
          <a:stretch>
            <a:fillRect/>
          </a:stretch>
        </p:blipFill>
        <p:spPr bwMode="auto">
          <a:xfrm>
            <a:off x="-285784" y="0"/>
            <a:ext cx="4286280" cy="685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79" name="Picture 3" descr="C:\Users\Pavel\Desktop\Кинусайга\2018-01-18 23-17-30 (1)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r="8379"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C:\Users\Pavel\Desktop\Кинусайга\2019-04-14 21-16-38 (2).JPG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t="15625" r="1389" b="16666"/>
          <a:stretch>
            <a:fillRect/>
          </a:stretch>
        </p:blipFill>
        <p:spPr bwMode="auto">
          <a:xfrm>
            <a:off x="142875" y="928688"/>
            <a:ext cx="421481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C:\Users\Pavel\Desktop\Кинусайга\2019-04-18 12-58-05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t="9375" r="1389"/>
          <a:stretch>
            <a:fillRect/>
          </a:stretch>
        </p:blipFill>
        <p:spPr bwMode="auto">
          <a:xfrm>
            <a:off x="4429125" y="428625"/>
            <a:ext cx="4714875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 b="-3030"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6626" name="Picture 2" descr="C:\Users\Pavel\Desktop\Кинусайга\2019-04-18 12-59-4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24137" t="9211" b="21053"/>
          <a:stretch>
            <a:fillRect/>
          </a:stretch>
        </p:blipFill>
        <p:spPr bwMode="auto">
          <a:xfrm>
            <a:off x="-1" y="714356"/>
            <a:ext cx="4032877" cy="4857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C:\Users\Pavel\Desktop\Кинусайга\IMG-46c096047dfa4dba9f1d9297522a9762-V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l="3699" t="1042" r="1967" b="31248"/>
          <a:stretch>
            <a:fillRect/>
          </a:stretch>
        </p:blipFill>
        <p:spPr bwMode="auto">
          <a:xfrm>
            <a:off x="3857625" y="0"/>
            <a:ext cx="5286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552" y="566454"/>
            <a:ext cx="6389902" cy="230832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Творческих успехов Вам, уважаемые коллеги!</a:t>
            </a:r>
          </a:p>
        </p:txBody>
      </p:sp>
      <p:pic>
        <p:nvPicPr>
          <p:cNvPr id="27653" name="Picture 2" descr="C:\Users\Pavel\Downloads\2019-04-18 12-57-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3000375"/>
            <a:ext cx="4929188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4" descr="http://wallpapers1.hellowallpaper.com/art_n-design-style_19-1920x14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3"/>
            <a:ext cx="9145588" cy="68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Прямоугольник 3"/>
          <p:cNvSpPr>
            <a:spLocks noChangeArrowheads="1"/>
          </p:cNvSpPr>
          <p:nvPr/>
        </p:nvSpPr>
        <p:spPr bwMode="auto">
          <a:xfrm>
            <a:off x="0" y="7938"/>
            <a:ext cx="882015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>
                <a:latin typeface="Times New Roman" pitchFamily="18" charset="0"/>
                <a:cs typeface="Times New Roman" pitchFamily="18" charset="0"/>
              </a:rPr>
              <a:t>Внести разнообразие в творчество , можно различными способами. Одним из вариантов, может стать рукоделие. Советую попробовать увлекательную технику </a:t>
            </a:r>
            <a:r>
              <a:rPr lang="ru-RU" sz="2200" b="1" i="1">
                <a:latin typeface="Times New Roman" pitchFamily="18" charset="0"/>
                <a:cs typeface="Times New Roman" pitchFamily="18" charset="0"/>
              </a:rPr>
              <a:t>кинусайга</a:t>
            </a:r>
            <a:r>
              <a:rPr lang="ru-RU" sz="2200" b="1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200" b="1" i="1">
                <a:latin typeface="Times New Roman" pitchFamily="18" charset="0"/>
                <a:cs typeface="Times New Roman" pitchFamily="18" charset="0"/>
              </a:rPr>
              <a:t>пэчворк</a:t>
            </a:r>
            <a:r>
              <a:rPr lang="ru-RU" sz="2200" b="1">
                <a:latin typeface="Times New Roman" pitchFamily="18" charset="0"/>
                <a:cs typeface="Times New Roman" pitchFamily="18" charset="0"/>
              </a:rPr>
              <a:t> без иглы. Этот стиль дает  возможность без применения иголки творить оригинальные и пестрые картины из лоскутков. Техника не очень сложная, но делать первые шаги в этом виде рукоделия все же лучше всего, просмотрев мастер–класс. Немного фантазии и свободного времени, и результат превзойдет все ваши ожидания.</a:t>
            </a:r>
          </a:p>
        </p:txBody>
      </p:sp>
      <p:pic>
        <p:nvPicPr>
          <p:cNvPr id="14340" name="Рисунок 5" descr="DSC072785a698005de7d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786063"/>
            <a:ext cx="5745162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07950" y="2660650"/>
            <a:ext cx="2555875" cy="39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Пэчворк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лоскутная техника аппликации или шитьё из лоскутков путём накладывания мелких деталей на более крупные (от англ. </a:t>
            </a:r>
            <a:r>
              <a:rPr lang="ru-RU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patch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– заплатка или кусочек ткани, лоскут; work – работа). </a:t>
            </a:r>
            <a:endParaRPr lang="ru-RU" sz="20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275" y="115888"/>
            <a:ext cx="4860925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Кинусайга </a:t>
            </a:r>
            <a:r>
              <a:rPr lang="ru-RU" sz="2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- это Японский вид рукоделия, который состоит из нескольких техник:</a:t>
            </a:r>
            <a:endParaRPr lang="ru-RU" sz="1400" dirty="0">
              <a:latin typeface="+mn-lt"/>
              <a:ea typeface="Calibri"/>
              <a:cs typeface="Times New Roman"/>
            </a:endParaRP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пэчворк</a:t>
            </a:r>
            <a:endParaRPr lang="ru-RU" sz="1400" dirty="0">
              <a:latin typeface="+mn-lt"/>
              <a:ea typeface="Calibri"/>
              <a:cs typeface="Times New Roman"/>
            </a:endParaRP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аппликация</a:t>
            </a:r>
            <a:endParaRPr lang="ru-RU" sz="1400" dirty="0">
              <a:latin typeface="+mn-lt"/>
              <a:ea typeface="Calibri"/>
              <a:cs typeface="Times New Roman"/>
            </a:endParaRP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мозаика</a:t>
            </a:r>
            <a:endParaRPr lang="ru-RU" sz="1400" dirty="0">
              <a:latin typeface="+mn-lt"/>
              <a:ea typeface="Calibri"/>
              <a:cs typeface="Times New Roman"/>
            </a:endParaRPr>
          </a:p>
          <a:p>
            <a:pPr marL="342900" indent="-342900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57200" algn="l"/>
              </a:tabLst>
              <a:defRPr/>
            </a:pPr>
            <a:r>
              <a:rPr lang="ru-RU" sz="2000" dirty="0">
                <a:solidFill>
                  <a:srgbClr val="333333"/>
                </a:solidFill>
                <a:latin typeface="Times New Roman"/>
                <a:ea typeface="Calibri"/>
                <a:cs typeface="Times New Roman"/>
              </a:rPr>
              <a:t>резьба по дереву</a:t>
            </a:r>
            <a:endParaRPr lang="ru-RU" sz="1400" dirty="0">
              <a:latin typeface="+mn-lt"/>
              <a:ea typeface="Calibri"/>
              <a:cs typeface="Times New Roman"/>
            </a:endParaRPr>
          </a:p>
        </p:txBody>
      </p:sp>
      <p:pic>
        <p:nvPicPr>
          <p:cNvPr id="8" name="Рисунок 7" descr="2018-01-12 00-04-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0"/>
            <a:ext cx="2357454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18-01-07 17-47-42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 rot="10800000" flipV="1">
            <a:off x="2928926" y="2714620"/>
            <a:ext cx="2786082" cy="3712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90805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CC0066"/>
                </a:solidFill>
              </a:rPr>
              <a:t>Что необходимо…</a:t>
            </a:r>
          </a:p>
        </p:txBody>
      </p:sp>
      <p:sp>
        <p:nvSpPr>
          <p:cNvPr id="16387" name="Прямоугольник 3"/>
          <p:cNvSpPr>
            <a:spLocks noChangeArrowheads="1"/>
          </p:cNvSpPr>
          <p:nvPr/>
        </p:nvSpPr>
        <p:spPr bwMode="auto">
          <a:xfrm>
            <a:off x="250825" y="908050"/>
            <a:ext cx="5257800" cy="600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Пеноплекс.</a:t>
            </a:r>
            <a:endParaRPr lang="ru-RU" sz="1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Лоскутки ткани.</a:t>
            </a:r>
            <a:endParaRPr lang="ru-RU" sz="14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Ножницы.</a:t>
            </a: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Канцелярский нож.</a:t>
            </a: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sz="1400" b="1">
              <a:latin typeface="Times New Roman" pitchFamily="18" charset="0"/>
              <a:cs typeface="Calibri" pitchFamily="34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11" descr="https://stroyka7.ru/wp-content/uploads/2018/08/2ab998fbcce2469488aca0a1f158fc6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981075"/>
            <a:ext cx="172720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3" descr="https://konspekta.net/wiki2/baza3/2146844831109.files/image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8375" y="3429000"/>
            <a:ext cx="3671888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8" descr="https://7.allegroimg.com/s1024/0112b6/0eeaf51d471b81775010328e918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0013" y="4941888"/>
            <a:ext cx="377031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Прямоугольник 4"/>
          <p:cNvSpPr>
            <a:spLocks noChangeArrowheads="1"/>
          </p:cNvSpPr>
          <p:nvPr/>
        </p:nvSpPr>
        <p:spPr bwMode="auto">
          <a:xfrm>
            <a:off x="4103688" y="692150"/>
            <a:ext cx="499427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Инструмент для заправки ткани (стека).</a:t>
            </a:r>
            <a:endParaRPr lang="ru-RU" sz="1400" b="1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endParaRPr lang="ru-RU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Копировальная бумага.</a:t>
            </a:r>
            <a:endParaRPr lang="ru-RU" sz="1400" b="1">
              <a:solidFill>
                <a:srgbClr val="000000"/>
              </a:solidFill>
              <a:latin typeface="Times New Roman" pitchFamily="18" charset="0"/>
              <a:cs typeface="Calibri" pitchFamily="34" charset="0"/>
            </a:endParaRPr>
          </a:p>
        </p:txBody>
      </p:sp>
      <p:pic>
        <p:nvPicPr>
          <p:cNvPr id="16392" name="Picture 20" descr="https://molti-shop.ru/upload/iblock/4bb/4bbcc0144355c9185c11cf896b83c8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10263" y="476250"/>
            <a:ext cx="2940050" cy="164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2" descr="https://skrepka51.ru/upload/iblock/c66/c66dda642b87f8f885b86966d589d255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68850" y="1557338"/>
            <a:ext cx="2871788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2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 txBox="1">
            <a:spLocks/>
          </p:cNvSpPr>
          <p:nvPr/>
        </p:nvSpPr>
        <p:spPr bwMode="auto">
          <a:xfrm>
            <a:off x="0" y="-3175"/>
            <a:ext cx="914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CC0066"/>
                </a:solidFill>
                <a:latin typeface="Calibri" pitchFamily="34" charset="0"/>
              </a:rPr>
              <a:t>Работа с эскизами</a:t>
            </a:r>
          </a:p>
        </p:txBody>
      </p:sp>
      <p:sp>
        <p:nvSpPr>
          <p:cNvPr id="17411" name="Содержимое 8"/>
          <p:cNvSpPr txBox="1">
            <a:spLocks/>
          </p:cNvSpPr>
          <p:nvPr/>
        </p:nvSpPr>
        <p:spPr bwMode="auto">
          <a:xfrm>
            <a:off x="323850" y="692150"/>
            <a:ext cx="39957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Font typeface="Arial" charset="0"/>
              <a:buNone/>
            </a:pPr>
            <a:endParaRPr lang="ru-RU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Прямоугольник 6"/>
          <p:cNvSpPr>
            <a:spLocks noChangeArrowheads="1"/>
          </p:cNvSpPr>
          <p:nvPr/>
        </p:nvSpPr>
        <p:spPr bwMode="auto">
          <a:xfrm>
            <a:off x="395288" y="836613"/>
            <a:ext cx="39243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solidFill>
                  <a:srgbClr val="000000"/>
                </a:solidFill>
                <a:latin typeface="Times New Roman" pitchFamily="18" charset="0"/>
              </a:rPr>
              <a:t>Необходимо иметь два экземпляра рисунка для изделия. Все фрагменты в эскизах пронумеровать одинаково.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</a:rPr>
              <a:t>Первый эскиз перенести с помощью иглы или копировальной бумаги и ручки на пеноплекс. Второй эскиз разрезать на фрагменты.</a:t>
            </a:r>
            <a:endParaRPr lang="ru-RU">
              <a:latin typeface="Calibri" pitchFamily="34" charset="0"/>
            </a:endParaRPr>
          </a:p>
        </p:txBody>
      </p:sp>
      <p:pic>
        <p:nvPicPr>
          <p:cNvPr id="7170" name="Picture 2" descr="Раскраска Собака забралась в рождественский носок распечатать или скач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34" y="3160683"/>
            <a:ext cx="2714644" cy="4071967"/>
          </a:xfrm>
          <a:prstGeom prst="ellipse">
            <a:avLst/>
          </a:prstGeom>
          <a:ln>
            <a:solidFill>
              <a:srgbClr val="FF33CC"/>
            </a:solidFill>
          </a:ln>
          <a:effectLst>
            <a:softEdge rad="112500"/>
          </a:effectLst>
        </p:spPr>
      </p:pic>
      <p:pic>
        <p:nvPicPr>
          <p:cNvPr id="7172" name="Picture 4" descr="Раскраски птицы. Картинки распечатать бесплатно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5031" y="4010027"/>
            <a:ext cx="2470279" cy="1714512"/>
          </a:xfrm>
          <a:prstGeom prst="roundRect">
            <a:avLst>
              <a:gd name="adj" fmla="val 16667"/>
            </a:avLst>
          </a:prstGeom>
          <a:ln>
            <a:solidFill>
              <a:srgbClr val="FF33CC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 txBox="1">
            <a:spLocks/>
          </p:cNvSpPr>
          <p:nvPr/>
        </p:nvSpPr>
        <p:spPr bwMode="auto">
          <a:xfrm>
            <a:off x="285750" y="0"/>
            <a:ext cx="6757988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>
                <a:solidFill>
                  <a:srgbClr val="CC0066"/>
                </a:solidFill>
                <a:latin typeface="Calibri" pitchFamily="34" charset="0"/>
              </a:rPr>
              <a:t>Работа с пеноплексом</a:t>
            </a: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107950" y="836613"/>
            <a:ext cx="4319588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Обвести рисунок на пеноплексе фломастером. Прорезать по контуру рисунка пенопласт на глубину 3 - 5 мм., держа нож перпендикулярно поверхности основы.</a:t>
            </a:r>
            <a:endParaRPr lang="ru-RU" sz="20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8436" name="Прямоугольник 4"/>
          <p:cNvSpPr>
            <a:spLocks noChangeArrowheads="1"/>
          </p:cNvSpPr>
          <p:nvPr/>
        </p:nvSpPr>
        <p:spPr bwMode="auto">
          <a:xfrm>
            <a:off x="142875" y="2714625"/>
            <a:ext cx="2820988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Разметить и прорезать контур фона рисунка (чем больше линий, тем проще заправлять ткань и создавать фоновый рисунок). </a:t>
            </a:r>
            <a:endParaRPr lang="ru-RU" sz="20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" name="Рисунок 7" descr="2018-01-07 13-53-09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4500562" y="714356"/>
            <a:ext cx="2358614" cy="3143224"/>
          </a:xfrm>
          <a:prstGeom prst="rect">
            <a:avLst/>
          </a:prstGeom>
          <a:ln w="88900" cap="sq" cmpd="thickThin">
            <a:solidFill>
              <a:srgbClr val="FF33CC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 descr="2019-04-18 09-05-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500438"/>
            <a:ext cx="2166953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33CC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5" descr="C:\Users\Pavel\Desktop\Кинусайга\DSC072725a697ff9d7da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1" y="2571761"/>
            <a:ext cx="3214679" cy="42862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5" name="Picture 1" descr="C:\Users\Pavel\Desktop\Кинусайга\2019-04-18 09-05-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46" y="214290"/>
            <a:ext cx="2357454" cy="25717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Pavel\Desktop\Кинусайга\IMG-5af3d3004968be8644702994e850c305-V.jpg"/>
          <p:cNvPicPr>
            <a:picLocks noChangeAspect="1" noChangeArrowheads="1"/>
          </p:cNvPicPr>
          <p:nvPr/>
        </p:nvPicPr>
        <p:blipFill>
          <a:blip r:embed="rId7" cstate="print"/>
          <a:srcRect r="3817" b="24999"/>
          <a:stretch>
            <a:fillRect/>
          </a:stretch>
        </p:blipFill>
        <p:spPr bwMode="auto">
          <a:xfrm>
            <a:off x="1285852" y="4786298"/>
            <a:ext cx="2143140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38" y="0"/>
            <a:ext cx="3776662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0066"/>
                </a:solidFill>
                <a:latin typeface="+mn-lt"/>
                <a:ea typeface="+mj-ea"/>
                <a:cs typeface="+mj-cs"/>
              </a:rPr>
              <a:t>Работа с тканью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146050" y="765175"/>
            <a:ext cx="8890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Подобрать  необходимые по сюжету ткани. Вырезать все фрагменты.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60" name="Рисунок 8" descr="IMG_262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-142875"/>
            <a:ext cx="1928813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" name="Picture 1" descr="C:\Users\Pavel\Desktop\Кинусайга\2018-01-07 02-11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285860"/>
            <a:ext cx="2347912" cy="3128962"/>
          </a:xfrm>
          <a:prstGeom prst="rect">
            <a:avLst/>
          </a:prstGeom>
          <a:ln w="127000" cap="rnd">
            <a:solidFill>
              <a:srgbClr val="92D050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122" name="Picture 2" descr="C:\Users\Pavel\Desktop\Кинусайга\2019-04-18 09-24-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1000108"/>
            <a:ext cx="2000264" cy="24288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Pavel\Desktop\Кинусайга\2019-04-18 09-43-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071546"/>
            <a:ext cx="2214578" cy="2952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Pavel\Desktop\Кинусайга\2019-04-18 09-45-3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86116" y="3714752"/>
            <a:ext cx="2500330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5" name="Picture 5" descr="C:\Users\Pavel\Desktop\Кинусайга\2019-04-18 10-01-33.JPG"/>
          <p:cNvPicPr>
            <a:picLocks noChangeAspect="1" noChangeArrowheads="1"/>
          </p:cNvPicPr>
          <p:nvPr/>
        </p:nvPicPr>
        <p:blipFill>
          <a:blip r:embed="rId8" cstate="print"/>
          <a:srcRect t="12500"/>
          <a:stretch>
            <a:fillRect/>
          </a:stretch>
        </p:blipFill>
        <p:spPr bwMode="auto">
          <a:xfrm>
            <a:off x="142844" y="4143380"/>
            <a:ext cx="3037809" cy="27146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331913" y="115888"/>
            <a:ext cx="84963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C0066"/>
                </a:solidFill>
                <a:latin typeface="+mn-lt"/>
                <a:ea typeface="+mj-ea"/>
                <a:cs typeface="+mj-cs"/>
              </a:rPr>
              <a:t>Работа тканью по </a:t>
            </a:r>
            <a:r>
              <a:rPr lang="ru-RU" sz="4000" b="1" dirty="0" err="1">
                <a:solidFill>
                  <a:srgbClr val="CC0066"/>
                </a:solidFill>
                <a:latin typeface="+mn-lt"/>
                <a:ea typeface="+mj-ea"/>
                <a:cs typeface="+mj-cs"/>
              </a:rPr>
              <a:t>пеноплексе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107950" y="692150"/>
            <a:ext cx="575945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  <a:spcAft>
                <a:spcPts val="1000"/>
              </a:spcAft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Контур фрагмента рисунка на пеноплексе, который необходимо заполнить тканью.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Затем с помощью плоской палочки или ножа заполняем соответствующий фрагмент рисунка на пеноплексе выкроенной деталью из ткани, заправляя срезы ткани в прорези на пеноплексе.Таким образом заполняются все фрагменты рисунка на пеноплексе.</a:t>
            </a:r>
            <a:endParaRPr 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7" name="Picture 1" descr="C:\Users\Pavel\Desktop\Кинусайга\2018-01-21 18-18-18.JPG"/>
          <p:cNvPicPr>
            <a:picLocks noChangeAspect="1" noChangeArrowheads="1"/>
          </p:cNvPicPr>
          <p:nvPr/>
        </p:nvPicPr>
        <p:blipFill>
          <a:blip r:embed="rId3" cstate="print"/>
          <a:srcRect t="21461" r="-1724"/>
          <a:stretch>
            <a:fillRect/>
          </a:stretch>
        </p:blipFill>
        <p:spPr bwMode="auto">
          <a:xfrm>
            <a:off x="6000760" y="785794"/>
            <a:ext cx="2069011" cy="21288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Pavel\Desktop\Кинусайга\2018-01-07 02-11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00372"/>
            <a:ext cx="3214710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Pavel\Desktop\Кинусайга\2019-04-14 00-25-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2428868"/>
            <a:ext cx="3357586" cy="2714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Pavel\Desktop\Кинусайга\2017-10-16 21-29-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43306" y="4286280"/>
            <a:ext cx="2714644" cy="25717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111125" y="260350"/>
            <a:ext cx="62611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15000"/>
              </a:lnSpc>
            </a:pPr>
            <a:r>
              <a:rPr lang="ru-RU" sz="20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Затем  начинаем заправлять фон картины. Фоновую ткань можно выкроить по краю картины намного больше, чтобы завернуть ее на обратную сторону пенопласта, приклеить и закрыть картоном.</a:t>
            </a:r>
            <a:endParaRPr lang="ru-RU" sz="2000" b="1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3" name="Picture 1" descr="C:\Users\Pavel\Desktop\Кинусайга\2017-10-18 00-39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18" y="142852"/>
            <a:ext cx="2786082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2" descr="C:\Users\Pavel\Desktop\Кинусайга\2018-01-07 20-21-09.JPG"/>
          <p:cNvPicPr>
            <a:picLocks noChangeAspect="1" noChangeArrowheads="1"/>
          </p:cNvPicPr>
          <p:nvPr/>
        </p:nvPicPr>
        <p:blipFill>
          <a:blip r:embed="rId4"/>
          <a:srcRect l="12500" r="3123"/>
          <a:stretch>
            <a:fillRect/>
          </a:stretch>
        </p:blipFill>
        <p:spPr bwMode="auto">
          <a:xfrm>
            <a:off x="142875" y="2071688"/>
            <a:ext cx="40005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 descr="C:\Users\Pavel\Desktop\Кинусайга\2019-04-15 10-11-12.JPG"/>
          <p:cNvPicPr>
            <a:picLocks noChangeAspect="1" noChangeArrowheads="1"/>
          </p:cNvPicPr>
          <p:nvPr/>
        </p:nvPicPr>
        <p:blipFill>
          <a:blip r:embed="rId5"/>
          <a:srcRect l="4166" t="22916" r="1389" b="8333"/>
          <a:stretch>
            <a:fillRect/>
          </a:stretch>
        </p:blipFill>
        <p:spPr bwMode="auto">
          <a:xfrm>
            <a:off x="4143375" y="1714500"/>
            <a:ext cx="294481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DSC072745a697fffe76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14744" y="4143380"/>
            <a:ext cx="3214710" cy="2438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316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Тема Office</vt:lpstr>
      <vt:lpstr>Слайд 1</vt:lpstr>
      <vt:lpstr> </vt:lpstr>
      <vt:lpstr>Слайд 3</vt:lpstr>
      <vt:lpstr>Что необходимо…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33</cp:revision>
  <dcterms:created xsi:type="dcterms:W3CDTF">2019-11-02T10:44:03Z</dcterms:created>
  <dcterms:modified xsi:type="dcterms:W3CDTF">2021-06-20T21:57:39Z</dcterms:modified>
</cp:coreProperties>
</file>