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58" r:id="rId4"/>
    <p:sldId id="265" r:id="rId5"/>
    <p:sldId id="257" r:id="rId6"/>
    <p:sldId id="259" r:id="rId7"/>
    <p:sldId id="266" r:id="rId8"/>
    <p:sldId id="267" r:id="rId9"/>
    <p:sldId id="260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56" r:id="rId18"/>
    <p:sldId id="261" r:id="rId19"/>
    <p:sldId id="275" r:id="rId20"/>
    <p:sldId id="262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3022354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иректор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642918"/>
            <a:ext cx="9144000" cy="5643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иректор\Desktop\nosorog_trava_progulka_nebo_72205_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71480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ректор\Desktop\s1200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6375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иректор\Desktop\krokodil-krokodilchik-p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иректор\Desktop\s1200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5715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иректор\Desktop\s1200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60007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иректор\Desktop\s1200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3875"/>
            <a:ext cx="9144000" cy="581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34" y="0"/>
            <a:ext cx="9158334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23362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8" y="0"/>
            <a:ext cx="9131492" cy="6858000"/>
          </a:xfrm>
        </p:spPr>
      </p:pic>
    </p:spTree>
    <p:extLst>
      <p:ext uri="{BB962C8B-B14F-4D97-AF65-F5344CB8AC3E}">
        <p14:creationId xmlns="" xmlns:p14="http://schemas.microsoft.com/office/powerpoint/2010/main" val="2365682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Директор\Desktop\угада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8" y="629695"/>
            <a:ext cx="9122402" cy="5585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6" y="1196751"/>
            <a:ext cx="9130003" cy="5135627"/>
          </a:xfrm>
        </p:spPr>
      </p:pic>
    </p:spTree>
    <p:extLst>
      <p:ext uri="{BB962C8B-B14F-4D97-AF65-F5344CB8AC3E}">
        <p14:creationId xmlns="" xmlns:p14="http://schemas.microsoft.com/office/powerpoint/2010/main" val="3325342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4"/>
            <a:ext cx="9141896" cy="6853876"/>
          </a:xfrm>
        </p:spPr>
      </p:pic>
    </p:spTree>
    <p:extLst>
      <p:ext uri="{BB962C8B-B14F-4D97-AF65-F5344CB8AC3E}">
        <p14:creationId xmlns="" xmlns:p14="http://schemas.microsoft.com/office/powerpoint/2010/main" val="2453035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8" y="0"/>
            <a:ext cx="9151438" cy="6858000"/>
          </a:xfrm>
        </p:spPr>
      </p:pic>
    </p:spTree>
    <p:extLst>
      <p:ext uri="{BB962C8B-B14F-4D97-AF65-F5344CB8AC3E}">
        <p14:creationId xmlns="" xmlns:p14="http://schemas.microsoft.com/office/powerpoint/2010/main" val="4117907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38" y="0"/>
            <a:ext cx="9151438" cy="6858000"/>
          </a:xfrm>
        </p:spPr>
      </p:pic>
    </p:spTree>
    <p:extLst>
      <p:ext uri="{BB962C8B-B14F-4D97-AF65-F5344CB8AC3E}">
        <p14:creationId xmlns="" xmlns:p14="http://schemas.microsoft.com/office/powerpoint/2010/main" val="4117907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Директор\Desktop\popo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1214422"/>
            <a:ext cx="4762500" cy="1905000"/>
          </a:xfrm>
          <a:prstGeom prst="rect">
            <a:avLst/>
          </a:prstGeom>
          <a:noFill/>
        </p:spPr>
      </p:pic>
      <p:pic>
        <p:nvPicPr>
          <p:cNvPr id="1026" name="Picture 2" descr="C:\Users\Директор\Desktop\rebus_animal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786314" cy="2552701"/>
          </a:xfrm>
          <a:prstGeom prst="rect">
            <a:avLst/>
          </a:prstGeom>
          <a:noFill/>
        </p:spPr>
      </p:pic>
      <p:pic>
        <p:nvPicPr>
          <p:cNvPr id="1027" name="Picture 3" descr="C:\Users\Директор\Desktop\rebus_animals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496"/>
            <a:ext cx="4929190" cy="2628902"/>
          </a:xfrm>
          <a:prstGeom prst="rect">
            <a:avLst/>
          </a:prstGeom>
          <a:noFill/>
        </p:spPr>
      </p:pic>
      <p:pic>
        <p:nvPicPr>
          <p:cNvPr id="1029" name="Picture 5" descr="C:\Users\Директор\Desktop\image01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4714884"/>
            <a:ext cx="49530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="" xmlns:p14="http://schemas.microsoft.com/office/powerpoint/2010/main" val="220383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9175" cy="6858000"/>
          </a:xfrm>
        </p:spPr>
      </p:pic>
    </p:spTree>
    <p:extLst>
      <p:ext uri="{BB962C8B-B14F-4D97-AF65-F5344CB8AC3E}">
        <p14:creationId xmlns="" xmlns:p14="http://schemas.microsoft.com/office/powerpoint/2010/main" val="3587800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Директор\Desktop\r0043898_res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85728"/>
            <a:ext cx="4556518" cy="3071810"/>
          </a:xfrm>
          <a:prstGeom prst="rect">
            <a:avLst/>
          </a:prstGeom>
          <a:noFill/>
        </p:spPr>
      </p:pic>
      <p:pic>
        <p:nvPicPr>
          <p:cNvPr id="2050" name="Picture 2" descr="C:\Users\Директор\Desktop\pchelovodstvo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876"/>
            <a:ext cx="4500594" cy="3000396"/>
          </a:xfrm>
          <a:prstGeom prst="rect">
            <a:avLst/>
          </a:prstGeom>
          <a:noFill/>
        </p:spPr>
      </p:pic>
      <p:pic>
        <p:nvPicPr>
          <p:cNvPr id="2051" name="Picture 3" descr="C:\Users\Директор\Desktop\4226903_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28"/>
            <a:ext cx="4500562" cy="6000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иректор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071810"/>
            <a:ext cx="5322051" cy="3548034"/>
          </a:xfrm>
          <a:prstGeom prst="rect">
            <a:avLst/>
          </a:prstGeom>
          <a:noFill/>
        </p:spPr>
      </p:pic>
      <p:pic>
        <p:nvPicPr>
          <p:cNvPr id="3075" name="Picture 3" descr="C:\Users\Директор\Desktop\wx1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28"/>
            <a:ext cx="5214974" cy="34766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3447" cy="6858000"/>
          </a:xfrm>
        </p:spPr>
      </p:pic>
    </p:spTree>
    <p:extLst>
      <p:ext uri="{BB962C8B-B14F-4D97-AF65-F5344CB8AC3E}">
        <p14:creationId xmlns="" xmlns:p14="http://schemas.microsoft.com/office/powerpoint/2010/main" val="311546418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Директор</cp:lastModifiedBy>
  <cp:revision>11</cp:revision>
  <dcterms:modified xsi:type="dcterms:W3CDTF">2020-03-18T08:09:11Z</dcterms:modified>
</cp:coreProperties>
</file>