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4" r:id="rId7"/>
    <p:sldId id="265" r:id="rId8"/>
    <p:sldId id="267" r:id="rId9"/>
    <p:sldId id="285" r:id="rId10"/>
    <p:sldId id="268" r:id="rId11"/>
    <p:sldId id="269" r:id="rId12"/>
    <p:sldId id="270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9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Лариса\Downloads\б16 —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634" y="-204741"/>
            <a:ext cx="9156964" cy="7062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270" y="4221088"/>
            <a:ext cx="9277258" cy="36004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ettenschweiler" panose="020B0706040902060204" pitchFamily="34" charset="0"/>
              </a:rPr>
              <a:t>Мой Баскунчак – солнечная сказка Астраханской области</a:t>
            </a:r>
            <a:br>
              <a:rPr lang="ru-RU" sz="4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ettenschweiler" panose="020B0706040902060204" pitchFamily="34" charset="0"/>
              </a:rPr>
            </a:br>
            <a:br>
              <a:rPr lang="ru-RU" sz="4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ettenschweiler" panose="020B0706040902060204" pitchFamily="34" charset="0"/>
              </a:rPr>
            </a:br>
            <a:br>
              <a:rPr lang="ru-RU" sz="4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ettenschweiler" panose="020B0706040902060204" pitchFamily="34" charset="0"/>
              </a:rPr>
            </a:br>
            <a:r>
              <a:rPr lang="ru-RU" sz="1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ettenschweiler" panose="020B0706040902060204" pitchFamily="34" charset="0"/>
              </a:rPr>
              <a:t>ПОДГОТОВИЛА  УЧИТЕЛЬ МБОУ  ГОРОДА АСТРАХАНИ«СОШ №56»</a:t>
            </a:r>
            <a:br>
              <a:rPr lang="ru-RU" sz="1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ettenschweiler" panose="020B0706040902060204" pitchFamily="34" charset="0"/>
              </a:rPr>
            </a:br>
            <a:r>
              <a:rPr lang="ru-RU" sz="18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aettenschweiler" panose="020B0706040902060204" pitchFamily="34" charset="0"/>
              </a:rPr>
              <a:t>КАЛМЫКОВА ЛАРИСА ПАВЛОВНА</a:t>
            </a:r>
            <a:endParaRPr lang="ru-RU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aettenschweiler" panose="020B070604090206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073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000000"/>
                </a:solidFill>
                <a:latin typeface="Comic Sans MS" panose="030F0702030302020204" pitchFamily="66" charset="0"/>
              </a:rPr>
              <a:t>В гармонии с ветром поющие скалы,</a:t>
            </a:r>
            <a:br>
              <a:rPr lang="ru-RU" sz="3600" b="1" dirty="0">
                <a:latin typeface="Comic Sans MS" panose="030F0702030302020204" pitchFamily="66" charset="0"/>
              </a:rPr>
            </a:br>
            <a:r>
              <a:rPr lang="ru-RU" sz="3600" b="1" dirty="0">
                <a:solidFill>
                  <a:srgbClr val="000000"/>
                </a:solidFill>
                <a:latin typeface="Comic Sans MS" panose="030F0702030302020204" pitchFamily="66" charset="0"/>
              </a:rPr>
              <a:t>Мелодией нежной звучат,</a:t>
            </a:r>
            <a:br>
              <a:rPr lang="ru-RU" sz="3600" b="1" dirty="0">
                <a:latin typeface="Comic Sans MS" panose="030F0702030302020204" pitchFamily="66" charset="0"/>
              </a:rPr>
            </a:br>
            <a:r>
              <a:rPr lang="ru-RU" sz="3600" b="1" dirty="0">
                <a:solidFill>
                  <a:srgbClr val="000000"/>
                </a:solidFill>
                <a:latin typeface="Comic Sans MS" panose="030F0702030302020204" pitchFamily="66" charset="0"/>
              </a:rPr>
              <a:t>Песчаник владеет отменным вокалом,</a:t>
            </a:r>
            <a:br>
              <a:rPr lang="ru-RU" sz="3600" b="1" dirty="0">
                <a:latin typeface="Comic Sans MS" panose="030F0702030302020204" pitchFamily="66" charset="0"/>
              </a:rPr>
            </a:br>
            <a:r>
              <a:rPr lang="ru-RU" sz="3600" b="1" dirty="0">
                <a:solidFill>
                  <a:srgbClr val="000000"/>
                </a:solidFill>
                <a:latin typeface="Comic Sans MS" panose="030F0702030302020204" pitchFamily="66" charset="0"/>
              </a:rPr>
              <a:t>Но нотки его  дребезжат.</a:t>
            </a:r>
            <a:endParaRPr lang="ru-RU" sz="3600" b="1" dirty="0">
              <a:latin typeface="Comic Sans MS" panose="030F0702030302020204" pitchFamily="66" charset="0"/>
            </a:endParaRPr>
          </a:p>
        </p:txBody>
      </p:sp>
      <p:pic>
        <p:nvPicPr>
          <p:cNvPr id="12290" name="Picture 2" descr="C:\Users\Лариса\Downloads\б1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40968"/>
            <a:ext cx="3744416" cy="29523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12293" name="Picture 5" descr="C:\Users\Лариса\Downloads\б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9" y="3068960"/>
            <a:ext cx="4464496" cy="30243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9550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2002234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Словно кровью облиты камни перед нами:</a:t>
            </a:r>
            <a:br>
              <a:rPr lang="ru-RU" sz="2800" b="1" dirty="0"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Глина разноцветная с разными слоями.</a:t>
            </a:r>
            <a:br>
              <a:rPr lang="ru-RU" sz="2800" b="1" dirty="0"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endParaRPr lang="ru-RU" sz="2800" b="1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C:\Users\Лариса\Downloads\б4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772816"/>
            <a:ext cx="6034617" cy="43533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649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Идеальное место для съемок вестерна</a:t>
            </a:r>
          </a:p>
        </p:txBody>
      </p:sp>
      <p:pic>
        <p:nvPicPr>
          <p:cNvPr id="14338" name="Picture 2" descr="C:\Users\Лариса\Downloads\б2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64633"/>
            <a:ext cx="8229600" cy="419709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832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Животные- обитатели волшебной </a:t>
            </a:r>
            <a:r>
              <a:rPr lang="ru-RU" sz="4000" b="1" dirty="0" err="1">
                <a:latin typeface="Comic Sans MS" panose="030F0702030302020204" pitchFamily="66" charset="0"/>
                <a:cs typeface="Times New Roman" panose="02020603050405020304" pitchFamily="18" charset="0"/>
              </a:rPr>
              <a:t>страны</a:t>
            </a:r>
            <a:r>
              <a:rPr lang="ru-RU" sz="3600" b="1" dirty="0" err="1">
                <a:latin typeface="Comic Sans MS" panose="030F0702030302020204" pitchFamily="66" charset="0"/>
                <a:cs typeface="Times New Roman" panose="02020603050405020304" pitchFamily="18" charset="0"/>
              </a:rPr>
              <a:t>:высоко</a:t>
            </a:r>
            <a:r>
              <a:rPr lang="ru-RU" sz="3600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 стоим, далеко глядим</a:t>
            </a:r>
          </a:p>
        </p:txBody>
      </p:sp>
      <p:pic>
        <p:nvPicPr>
          <p:cNvPr id="17410" name="Picture 2" descr="C:\Users\Лариса\Downloads\б2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32856"/>
            <a:ext cx="4387863" cy="34563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Лариса\Downloads\б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08104" y="2132855"/>
            <a:ext cx="3368352" cy="4011935"/>
          </a:xfrm>
          <a:prstGeom prst="round2DiagRect">
            <a:avLst>
              <a:gd name="adj1" fmla="val 6061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415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Принц-полоз и </a:t>
            </a:r>
            <a:r>
              <a:rPr lang="ru-RU" b="1" dirty="0" err="1">
                <a:latin typeface="Comic Sans MS" panose="030F0702030302020204" pitchFamily="66" charset="0"/>
                <a:cs typeface="Times New Roman" panose="02020603050405020304" pitchFamily="18" charset="0"/>
              </a:rPr>
              <a:t>златовласка</a:t>
            </a:r>
            <a:endParaRPr lang="ru-RU" b="1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 descr="C:\Users\Лариса\Downloads\б3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4857750" cy="335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Лариса\Downloads\б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348880"/>
            <a:ext cx="2888704" cy="1925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618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Хозяйка Горы Большое </a:t>
            </a:r>
            <a:r>
              <a:rPr lang="ru-RU" b="1" dirty="0" err="1">
                <a:latin typeface="Comic Sans MS" panose="030F0702030302020204" pitchFamily="66" charset="0"/>
                <a:cs typeface="Times New Roman" panose="02020603050405020304" pitchFamily="18" charset="0"/>
              </a:rPr>
              <a:t>Богдо</a:t>
            </a:r>
            <a:endParaRPr lang="ru-RU" b="1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Лариса\Downloads\б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905" y="1628800"/>
            <a:ext cx="6096000" cy="4572000"/>
          </a:xfrm>
          <a:prstGeom prst="rect">
            <a:avLst/>
          </a:prstGeom>
          <a:ln w="2286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272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Тамарикс-батюшка</a:t>
            </a:r>
          </a:p>
        </p:txBody>
      </p:sp>
      <p:pic>
        <p:nvPicPr>
          <p:cNvPr id="20482" name="Picture 2" descr="C:\Users\Лариса\Downloads\б4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2816"/>
            <a:ext cx="3883482" cy="29171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483" name="Picture 3" descr="C:\Users\Лариса\Downloads\б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578" y="2729167"/>
            <a:ext cx="3866579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8705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Полынь-матушка</a:t>
            </a:r>
          </a:p>
        </p:txBody>
      </p:sp>
      <p:pic>
        <p:nvPicPr>
          <p:cNvPr id="21506" name="Picture 2" descr="C:\Users\Лариса\Downloads\б4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204" y="2060848"/>
            <a:ext cx="5976156" cy="398597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0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Тюльпан </a:t>
            </a:r>
            <a:r>
              <a:rPr lang="ru-RU" b="1" dirty="0" err="1">
                <a:latin typeface="Comic Sans MS" panose="030F0702030302020204" pitchFamily="66" charset="0"/>
                <a:cs typeface="Times New Roman" panose="02020603050405020304" pitchFamily="18" charset="0"/>
              </a:rPr>
              <a:t>Геснера</a:t>
            </a:r>
            <a:endParaRPr lang="ru-RU" b="1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22530" name="Picture 2" descr="C:\Users\Лариса\Downloads\б3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7946033" cy="539005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43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Тюльпан </a:t>
            </a:r>
            <a:r>
              <a:rPr lang="ru-RU" b="1" dirty="0" err="1">
                <a:latin typeface="Comic Sans MS" panose="030F0702030302020204" pitchFamily="66" charset="0"/>
                <a:cs typeface="Times New Roman" panose="02020603050405020304" pitchFamily="18" charset="0"/>
              </a:rPr>
              <a:t>Биберштейна</a:t>
            </a:r>
            <a:endParaRPr lang="ru-RU" b="1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23554" name="Picture 2" descr="C:\Users\Лариса\Downloads\б3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7599880" cy="504632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9026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omic Sans MS" panose="030F0702030302020204" pitchFamily="66" charset="0"/>
                <a:cs typeface="Times New Roman" panose="02020603050405020304" pitchFamily="18" charset="0"/>
              </a:rPr>
              <a:t>Сказочный край</a:t>
            </a:r>
          </a:p>
        </p:txBody>
      </p:sp>
      <p:pic>
        <p:nvPicPr>
          <p:cNvPr id="1026" name="Picture 2" descr="C:\Users\Лариса\Downloads\б3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69546"/>
            <a:ext cx="6034617" cy="4525963"/>
          </a:xfrm>
          <a:prstGeom prst="roundRect">
            <a:avLst>
              <a:gd name="adj" fmla="val 89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5"/>
            <a:ext cx="2343150" cy="23145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202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2578298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000000"/>
                </a:solidFill>
                <a:latin typeface="Comic Sans MS" panose="030F0702030302020204" pitchFamily="66" charset="0"/>
              </a:rPr>
              <a:t>Соль всё черпают, а она растёт,</a:t>
            </a:r>
            <a:br>
              <a:rPr lang="ru-RU" sz="3600" b="1" dirty="0">
                <a:latin typeface="Comic Sans MS" panose="030F0702030302020204" pitchFamily="66" charset="0"/>
              </a:rPr>
            </a:br>
            <a:r>
              <a:rPr lang="ru-RU" sz="3600" b="1" dirty="0">
                <a:solidFill>
                  <a:srgbClr val="000000"/>
                </a:solidFill>
                <a:latin typeface="Comic Sans MS" panose="030F0702030302020204" pitchFamily="66" charset="0"/>
              </a:rPr>
              <a:t>И запасы её не меряны.</a:t>
            </a:r>
            <a:br>
              <a:rPr lang="ru-RU" sz="3600" b="1" dirty="0">
                <a:latin typeface="Comic Sans MS" panose="030F0702030302020204" pitchFamily="66" charset="0"/>
              </a:rPr>
            </a:br>
            <a:r>
              <a:rPr lang="ru-RU" sz="3600" b="1" dirty="0">
                <a:solidFill>
                  <a:srgbClr val="000000"/>
                </a:solidFill>
                <a:latin typeface="Comic Sans MS" panose="030F0702030302020204" pitchFamily="66" charset="0"/>
              </a:rPr>
              <a:t>Степь тюльпанами по весне цветёт –</a:t>
            </a:r>
            <a:br>
              <a:rPr lang="ru-RU" sz="3600" b="1" dirty="0">
                <a:latin typeface="Comic Sans MS" panose="030F0702030302020204" pitchFamily="66" charset="0"/>
              </a:rPr>
            </a:br>
            <a:r>
              <a:rPr lang="ru-RU" sz="3600" b="1" dirty="0">
                <a:solidFill>
                  <a:srgbClr val="000000"/>
                </a:solidFill>
                <a:latin typeface="Comic Sans MS" panose="030F0702030302020204" pitchFamily="66" charset="0"/>
              </a:rPr>
              <a:t>Это озеру обрамление.</a:t>
            </a:r>
            <a:endParaRPr lang="ru-RU" sz="3600" b="1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http://www.zapoved.ru/photos/e150/cb4a/9a0c/754f/56b7/2a85/1a91/9d46/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564904"/>
            <a:ext cx="5299611" cy="3998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119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nat.astrobl.ru/sites/nat.astrobl.ru/files/dsc_0644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607" y="-16977"/>
            <a:ext cx="91566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380" y="2257725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Благодарим за внимание!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77358" y="54868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Любите свою родину!</a:t>
            </a:r>
          </a:p>
        </p:txBody>
      </p:sp>
    </p:spTree>
    <p:extLst>
      <p:ext uri="{BB962C8B-B14F-4D97-AF65-F5344CB8AC3E}">
        <p14:creationId xmlns:p14="http://schemas.microsoft.com/office/powerpoint/2010/main" val="278036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rgbClr val="000000"/>
                </a:solidFill>
                <a:latin typeface="Comic Sans MS" panose="030F0702030302020204" pitchFamily="66" charset="0"/>
              </a:rPr>
              <a:t>Снегом белым и льда кристаллами</a:t>
            </a:r>
            <a:br>
              <a:rPr lang="ru-RU" sz="2200" b="1" dirty="0">
                <a:latin typeface="Comic Sans MS" panose="030F0702030302020204" pitchFamily="66" charset="0"/>
              </a:rPr>
            </a:br>
            <a:r>
              <a:rPr lang="ru-RU" sz="2200" b="1" dirty="0">
                <a:solidFill>
                  <a:srgbClr val="000000"/>
                </a:solidFill>
                <a:latin typeface="Comic Sans MS" panose="030F0702030302020204" pitchFamily="66" charset="0"/>
              </a:rPr>
              <a:t>Соль на озере представляется,</a:t>
            </a:r>
            <a:br>
              <a:rPr lang="ru-RU" sz="2200" b="1" dirty="0">
                <a:latin typeface="Comic Sans MS" panose="030F0702030302020204" pitchFamily="66" charset="0"/>
              </a:rPr>
            </a:br>
            <a:r>
              <a:rPr lang="ru-RU" sz="2200" b="1" dirty="0">
                <a:solidFill>
                  <a:srgbClr val="000000"/>
                </a:solidFill>
                <a:latin typeface="Comic Sans MS" panose="030F0702030302020204" pitchFamily="66" charset="0"/>
              </a:rPr>
              <a:t>Будто облако с неба упало</a:t>
            </a:r>
            <a:br>
              <a:rPr lang="ru-RU" sz="2200" b="1" dirty="0">
                <a:latin typeface="Comic Sans MS" panose="030F0702030302020204" pitchFamily="66" charset="0"/>
              </a:rPr>
            </a:br>
            <a:r>
              <a:rPr lang="ru-RU" sz="2200" b="1" dirty="0">
                <a:solidFill>
                  <a:srgbClr val="000000"/>
                </a:solidFill>
                <a:latin typeface="Comic Sans MS" panose="030F0702030302020204" pitchFamily="66" charset="0"/>
              </a:rPr>
              <a:t>И в солёной воде купается</a:t>
            </a:r>
            <a:endParaRPr lang="ru-RU" b="1" dirty="0">
              <a:latin typeface="Comic Sans MS" panose="030F0702030302020204" pitchFamily="66" charset="0"/>
            </a:endParaRPr>
          </a:p>
        </p:txBody>
      </p:sp>
      <p:pic>
        <p:nvPicPr>
          <p:cNvPr id="2050" name="Picture 2" descr="C:\Users\Лариса\Downloads\б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44719"/>
            <a:ext cx="3240360" cy="23042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Лариса\Downloads\б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44824"/>
            <a:ext cx="3816424" cy="23762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Лариса\Downloads\б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786" y="4534684"/>
            <a:ext cx="3852428" cy="226839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23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38338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Море слез</a:t>
            </a:r>
            <a:br>
              <a:rPr lang="ru-RU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</a:br>
            <a:r>
              <a:rPr lang="ru-RU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И труд каторжный на солёном озере,</a:t>
            </a:r>
            <a:br>
              <a:rPr lang="ru-RU" sz="2800" b="1" dirty="0">
                <a:latin typeface="Comic Sans MS" panose="030F0702030302020204" pitchFamily="66" charset="0"/>
              </a:rPr>
            </a:br>
            <a:r>
              <a:rPr lang="ru-RU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Когда соль дороже, чем жизнь рабочего;</a:t>
            </a:r>
            <a:br>
              <a:rPr lang="ru-RU" sz="2800" b="1" dirty="0">
                <a:latin typeface="Comic Sans MS" panose="030F0702030302020204" pitchFamily="66" charset="0"/>
              </a:rPr>
            </a:br>
            <a:r>
              <a:rPr lang="ru-RU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Добывали вручную, вывозили обозами,</a:t>
            </a:r>
            <a:br>
              <a:rPr lang="ru-RU" sz="2800" b="1" dirty="0">
                <a:latin typeface="Comic Sans MS" panose="030F0702030302020204" pitchFamily="66" charset="0"/>
              </a:rPr>
            </a:br>
            <a:r>
              <a:rPr lang="ru-RU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Обувь соль разъедала в клочья.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pic>
        <p:nvPicPr>
          <p:cNvPr id="3074" name="Picture 2" descr="C:\Users\Лариса\Downloads\б2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12976"/>
            <a:ext cx="3456384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5" name="Picture 3" descr="C:\Users\Лариса\Downloads\б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310" y="3068960"/>
            <a:ext cx="4032448" cy="3600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75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latin typeface="Comic Sans MS" panose="030F0702030302020204" pitchFamily="66" charset="0"/>
              </a:rPr>
              <a:t>Кристалл любви</a:t>
            </a:r>
            <a:br>
              <a:rPr lang="ru-RU" sz="3600" b="1" dirty="0">
                <a:latin typeface="Comic Sans MS" panose="030F0702030302020204" pitchFamily="66" charset="0"/>
              </a:rPr>
            </a:br>
            <a:r>
              <a:rPr lang="ru-RU" sz="3600" b="1" dirty="0">
                <a:latin typeface="Comic Sans MS" panose="030F0702030302020204" pitchFamily="66" charset="0"/>
              </a:rPr>
              <a:t>Сокровище-соленое чудо России</a:t>
            </a:r>
          </a:p>
        </p:txBody>
      </p:sp>
      <p:pic>
        <p:nvPicPr>
          <p:cNvPr id="6148" name="Picture 4" descr="C:\Users\Лариса\Downloads\б1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39143"/>
            <a:ext cx="4608512" cy="27716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Лариса\Downloads\б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924944"/>
            <a:ext cx="5067300" cy="3382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83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Чудо чудное, диво дивное</a:t>
            </a:r>
            <a:br>
              <a:rPr lang="ru-RU" sz="2800" b="1" dirty="0">
                <a:latin typeface="Comic Sans MS" panose="030F0702030302020204" pitchFamily="66" charset="0"/>
              </a:rPr>
            </a:br>
            <a:r>
              <a:rPr lang="ru-RU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Есть в степи </a:t>
            </a:r>
            <a:r>
              <a:rPr lang="ru-RU" sz="2800" b="1" dirty="0" err="1">
                <a:solidFill>
                  <a:srgbClr val="000000"/>
                </a:solidFill>
                <a:latin typeface="Comic Sans MS" panose="030F0702030302020204" pitchFamily="66" charset="0"/>
              </a:rPr>
              <a:t>Баскунчакской</a:t>
            </a:r>
            <a:r>
              <a:rPr lang="ru-RU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 бескрайной –</a:t>
            </a:r>
            <a:br>
              <a:rPr lang="ru-RU" sz="2800" b="1" dirty="0">
                <a:latin typeface="Comic Sans MS" panose="030F0702030302020204" pitchFamily="66" charset="0"/>
              </a:rPr>
            </a:br>
            <a:r>
              <a:rPr lang="ru-RU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Под палящим солнцем сверкает льдинами</a:t>
            </a:r>
            <a:br>
              <a:rPr lang="ru-RU" sz="2800" b="1" dirty="0">
                <a:latin typeface="Comic Sans MS" panose="030F0702030302020204" pitchFamily="66" charset="0"/>
              </a:rPr>
            </a:br>
            <a:r>
              <a:rPr lang="ru-RU" sz="2800" b="1" dirty="0">
                <a:solidFill>
                  <a:srgbClr val="000000"/>
                </a:solidFill>
                <a:latin typeface="Comic Sans MS" panose="030F0702030302020204" pitchFamily="66" charset="0"/>
              </a:rPr>
              <a:t>Соляное озеро миражом обманным.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C:\Users\Лариса\Downloads\б2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68960"/>
            <a:ext cx="4554809" cy="3384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Лариса\Downloads\б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996952"/>
            <a:ext cx="3312368" cy="24536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2358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omic Sans MS" panose="030F0702030302020204" pitchFamily="66" charset="0"/>
              </a:rPr>
              <a:t>Чудо-глина и чудо-гипс</a:t>
            </a:r>
          </a:p>
        </p:txBody>
      </p:sp>
      <p:pic>
        <p:nvPicPr>
          <p:cNvPr id="9218" name="Picture 2" descr="C:\Users\Лариса\Downloads\б2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3456384" cy="460851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Лариса\Downloads\б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060848"/>
            <a:ext cx="4248472" cy="39604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79735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omic Sans MS" panose="030F0702030302020204" pitchFamily="66" charset="0"/>
              </a:rPr>
              <a:t>Гора Великая</a:t>
            </a:r>
          </a:p>
        </p:txBody>
      </p:sp>
      <p:pic>
        <p:nvPicPr>
          <p:cNvPr id="11266" name="Picture 2" descr="C:\Users\Лариса\Downloads\б3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700" y="1777206"/>
            <a:ext cx="5562600" cy="4171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703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Природный парк «Баскунчак»-сказка для туристов</a:t>
            </a:r>
          </a:p>
        </p:txBody>
      </p:sp>
      <p:pic>
        <p:nvPicPr>
          <p:cNvPr id="5122" name="Picture 2" descr="C:\Users\Лариса\Downloads\б3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0808"/>
            <a:ext cx="7632848" cy="4824536"/>
          </a:xfrm>
          <a:prstGeom prst="round2DiagRect">
            <a:avLst>
              <a:gd name="adj1" fmla="val 54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840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349</TotalTime>
  <Words>94</Words>
  <Application>Microsoft Office PowerPoint</Application>
  <PresentationFormat>Экран (4:3)</PresentationFormat>
  <Paragraphs>22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Comic Sans MS</vt:lpstr>
      <vt:lpstr>Haettenschweiler</vt:lpstr>
      <vt:lpstr>Times New Roman</vt:lpstr>
      <vt:lpstr>Тема Office</vt:lpstr>
      <vt:lpstr>Мой Баскунчак – солнечная сказка Астраханской области   ПОДГОТОВИЛА  УЧИТЕЛЬ МБОУ  ГОРОДА АСТРАХАНИ«СОШ №56» КАЛМЫКОВА ЛАРИСА ПАВЛОВНА</vt:lpstr>
      <vt:lpstr>Сказочный край</vt:lpstr>
      <vt:lpstr>Снегом белым и льда кристаллами Соль на озере представляется, Будто облако с неба упало И в солёной воде купается</vt:lpstr>
      <vt:lpstr>Море слез И труд каторжный на солёном озере, Когда соль дороже, чем жизнь рабочего; Добывали вручную, вывозили обозами, Обувь соль разъедала в клочья.</vt:lpstr>
      <vt:lpstr>Кристалл любви Сокровище-соленое чудо России</vt:lpstr>
      <vt:lpstr>Чудо чудное, диво дивное Есть в степи Баскунчакской бескрайной – Под палящим солнцем сверкает льдинами Соляное озеро миражом обманным.</vt:lpstr>
      <vt:lpstr>Чудо-глина и чудо-гипс</vt:lpstr>
      <vt:lpstr>Гора Великая</vt:lpstr>
      <vt:lpstr>Природный парк «Баскунчак»-сказка для туристов</vt:lpstr>
      <vt:lpstr>В гармонии с ветром поющие скалы, Мелодией нежной звучат, Песчаник владеет отменным вокалом, Но нотки его  дребезжат.</vt:lpstr>
      <vt:lpstr>Словно кровью облиты камни перед нами: Глина разноцветная с разными слоями. </vt:lpstr>
      <vt:lpstr>Идеальное место для съемок вестерна</vt:lpstr>
      <vt:lpstr>Животные- обитатели волшебной страны:высоко стоим, далеко глядим</vt:lpstr>
      <vt:lpstr>Принц-полоз и златовласка</vt:lpstr>
      <vt:lpstr>Хозяйка Горы Большое Богдо</vt:lpstr>
      <vt:lpstr>Тамарикс-батюшка</vt:lpstr>
      <vt:lpstr>Полынь-матушка</vt:lpstr>
      <vt:lpstr>Тюльпан Геснера</vt:lpstr>
      <vt:lpstr>Тюльпан Биберштейна</vt:lpstr>
      <vt:lpstr>Соль всё черпают, а она растёт, И запасы её не меряны. Степь тюльпанами по весне цветёт – Это озеру обрамление.</vt:lpstr>
      <vt:lpstr>Благодарим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 Чайка</cp:lastModifiedBy>
  <cp:revision>63</cp:revision>
  <dcterms:created xsi:type="dcterms:W3CDTF">2015-11-18T05:48:34Z</dcterms:created>
  <dcterms:modified xsi:type="dcterms:W3CDTF">2022-03-10T07:02:45Z</dcterms:modified>
</cp:coreProperties>
</file>