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7"/>
  </p:notesMasterIdLst>
  <p:sldIdLst>
    <p:sldId id="272" r:id="rId2"/>
    <p:sldId id="261" r:id="rId3"/>
    <p:sldId id="295" r:id="rId4"/>
    <p:sldId id="264" r:id="rId5"/>
    <p:sldId id="309" r:id="rId6"/>
    <p:sldId id="310" r:id="rId7"/>
    <p:sldId id="311" r:id="rId8"/>
    <p:sldId id="305" r:id="rId9"/>
    <p:sldId id="303" r:id="rId10"/>
    <p:sldId id="298" r:id="rId11"/>
    <p:sldId id="308" r:id="rId12"/>
    <p:sldId id="277" r:id="rId13"/>
    <p:sldId id="274" r:id="rId14"/>
    <p:sldId id="312" r:id="rId15"/>
    <p:sldId id="276" r:id="rId16"/>
  </p:sldIdLst>
  <p:sldSz cx="9144000" cy="6858000" type="screen4x3"/>
  <p:notesSz cx="6858000" cy="9144000"/>
  <p:embeddedFontLst>
    <p:embeddedFont>
      <p:font typeface="Arial Black" pitchFamily="34" charset="0"/>
      <p:bold r:id="rId18"/>
    </p:embeddedFont>
    <p:embeddedFont>
      <p:font typeface="Calibri" pitchFamily="34" charset="0"/>
      <p:regular r:id="rId19"/>
      <p:bold r:id="rId20"/>
      <p:italic r:id="rId21"/>
      <p:boldItalic r:id="rId2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7CD19-5BD1-440A-837C-11933BBFEFA9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CFC5E-D6A6-4104-A17D-4133D9512F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17566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FC5E-D6A6-4104-A17D-4133D9512F41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32927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25.11.2021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25.11.2021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25.11.2021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25.11.2021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25.11.2021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25.11.2021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25.11.2021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25.11.2021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25.11.2021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25.11.2021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25.11.2021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457200" y="404664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8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Русский  язык  3  класс</a:t>
            </a:r>
            <a:br>
              <a:rPr lang="ru-RU" altLang="ru-RU" sz="28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</a:br>
            <a:r>
              <a:rPr lang="ru-RU" altLang="ru-RU" sz="28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УМК  «Перспектива»</a:t>
            </a:r>
            <a:endParaRPr lang="ru-RU" altLang="ru-RU" sz="2800" dirty="0" smtClean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927787" y="2354688"/>
            <a:ext cx="8229600" cy="827087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altLang="ru-RU" dirty="0" smtClean="0">
                <a:solidFill>
                  <a:srgbClr val="002060"/>
                </a:solidFill>
                <a:latin typeface="Arial Black" pitchFamily="34" charset="0"/>
              </a:rPr>
              <a:t>Что  такое  корень  слова?</a:t>
            </a: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1285852" y="4071942"/>
            <a:ext cx="5643602" cy="2064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  <a:buFontTx/>
              <a:buNone/>
              <a:defRPr/>
            </a:pPr>
            <a:r>
              <a:rPr lang="ru-RU" sz="1800" kern="0" dirty="0" err="1" smtClean="0">
                <a:solidFill>
                  <a:srgbClr val="002060"/>
                </a:solidFill>
                <a:latin typeface="Arial Black" panose="020B0A04020102020204" pitchFamily="34" charset="0"/>
                <a:cs typeface="Arial" charset="0"/>
              </a:rPr>
              <a:t>Яхъяева</a:t>
            </a:r>
            <a:r>
              <a:rPr lang="ru-RU" sz="1800" kern="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charset="0"/>
              </a:rPr>
              <a:t> М.О.</a:t>
            </a:r>
          </a:p>
          <a:p>
            <a:pPr marL="0" indent="0" algn="ctr">
              <a:spcBef>
                <a:spcPct val="0"/>
              </a:spcBef>
              <a:buFontTx/>
              <a:buNone/>
              <a:defRPr/>
            </a:pPr>
            <a:r>
              <a:rPr lang="ru-RU" sz="1800" kern="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charset="0"/>
              </a:rPr>
              <a:t>учитель  начальных  классов</a:t>
            </a:r>
          </a:p>
          <a:p>
            <a:pPr marL="0" indent="0" algn="ctr">
              <a:spcBef>
                <a:spcPct val="0"/>
              </a:spcBef>
              <a:buFontTx/>
              <a:buNone/>
              <a:defRPr/>
            </a:pPr>
            <a:r>
              <a:rPr lang="ru-RU" sz="1800" kern="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charset="0"/>
              </a:rPr>
              <a:t>МБОУ  «СШ № 33» </a:t>
            </a:r>
          </a:p>
          <a:p>
            <a:pPr marL="0" indent="0" algn="ctr">
              <a:spcBef>
                <a:spcPct val="0"/>
              </a:spcBef>
              <a:buFontTx/>
              <a:buNone/>
              <a:defRPr/>
            </a:pPr>
            <a:r>
              <a:rPr lang="ru-RU" sz="1800" kern="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charset="0"/>
              </a:rPr>
              <a:t>г.Норильска</a:t>
            </a:r>
          </a:p>
          <a:p>
            <a:pPr marL="0" indent="0" algn="ctr">
              <a:spcBef>
                <a:spcPct val="0"/>
              </a:spcBef>
              <a:buFontTx/>
              <a:buNone/>
              <a:defRPr/>
            </a:pPr>
            <a:r>
              <a:rPr lang="ru-RU" sz="1800" kern="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charset="0"/>
              </a:rPr>
              <a:t>2021  год</a:t>
            </a:r>
            <a:endParaRPr lang="ru-RU" sz="1800" kern="0" dirty="0">
              <a:solidFill>
                <a:srgbClr val="002060"/>
              </a:solidFill>
              <a:latin typeface="Arial Black" panose="020B0A04020102020204" pitchFamily="34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493" y="4194366"/>
            <a:ext cx="1693307" cy="2051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18820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571604" y="714356"/>
            <a:ext cx="6357982" cy="10001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857232"/>
            <a:ext cx="6357982" cy="785818"/>
          </a:xfrm>
        </p:spPr>
        <p:txBody>
          <a:bodyPr/>
          <a:lstStyle/>
          <a:p>
            <a:r>
              <a:rPr lang="ru-RU" sz="4000" dirty="0" smtClean="0">
                <a:solidFill>
                  <a:schemeClr val="tx2"/>
                </a:solidFill>
                <a:latin typeface="Arial Black" pitchFamily="34" charset="0"/>
              </a:rPr>
              <a:t>Работа по учебнику</a:t>
            </a:r>
            <a:endParaRPr lang="ru-RU" sz="4000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143116"/>
            <a:ext cx="8229600" cy="247174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 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Работа в парах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С. 97 Упр. 159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008" y="479074"/>
            <a:ext cx="1733164" cy="2103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кругленный прямоугольник 9"/>
          <p:cNvSpPr/>
          <p:nvPr/>
        </p:nvSpPr>
        <p:spPr bwMode="auto">
          <a:xfrm>
            <a:off x="1822680" y="479074"/>
            <a:ext cx="4752528" cy="9361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Как  найти  </a:t>
            </a:r>
            <a:r>
              <a:rPr lang="ru-RU" sz="3200" dirty="0">
                <a:solidFill>
                  <a:srgbClr val="002060"/>
                </a:solidFill>
                <a:latin typeface="Arial Black" panose="020B0A04020102020204" pitchFamily="34" charset="0"/>
              </a:rPr>
              <a:t>в </a:t>
            </a:r>
            <a:r>
              <a:rPr lang="ru-RU" sz="32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слове корень</a:t>
            </a:r>
            <a:r>
              <a:rPr lang="ru-RU" sz="3200" dirty="0">
                <a:solidFill>
                  <a:srgbClr val="002060"/>
                </a:solidFill>
                <a:latin typeface="Arial Black" panose="020B0A04020102020204" pitchFamily="34" charset="0"/>
              </a:rPr>
              <a:t>?</a:t>
            </a: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1285852" y="2285992"/>
            <a:ext cx="7100206" cy="56137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ru-RU" altLang="ru-RU" sz="2800" dirty="0" smtClean="0">
                <a:solidFill>
                  <a:srgbClr val="002060"/>
                </a:solidFill>
                <a:latin typeface="Arial Black" pitchFamily="34" charset="0"/>
              </a:rPr>
              <a:t>1. Определить значение слова</a:t>
            </a:r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3819657" y="1826067"/>
            <a:ext cx="1213566" cy="396081"/>
            <a:chOff x="2608" y="3430"/>
            <a:chExt cx="1678" cy="454"/>
          </a:xfrm>
        </p:grpSpPr>
        <p:sp>
          <p:nvSpPr>
            <p:cNvPr id="14" name="Arc 32"/>
            <p:cNvSpPr>
              <a:spLocks/>
            </p:cNvSpPr>
            <p:nvPr/>
          </p:nvSpPr>
          <p:spPr bwMode="auto">
            <a:xfrm>
              <a:off x="3424" y="3430"/>
              <a:ext cx="862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  <p:sp>
          <p:nvSpPr>
            <p:cNvPr id="15" name="Arc 33"/>
            <p:cNvSpPr>
              <a:spLocks/>
            </p:cNvSpPr>
            <p:nvPr/>
          </p:nvSpPr>
          <p:spPr bwMode="auto">
            <a:xfrm flipH="1">
              <a:off x="2608" y="3430"/>
              <a:ext cx="816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285852" y="2928934"/>
            <a:ext cx="7215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2. Подобрать родственные слова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57290" y="3571876"/>
            <a:ext cx="64315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3. Найти общую часть - корень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1280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1" grpId="1" build="allAtOnce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375020" y="333375"/>
            <a:ext cx="7273925" cy="920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altLang="ru-RU" sz="3200" dirty="0" smtClean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1428728" y="1714488"/>
            <a:ext cx="6858048" cy="9361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Творческая работа</a:t>
            </a:r>
            <a:endParaRPr lang="ru-RU" sz="32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1500166" y="2928934"/>
            <a:ext cx="6786610" cy="9361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Составление </a:t>
            </a:r>
            <a:r>
              <a:rPr lang="ru-RU" sz="3200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синквейна</a:t>
            </a:r>
            <a:r>
              <a:rPr lang="ru-RU" sz="32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о корне.</a:t>
            </a:r>
            <a:endParaRPr lang="ru-RU" sz="32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4389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74848" y="623537"/>
            <a:ext cx="8229600" cy="885825"/>
          </a:xfrm>
        </p:spPr>
        <p:txBody>
          <a:bodyPr/>
          <a:lstStyle/>
          <a:p>
            <a:r>
              <a:rPr lang="ru-RU" altLang="ru-RU" sz="3200" dirty="0" smtClean="0">
                <a:solidFill>
                  <a:srgbClr val="FF0000"/>
                </a:solidFill>
                <a:latin typeface="Arial Black" pitchFamily="34" charset="0"/>
              </a:rPr>
              <a:t>Контрольные   вопросы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957" y="479562"/>
            <a:ext cx="953491" cy="1173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 bwMode="auto">
          <a:xfrm>
            <a:off x="1403648" y="2348880"/>
            <a:ext cx="6336704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ru-RU" sz="2800" kern="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Что  такое  корень  слова?</a:t>
            </a:r>
          </a:p>
          <a:p>
            <a:pPr marL="0" indent="0">
              <a:buNone/>
              <a:defRPr/>
            </a:pPr>
            <a:r>
              <a:rPr lang="ru-RU" sz="2800" kern="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Какая его главная задача?</a:t>
            </a:r>
          </a:p>
          <a:p>
            <a:pPr marL="0" indent="0">
              <a:buNone/>
              <a:defRPr/>
            </a:pPr>
            <a:endParaRPr lang="ru-RU" sz="2800" kern="0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 bwMode="auto">
          <a:xfrm>
            <a:off x="1378000" y="3172601"/>
            <a:ext cx="81978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ru-RU" sz="2800" kern="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Как  найти  корень  слова?</a:t>
            </a: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1331640" y="1916832"/>
            <a:ext cx="8196263" cy="83343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endParaRPr lang="ru-RU" altLang="ru-RU" sz="2800" dirty="0" smtClean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902" y="4836301"/>
            <a:ext cx="1638645" cy="198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Объект 2"/>
          <p:cNvSpPr txBox="1">
            <a:spLocks/>
          </p:cNvSpPr>
          <p:nvPr/>
        </p:nvSpPr>
        <p:spPr bwMode="auto">
          <a:xfrm>
            <a:off x="1354114" y="4004451"/>
            <a:ext cx="81978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ru-RU" sz="2800" kern="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354301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628800"/>
            <a:ext cx="7427168" cy="4497363"/>
          </a:xfrm>
        </p:spPr>
        <p:txBody>
          <a:bodyPr/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1.Урок полезен, всё понятно.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2.Лишь кое-что чуть-чуть неясно.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3.Ещё придётся потрудиться.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285728"/>
            <a:ext cx="4590233" cy="2182202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ый прямоугольник 4"/>
          <p:cNvSpPr/>
          <p:nvPr/>
        </p:nvSpPr>
        <p:spPr bwMode="auto">
          <a:xfrm>
            <a:off x="5143504" y="1214422"/>
            <a:ext cx="3767435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По выбору</a:t>
            </a:r>
            <a:endParaRPr lang="ru-RU" sz="32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1214414" y="2643182"/>
            <a:ext cx="7572428" cy="22145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514350" indent="-514350" algn="ctr" eaLnBrk="1" hangingPunct="1">
              <a:buAutoNum type="arabicPeriod"/>
              <a:defRPr/>
            </a:pPr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стр.98 упр. 161</a:t>
            </a:r>
          </a:p>
          <a:p>
            <a:pPr marL="514350" indent="-514350" algn="ctr" eaLnBrk="1" hangingPunct="1">
              <a:buAutoNum type="arabicPeriod"/>
              <a:defRPr/>
            </a:pPr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Сочинить сказку о корне</a:t>
            </a: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801813" y="5301208"/>
            <a:ext cx="5727700" cy="97313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Благодарю  за  работу </a:t>
            </a:r>
          </a:p>
          <a:p>
            <a:pPr algn="ctr" eaLnBrk="1" hangingPunct="1">
              <a:defRPr/>
            </a:pPr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 на  уроке!</a:t>
            </a:r>
          </a:p>
        </p:txBody>
      </p:sp>
    </p:spTree>
    <p:extLst>
      <p:ext uri="{BB962C8B-B14F-4D97-AF65-F5344CB8AC3E}">
        <p14:creationId xmlns="" xmlns:p14="http://schemas.microsoft.com/office/powerpoint/2010/main" val="47313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63614"/>
            <a:ext cx="76787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dirty="0" smtClean="0">
                <a:solidFill>
                  <a:srgbClr val="002060"/>
                </a:solidFill>
                <a:latin typeface="Arial Black" pitchFamily="34" charset="0"/>
              </a:rPr>
              <a:t>19   ноября</a:t>
            </a:r>
            <a:r>
              <a:rPr lang="ru-RU" altLang="ru-RU" sz="4000" dirty="0">
                <a:solidFill>
                  <a:srgbClr val="002060"/>
                </a:solidFill>
                <a:latin typeface="Arial Black" pitchFamily="34" charset="0"/>
              </a:rPr>
              <a:t>.</a:t>
            </a:r>
            <a:br>
              <a:rPr lang="ru-RU" altLang="ru-RU" sz="400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altLang="ru-RU" sz="4000" dirty="0">
                <a:solidFill>
                  <a:srgbClr val="002060"/>
                </a:solidFill>
                <a:latin typeface="Arial Black" pitchFamily="34" charset="0"/>
              </a:rPr>
              <a:t>Классная  работа.</a:t>
            </a:r>
            <a:r>
              <a:rPr lang="en-US" altLang="ru-RU" sz="400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en-US" altLang="ru-RU" sz="4000" dirty="0">
                <a:solidFill>
                  <a:srgbClr val="002060"/>
                </a:solidFill>
                <a:latin typeface="Arial Black" pitchFamily="34" charset="0"/>
              </a:rPr>
            </a:br>
            <a:endParaRPr lang="ru-RU" sz="4000" dirty="0"/>
          </a:p>
        </p:txBody>
      </p:sp>
      <p:pic>
        <p:nvPicPr>
          <p:cNvPr id="7" name="Picture 4" descr="C:\Documents and Settings\Лариса\Рабочий стол\Коллекция для  созд  презентаций\правильно  сижу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45766" y="2262769"/>
            <a:ext cx="2364193" cy="2622083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C:\Documents and Settings\Лариса\Рабочий стол\Коллекция для  созд  презентаций\правильно  сижу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35695" y="2276872"/>
            <a:ext cx="2488125" cy="2652477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267744" y="5373216"/>
            <a:ext cx="4536504" cy="9361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altLang="ru-RU" sz="2800" kern="0" dirty="0">
                <a:solidFill>
                  <a:srgbClr val="FF0000"/>
                </a:solidFill>
                <a:latin typeface="Arial Black" pitchFamily="34" charset="0"/>
              </a:rPr>
              <a:t>Сижу  правильно, </a:t>
            </a:r>
          </a:p>
          <a:p>
            <a:pPr algn="ctr">
              <a:defRPr/>
            </a:pPr>
            <a:r>
              <a:rPr lang="ru-RU" altLang="ru-RU" sz="2800" kern="0" dirty="0">
                <a:solidFill>
                  <a:srgbClr val="FF0000"/>
                </a:solidFill>
                <a:latin typeface="Arial Black" pitchFamily="34" charset="0"/>
              </a:rPr>
              <a:t>пишу  красиво!</a:t>
            </a:r>
            <a:endParaRPr lang="ru-RU" altLang="ru-RU" sz="2800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2714620"/>
            <a:ext cx="6743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00298" y="928670"/>
            <a:ext cx="62215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Минутка чистописания</a:t>
            </a:r>
            <a:endParaRPr lang="ru-RU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75656" y="836712"/>
            <a:ext cx="7200800" cy="7200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493" y="4194366"/>
            <a:ext cx="1693307" cy="2051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1428728" y="3286124"/>
            <a:ext cx="357190" cy="1588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714744" y="3286124"/>
            <a:ext cx="357190" cy="1588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572132" y="3286124"/>
            <a:ext cx="285752" cy="1588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858148" y="3286124"/>
            <a:ext cx="285752" cy="1588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87621" y="1988840"/>
          <a:ext cx="5904661" cy="4320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43523"/>
                <a:gridCol w="843523"/>
                <a:gridCol w="843523"/>
                <a:gridCol w="843523"/>
                <a:gridCol w="843523"/>
                <a:gridCol w="843523"/>
                <a:gridCol w="843523"/>
              </a:tblGrid>
              <a:tr h="72008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ю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ъ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щ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ъ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55576" y="-77514"/>
            <a:ext cx="8229600" cy="62954"/>
          </a:xfrm>
        </p:spPr>
        <p:txBody>
          <a:bodyPr/>
          <a:lstStyle/>
          <a:p>
            <a:r>
              <a:rPr lang="ru-RU" altLang="ru-RU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altLang="ru-RU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altLang="ru-RU" sz="2800" dirty="0" smtClean="0">
                <a:solidFill>
                  <a:srgbClr val="FF0000"/>
                </a:solidFill>
                <a:latin typeface="Arial Black" pitchFamily="34" charset="0"/>
              </a:rPr>
              <a:t>Упражнение  в  чистописании             по  образцу  учителя</a:t>
            </a:r>
            <a:endParaRPr lang="ru-RU" altLang="ru-RU" sz="2800" dirty="0" smtClean="0">
              <a:solidFill>
                <a:srgbClr val="FF0000"/>
              </a:solidFill>
            </a:endParaRPr>
          </a:p>
        </p:txBody>
      </p:sp>
      <p:pic>
        <p:nvPicPr>
          <p:cNvPr id="5" name="Picture 4" descr="C:\Documents and Settings\Лариса\Рабочий стол\Коллекция для  созд  презентаций\правильно  сижу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09419" y="3068960"/>
            <a:ext cx="1821225" cy="1941525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2003670" y="5010485"/>
            <a:ext cx="4536504" cy="9361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altLang="ru-RU" sz="2800" kern="0" dirty="0">
                <a:solidFill>
                  <a:srgbClr val="FF0000"/>
                </a:solidFill>
                <a:latin typeface="Arial Black" pitchFamily="34" charset="0"/>
              </a:rPr>
              <a:t>Сижу  правильно, </a:t>
            </a:r>
          </a:p>
          <a:p>
            <a:pPr algn="ctr">
              <a:defRPr/>
            </a:pPr>
            <a:r>
              <a:rPr lang="ru-RU" altLang="ru-RU" sz="2800" kern="0" dirty="0">
                <a:solidFill>
                  <a:srgbClr val="FF0000"/>
                </a:solidFill>
                <a:latin typeface="Arial Black" pitchFamily="34" charset="0"/>
              </a:rPr>
              <a:t>пишу  красиво!</a:t>
            </a:r>
            <a:endParaRPr lang="ru-RU" altLang="ru-RU" sz="2800" kern="0" dirty="0">
              <a:solidFill>
                <a:srgbClr val="FF0000"/>
              </a:solidFill>
            </a:endParaRPr>
          </a:p>
        </p:txBody>
      </p:sp>
      <p:pic>
        <p:nvPicPr>
          <p:cNvPr id="19458" name="Picture 2" descr="https://ds04.infourok.ru/uploads/ex/0731/0018e660-e7af6fd4/img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4" y="1700808"/>
            <a:ext cx="2286016" cy="2786082"/>
          </a:xfrm>
          <a:prstGeom prst="rect">
            <a:avLst/>
          </a:prstGeom>
          <a:noFill/>
        </p:spPr>
      </p:pic>
      <p:pic>
        <p:nvPicPr>
          <p:cNvPr id="1026" name="Picture 2" descr="C:\Users\111\Documents\img9 (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1556792"/>
            <a:ext cx="4464496" cy="3024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Отгадайте кроссворд (работа в группах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59632" y="1052736"/>
          <a:ext cx="7632852" cy="48341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3831"/>
                <a:gridCol w="613831"/>
                <a:gridCol w="613831"/>
                <a:gridCol w="613831"/>
                <a:gridCol w="613831"/>
                <a:gridCol w="613831"/>
                <a:gridCol w="613831"/>
                <a:gridCol w="613831"/>
                <a:gridCol w="640515"/>
                <a:gridCol w="587149"/>
                <a:gridCol w="613831"/>
                <a:gridCol w="613831"/>
                <a:gridCol w="266878"/>
              </a:tblGrid>
              <a:tr h="580633">
                <a:tc grid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1.Огородный овощ, растущий обычно кочаном</a:t>
                      </a:r>
                    </a:p>
                    <a:p>
                      <a:endParaRPr lang="ru-RU" sz="1100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967722">
                <a:tc grid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2.Без меня хозяйка в доме домочадцев не накормит. И на кухне я повсюду, А зовут меня…</a:t>
                      </a:r>
                    </a:p>
                    <a:p>
                      <a:endParaRPr lang="ru-RU" sz="1100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</a:tr>
              <a:tr h="755901">
                <a:tc grid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3.Мальчик — крошка</a:t>
                      </a:r>
                      <a:b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В костяной одежке</a:t>
                      </a:r>
                      <a:b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Мне попался на зубок </a:t>
                      </a:r>
                      <a:b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Расколоть его не смог.</a:t>
                      </a:r>
                    </a:p>
                    <a:p>
                      <a:endParaRPr lang="ru-RU" sz="1100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34373">
                <a:tc gridSpan="4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4. Хлебный злак, а также зёрна его, из которых приготовляют белую муку.</a:t>
                      </a:r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792088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5. Второй день недели.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6.Последний осенний месяц.</a:t>
                      </a:r>
                    </a:p>
                    <a:p>
                      <a:endParaRPr lang="ru-RU" sz="1100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216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Кроссворд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43608" y="1124744"/>
          <a:ext cx="6912765" cy="43602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5922"/>
                <a:gridCol w="555922"/>
                <a:gridCol w="555922"/>
                <a:gridCol w="555922"/>
                <a:gridCol w="555922"/>
                <a:gridCol w="555922"/>
                <a:gridCol w="555922"/>
                <a:gridCol w="555922"/>
                <a:gridCol w="580088"/>
                <a:gridCol w="531756"/>
                <a:gridCol w="555922"/>
                <a:gridCol w="555922"/>
                <a:gridCol w="241701"/>
              </a:tblGrid>
              <a:tr h="720080">
                <a:tc grid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728027"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</a:tr>
              <a:tr h="728027"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.о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28027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.п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728027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280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.н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Цели: 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980728"/>
            <a:ext cx="8229600" cy="5616624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1)уточнить представления о понятиях «корень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слова »; «общая часть», «родственные слова», отработать правило; подвести учащихся к пониманию, что корень – значимая часть слова;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2)развивать умение распознавать и выделять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корень слова, развивать орфографическую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зоркость, мышление, память;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3)воспитывать чувство прекрасного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571604" y="714356"/>
            <a:ext cx="6357982" cy="10001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857232"/>
            <a:ext cx="6357982" cy="785818"/>
          </a:xfrm>
        </p:spPr>
        <p:txBody>
          <a:bodyPr/>
          <a:lstStyle/>
          <a:p>
            <a:r>
              <a:rPr lang="ru-RU" sz="4000" dirty="0" smtClean="0">
                <a:solidFill>
                  <a:schemeClr val="tx2"/>
                </a:solidFill>
                <a:latin typeface="Arial Black" pitchFamily="34" charset="0"/>
              </a:rPr>
              <a:t>Работа по учебнику</a:t>
            </a:r>
            <a:endParaRPr lang="ru-RU" sz="4000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143116"/>
            <a:ext cx="8229600" cy="247174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 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Чтение правила на с. 97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928794" y="500042"/>
            <a:ext cx="5357850" cy="8572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010" name="AutoShape 2" descr="data:image/png;base64,%20iVBORw0KGgoAAAANSUhEUgAAAlYAAAH2CAYAAACyUcJsAAAAAXNSR0IArs4c6QAAAARnQU1BAACxjwv8YQUAAAAJcEhZcwAADsMAAA7DAcdvqGQAAP+lSURBVHhe7L0HoOVGdTd+JN3+etndt733bq97WRdsjDFgim0wYCCUhARISIM/fMHxl/YRkoCpMYTeYhNCDSX0bmNjMNjG3evtb3dfL7dL//M7M6M70r337brB2/X97Z43p81IGs2Mzox0JYdaaKGFFlpo4SmC4Fpy94xTd6JEK/xc28pUbt68jv5NS5Jti0520h3rHdeZ4wSO6wdUCgLa5bj0E7/qfCXflfxR57OvO6KLaaGFpmgFVi200EILLTwlEFxB3v55tNpNZ56TzM7ZmWzr25pI5hZ4boKCRIa8tkXEIpHrsXPAV0i+RLoOs345KFd+4jveuxMTg191/vCDZV1kCy3UoRVYtdBCCy208JTA7jfSwkyq/w3JjrkvSKU6Vrhegqp8GQx8FUQFlKBU+2JK96xgGcEVcukAywkoqFZGya++30mM/pNz5fsnpdAWWoihFVi10EILLbRwwiO4llLDztLnJ1Pd70unsz0Vn8gnl+OnLHmZPnJcj/xynqpMifb5lOlbyw4cVGHlSiIszsDBle/7RapWPuwmEm90rryuJIW30IIFV6ctHMfAfOrzf5abj2cHtKqFFlpooQULxZ5nLs10Ln91rr2jp+ylKUjlyMn1UmbRSZReuJ3SczdRZmA7ZedtlVuBhaH7qFoY4vG1yiMshlamwCXXcdOO4768Wq38uSq5hRaiaK1YHae46Qrygs7OrmQmONNPJF7oOUHvc981eqk2t9BCCy20oBF8+YZctfTQq4PCkXeVJg5Q4HiyBuVke6htxU6iKgdPWJ1yETz5VB3ZS5N7biaPEuQ4aUp1LKBE2wDzbJfbhlXyy5V9TrXyfPea/3eL2koLLSi0AqvjCN+7lhJ792UHkk5qnZdyLnEDem6QcFZ46Opu8IXnvWv0BdpVVrE+dy0l59CcVHG8mHLcaqKUTieTDk+5MsrHrzhBqpQoBx35CrmJyoHDqUp+YrD0hx+k1oOZLbTQwgmBILjJC34w/BynGvwHTe/vmdhzG7leisdIn5x0N7UtP5cHQ9zm05dDDp6CapEK+2+n6tQhcgKHgjJWrRKUaVtAXqaXXZIcf1UqQbX0Nfcl2ec6dB0X0EILCq3Aapbj2mvJXXewa0lQCdZV3eCsBLkXk0vbUgk3hRkXwONAlXv1DX7ZfbfrVeZ7CXe+4/kLXdeZ6zjOPNfxe3mm1eW4QdZxnYTHky79XKbvkJP3HH+KEu4YyyOeExzyXH/Id5zDrh8M+i4Np1I03F1KDK3766FJeb6zhRZaaOE4QfCt968IPOddTibzrOr4EcrvvY2oMiUDp5Nso9yiUzjA6kAExt76kohfAhYnaHrfL8gvjpHrJsQeVCrkORlKpvspke7iAdQddQP/Wc6L3/5jlbGFFlqB1awEgqnV92cW+8n0DtcJTvNd5wzu1lsSCacTZwzdH8SBk5xBBDuBE9ztOk6FLUtdlzrTKcf12I5JWIBACjngyzzyMSs8CH5YAQfBv8q+PIHj2CqYZvkw78M+13H3UtLfVSnT7mTSeTidrTy0Pz/xyKV/SkXscwsttNDCbIT/nfedyaPfV91EsoeqFSqP76PCwTs4duLBzktTqm8NJftWsyMW6jEyIsFg6XBQNU7FwbuoMnmI8AtCQeBzgFWmpNdGTqK9nEx3ftJ9ybteqYwttBC2ohZ+38AzU6Nux0rH8c5IOHQuBzWbeWq0OpOi7oBPk4/ZEvvp/i5nDoGQpKzwPKIEy1iPDkSnbOKLoAm8DpzClP+oQMvIymaCLBDK9TwuX8vFCjYRHGH9Ad6ffZ7j3Oc7wZ1uyv1V4FcfOPk1I+NcDna1hRZaaOH3Dv+779vJY+h3XAejGY9eQZnKR+6n4tCDPN655OTmUNuSU80MlCF/VMr2oDJNpUP3UWlkF7kJKUK54PZhmeeyvrN/6K6vbFr6ARpRxhae6jAtqIXfAz66kzLl7q51gefsdN3gAsfzNziOOy/hOR1YRQrw016Jpvh/I8I4wKmyq1Un42vzEizpFDrYRC86taoV+kVsmjRvgivsm8fRn+cGVMEzn04wxboRLnsvb+EePo6f8azu5/musXvPvIryrGuhhRZa+L2g9P1/P8OrBl/loKhXPUuFZ6hKVB5+kApHHuBgKU3ZAZ7Hdi/hwYwHtBAY+JCwv1/m4Oq3VBx+iCeaCK5gUH+DcqmUH3r4A6MP3/ne1R+mB8TQwlMaqnW08KSD4yPnby+jbFcy15XzkxsCN7g0CILzXI+WcUjUleDpFIKX8IxwagIa4ZFo2Q58Qj8htQIFPhJYgax8YfCkfeTWoLaFfkiZJCCzZPDIj1UysWuSsYZTIPCpwsc3wfq9HDD+3PHp25RI3DrlVQ+f9sDwtHMd8TSvhRZaaOHJh/+d924MyP2om0qdQhUMPXpAC6pUHttD04N3kZvsoI7lZ/IYlkYO7YPc8kcGuSCoUGnwt1TigMzFm9kt+NVyvjx54Ov77/7Nv23+cOEnWt3CUxS61bTwRAOB1Pt2UhulOweCNC13AmcbBynncI2fmnBpHm7XhbXPKQIW/JEgJpRrvJER6IR6Hhtse02uBVj1tia8pGrVK2KzZLFpWfFqfyX4sm0gHnfwgDxkfYtyOgjoN6z5USLl/9wJvPvLZTq4cfPhIWdH61eILbTwaHEtd7PzdpK7i7tYaZK7XJoiV/sOnuBMpylgW/U1t1GF++JT8ha9/833zw2S9DduLvs6ypv3eWLQUuTnRyh/5AFKpDsoPW+9DN4wK2gGvszjnValwTs5uHo4Elxh7PQD369MDd2a33X7//3xOye+eSUeV23hKYmw+bTwhMB5586uLjftbnC96hbfpdM49DiFA42VSc/J4Ckp+9aepJJLyUoXDa6ULiobHYKbRjYhHfQo3tY34C2dWb3C6pOSazYTKEUDKQ7GjJ/JY/kKaVsywVeAhEOVahBwYHmQTXe5TnBH4Lj38oC1J5GmvX7W2b3m0uFx3oMWWnjK49NnU0/ZT/c6yWpP0g86qw51VQK313WcLu5nbRQEWZ60tXN/4p5FOZ68cKImdk5AU8xWyAmmWZriyc0U97wxz/VH2W+MDaPcW0e9ZGn4mrNpxLlOlmpOOAQ33eQFc4audBz3M1wtrJDa0VZOuSIDv0KVycMcXLWRk+6q2Qws/yAoUWEvR6oTg/qBdraJWVK/MnHkV2OP/PK6j/zb6FevU8tfLTzFYLWcFh4rbrhsfm7az+8g3z+HOyAHU7SNA43FKQ+dUAVTiKcEVh9EAAK9pNBrnTiIXAuOlKyJgxRg5sDK8FxGyGsycjxlMoEU/kCP/Yn7hcEWUksntwfBm6DK+Fm+KA/2BI9H6ZRDVa6ccjm4x/Gc//Ud+l7adW9edsXhQc4TVlkLLTwV8JnTaN6Uk1iVdv1lPNlYwYHAQu4GA77jzPMo6OcO0cPUyX0jKT9YQb/ifOgoSBvB2DAG4QrvM8P/K9wXJzjwGubOOcSD1CArD/JkaF/F93cnHPdBdrk/PUCHrvzcibHqIrcD3cSH3VTqNHngXKBrDQOUDKRcX5USTwqTzPNgFdoMlA90QWmCpnb9lJxqUfvU/DirBFdDD/7iLSuuH/+mVrfwFILdalp4FLj+klXpgnNos1uhSxzXOcd1g4082C1IejxR1MGUGdXCSrZ4qy+r1MiGhyi8XkGybKbPNw2sEMRoXuwczdj2MJ/2M3IkiBJe57P8bFlSyyb5WWgUWEle48t2Bgb3W5i+Wq1WbmnPpX67jA4fdq5sLZ+3cOKDhwbnozsyi5xkeYtfdU52HXcT943ljhv0c1/s81ynI8l9xQwjmHhhoQW8gc0fC7gIlWqGu6Pqn0qUMaviB9Nc8JDvOoc5Ctvrus6vA8f/BfmJOxa7xT3n/+D4fD4y+N572wPK/JGTcN4hD6hL5ekjNxUCOeQ1IjadalQn9tH0nlt5PMOAFs3H46Cfnzh0y8Rvv/8ny/+dfqnVLTxFEG0NLcyIK64g75QjncsoSZdyEPEM7ptbud/NSbhOEv0vDKYYkE3l2jwY4a1UEsjgdSpqw2uF8QFBloAILHRWEGPLdhkRnya8CZ4kH/PmIfWIn+ijcsgzcWwZvRXIvAq6mJCXicsPeJ/GXccf5ABuhNxgxPP8h/3AvyPwnFt9N3XfpisPt74e38IJg+tXUTrXmdzE7f18vu6ew51iHXeJudwf2rhLJPHmXowhJohSfZf/AHYi9oD7kVoRNwBv7IBlOiYgGzYn3VO2wYFWwP8DypMTHGKHB1xyfuBWve8mvPxdV/6Ajqv+GXzvg9t8Cj7lppIbCW9SB+wKQ2rLM9pcPk9VKuy+lQOsgyyi1gyUj8+RaXl0z+d//eVbXsMB6agoW3hKwLSaFhoA49RfXky5Pqdzvue4Z/i+j0/GnMmDXW/CNb+Bq0ECB6RKDOU4D0CGQnRItVH8wCOFgrcioi7A2CN+huBry0xiD/XRFaiQjMypCZhMPhUQWfm0rwnAjGzbkEpwZWTjb9mNjMmejEmsB/n833No2vGCXXwCvuuR85VcMvnrgd7BYef81q8JWzh+EPBE7AP3Ul/KS6z0/eozeIbxTO4Aa5hy6BLoC7g9h88mVDiCQapI3QcHD6ZqAiYAGblTSp8SHq8/Uf0Izy/iFnuSU9jElwuALwpSaQ3HEnhJMSYf+3Pg57MyH/j0ECv+N6DgK0618tvFKRqe7atZ/jff0eYnOl/jZVP/Vnc7EKmwRmaEB65TuwLB839/apimH/kxi5ZNlwVNtVotTOz5+ZsX/t891ytbC08F2K2hBcZrTqbkkq7s3KrnLQt8dwtf5C/kMetcz3PmwG4GI9OPkER4UDObxUsaMlqHVJOISG2dpDrIiejqZROs2LaQ9MBsBz520MNJQxsGdAR6SCJ5xBaV1YqV2o48C2LsTJLf8g/zMqF8+EOHi4QfBJjE/4Y1/8XB1jcnphJ3b7tmEA/lttDCrAN+qbdgAy3iNruh6npnJTwHwdR2tGkskpSYiuWASiWkPpUQUMniCfoKO3GqXwXM/1kHDn0DDAN9J4AQi4rMyhUSmBFsJZOOBFn40UgqxQQZARgmMyA3kAkQNoL8sSKbgt3lD7orB394M9SvPQr+J/D873lu9c5EHx2Zrc9m+d/70KrAoY+66dTZVDI/RlZ1oKAZU+GhHP5RqbAIW6tUeORn5OePKH1oU0C1+uWpB6cf+v7l8/956i6tbuEEh9UEnnq4/hJKD07lepNucp7v+fO9wF1ETrCOB6/tQeBs5QGoFxd4DDhmwDIVhjQia0b0mjF8M5uwIVPjpVyLNzZF+FOTQx6sGYCZMABH8mmb4mvBmfhGbE14kWsBGcpHGua3fOvK46uK+BtbzB76x3gj48KAtFzx91YD5xu+H/x3kHV/vP7yoQnegxZa+H3Def9m6vaL3mkcsJxBHl3ATX57Ju20Bdxw8aJf3N5DABWgUTPMmALCyhQe+6lgOYhT/KADvrJ6pVO8iLdaVc9uYgwwq1YgGZtkL9BP1O1B6IBGARcCKxNopZMqAEsh5X6GVS+8iA7bMWUcDQgaVeAYjHK+W1zH+XbV9b9/pFi56y9unl0vCA6+d20icAaeFziJT7v4SR/CQhkolT1kUFmK0arQIWYLqDK+l6YfuYW8BFdq6F8Db6JaHN33vu/d8pM/P1F+DNDCzIg1gacOMM782+mUOZJr60wRB1Z+5RK+kr8qk3BXw+5j3ggn8Wbo/mLIliM8UlvWvGZDG2DzET8wRkZq5DpeDa7GV4KR0BbNE7FZPP6EwUzMFi8vlDk1z15hGybIMvZIcIRU88gjNtsOvZGZ4nbIsg2+GGD2jVsehZJ/iEf+/+Xh/+NO55wfrbn0gdb3Clv4nePanZToP0jrqZK4jBJ0HjfTbUmP5qYz3E5xs4//h1RLVGoEZtDWMSCZOAbjDgjX/DDA8h38epZKWOUqqUCrWFZfVAFfLvnEJg6MXEpylGMCKCkb4DQMlPS2eIQTO3xTElQRZVIcbKUdyqYReCkbgjMEWkcDxgEEWBUePHmXHuIA7YccVH4lcKrfe8UsesbI/8n751I1eZ2TSv0RvtEVOSFhhQHM27ZQBjTPgxQ+kTPxm6+Qh+XACEJnqpTye0ce+vnFy//54G+1qoUTGLUz/xTFm3emV3mUfiGPCpd7TrCWL/7tGEOkz8CB/4Q8UltuxiPVss3PZBMY3k6F0amWRWV4rVC8RQhI4GbJSOGLAVDyaJ0J0EI51Ed5E+QYXvI1yCOBlh7UhSweM2o7kEK+UI7xyl/LXIbhMcPmBLdSBnl+/jmfnA+suWr4bla10MKTjvfOofZSm3eh6/lXuIF7uuM5y1IueVj7wMpUppODk5zLgdExRCMzAG1dpaq94w+CLUMIuvAi8UIpoMnpgCamiI6MVrjveNxXVHCV4skIVqfAx2HKlCCL/yCAwjYlKENeDqyyWZfasnxMHGzhE1ZmBWwmSBkonF3LfsABlfNLDs1uSiYrX7j6uzSovH6/8L//8e2BU/qEm0xtCt/GDphKD+XwT71ND6RYkZx+8IcUFPD2ClPRxjdENT/8yFvm/OXN/6zlFk5g1J39pwreckHvQjeoXMMD1Mt4EFrpeTznlMFF2dGHVLdRPGAqy9hsfiabzc9kM4AMheiQamOoB0HBfVhUWiGJRREdfC1ZbBGdCq4QvIT5jF2nti0MePiP2EPZslk6uywJriyd+EfsM/BM2AcM/li9wuw4qAZ3s+qdmWz6swuffWCaPVpo4QnHezqor9DtXuY4wcs9x93B7a8d7RhDBgIqhD9YBUqmidp7cP/66EHIYwH6Qz3wvI9LE5M+7dpfoalpJ/LDNwRGWIVqnDeqt2MnvGUUR4XV4lzOoXamNqzIeXLU4jNTrCX9nNOqT0X2+61D/idTlcqNV91M+5TH7wfBndemqkMLr3CcxMdc19W3BBlhRejUrhjbBjaUAyodvpeKg3eTemEoYOVjICStTI7+qDv9v09z/rD1pYkTHdGz/xTAtRd39lbLzuXc0F/Ph7/NrgDTT5AIy3+OxtuysJqPy3U8SAuGNzYwhhcfLYiPliUxvJAKjGqyorgspIMTW1a8KqMmazKypUeQE5aBQMnO08Q/1DGZW4kRvfGzdLYdPLaJ1PbD4F2pBkW+ut2YChLvWPLCwTvZs4UWHjeu4Pj91AFaxG3tUi/h/BEHUJuSScd1sWrKjS9sh9IWOWzweWThazRfqinbDqUu6HcAbAo/+88XifYcqFKh5MhiTLHEF/5KQKmES9kUUSKp/BtBdrfJPsuzW/wPLz5ub3Ooq8ORW4d4CB4BmPKRpA7opwKuGy7nt5zjQ0Hgfj67oLDv9/Xckf/TD/VS2fs/Tjr1Rrm/CsiO6p2NVAantsyntmbjsvJDNPnA98mTyq3pBTqfX8kf2H/Hl85a9156WPQtnLCItYATF39x0by2tD99Hnfh1/EA+DS+sCcardSjQtC3TMVEeP0HqZA2GLmpzeY104i3ZYHh7VQYlQofSTFnVjIGetFZsu0fIW2r8WCUbFaWIMtFROtrvlbKf2yd5G3gZwdF8aAsarO2qXmzH6EfVJrHw7d8EbkjqAb/NDae+cqOP2ytXrXw6PGvp1N2Tjq9kKOS5TwJ216p+FcmXfdkCabwnhW5zyWrEPjTEDPZnmx43KfGJon2DVY5iEHnQIAVyC1DjHnphCPPX0kfRwZ1OA3RzC5BFhNWwjqwisWUSavntLDCZRaAGgHjAlD1/V+x60czmcoXr/w27Vba3y38H//7yqCa+JibSZ/N0afW8g5GDjwmI8GgJFC2oFqkqfu+TU5g3VY00L5+UMkfvOW/nrPmBvqWKFo4YRFrAScm/ur8vrWpoPpH5Pgv5EFnAINLo5kVZpr4lYfcqlIqgVzYDQ/SQh0Pegw2SZkRvQhRvWIsnd45yQOlTms8ZtOWjESNryLIwAa9IW2LEv9hPXzBSj7jF08jPP/RvDzXoe3xAEn5QlbBmGzHtuk0DKAs3uwLKNwv8Aw8F1KuBgcD37mBz/UNy55/5ICytNBCc3x0J2WcQnKjmwxODTiI4vFhq0vBmoTrdKJtclyi4qQG48ZshMed7+DhKh0Z4R02nYOBgKdSDeQB93AM5OPj//pPYzSzqwBL3ZbHrUbcKsxlmTI8hrK/zxtsVmX4ASKPxWWu25tdP/jYhF/+6h//jA5p8+8EQXCtW/npwvPcIPkR10ssDZ+3sg8Yg49iVIIDC8E8/+dQkgq7fkb+tHntgoawSua6qu77yY1/tO7D9B+iaOGEhdUCTjxcy4Nlidpe4Drun3I3387ji9dolQqo8GwO3SORqg1Cpk8gNWTLER6pLTfjkdqyzSPVcpwHpH8bHVJtDPVGF/IqwAJMcGLI9o/bDKnASpfBJAEMbPG0Ia9Wosx27LwmiAp9Nd/oV4ORfJqX/QKBRz79YLtsixM83M4Xj0K1EnyBR+5/WH31SOv9MS00xGfOpAV+MvlMDsQv4ivfNm5Uy5IuJTEamAlYkyFj9oM7zSP7qjSVR79Bz6gBfSeX9Wh62pdAKwLLVdho1giMXeqJ/2AzWDnOcmDV0YbVLA6guH/6cGgA+GMBsOrTBPv8yCX/g71t1W9c+g36nf3SN/jeRzNBwrnSD6o8GUtk1BmXI1OpsFq2g6qwTlVaOnQ3FQfv4fEIy4EMOx+Dq6B64Jb/fEvXAL1/3nXH11vrW3h0sFrJiYW3ntOzOPCqb+QjfEXCcbqxGNWwb7OumK/ITC7dloj0GwCi6T/GBFn0Ilg8Ui034x+rzQAyFKKzUzA6FR2CEKi0QhKLIjodsNgk9lCvV8BsvxgfBjZMYTDEf4zdTkNfTuNB1kwPthseecGH24EOstbDjsEcp7tSCb6bDLy3LXvh4Z+w2EIL8hLPFael1jqJ4MWOGzybW+mKhOe0ob0gxmgSAxx3QH+Yyju0+2CVxzd0jCj4mCWowrsR5JjZPwJLFjZut2DbURaCLDx7lU4RdbW58jwWJjyB3Baoh/RdTnl+O8Iu/10Ngve88iflO5T1yceRr13f2d3e/mdeMnWdvN/CAAOMYtTxxWUBGI6aJgdp6uGfkofASmyhg4CrJDj8q8/9o1eufmTpB/Dm+hZOVETP/AmCt57fcSYnb+PDu8h1HLfZKhUGgOJUhaoVHgDaE5Tgjt9oemr6CFJDthzhkdqy5oW1edBRbDZvbEBoE6O2IbVkCTaQiqADHIuMfx3pwMTwUTuXY+uOxoc6vRJl2y0fO5BSsuWPVPMSNIld8dBjX8GLrQGPN0uXy/SLarX6trUvHvkaW1p4ioK7tvOxnam1iSB4JV86r+LWvDDBTa3ppOsEgMedYO9glUblVbrcKSzIi0craoUJx6+fP1eIukZkYeN2C8Zu6tRhJpkMqKPdoZ4OV96TRXhTYIM6R9+G3veD+4PAeX+hUProH/6CxrT5SYV/8ycXBaXyJ910+rzwkzcYeMzBYlwJD5xTYbXMfkFpgqYe+B4fL1esbQvhBOP3fuPdTn7ks/Ovp1u0soUTENJUThTgczRv2tnxkiBw/8Nz3KcjDJgxqJqsUrnoUzLj6TcOa2MMUMNfyJZjNhmgLZsZsENfmz8WWwM/ILQZvU280UgqvHoOok5vEerJkPg0Itt2LLxFWBEUgj3mE9pCmWd/lmwTKtX2xe+JkMLf+Mgbrjk1b7NOpYOTEyn3Xx78z97no/5aeGqBm5v72dPSyz6xM/UmLwj+1yXnLz1yFiMGP5FWqBrB544wt8ejpLweIQrEDOqBdh4pdT3ASyhkmABLlgSppbNh7CE4WipVXToySvTwvirtP1yl6SIececzEYs9ZHzg1HOd1a4X/Eu2LfHpT52TOPemDYTXmj+5qBTHHNf5njwwJqgLjHTaBKk2chI57dbY10m1txVKNF+LLZygOGECK/zqr7ej4/UJ13l7wqP1MmBqWwSYWbABQVWxUJGgKpU5tmpAeTKgxHhAUi0YW8gbxiQxm12mbbN5If6jVTXG6JBqnfiBt3RgjF4IQYiVhr5Gb2wRmcsQqtkkyNGBjMgWXyMrH9vhI8Ry6K9TEzT5fAIRLEmAZXwh80RSfKED8X6F5Rmy8qBMTD7TSVrvePSP93+u50qpjxaeEnj/2dTziXOSLy2l/P9MEP2T5ziLuUlInwGd6EC/TWeIOjpwoY8eMYIa7pXhrwXDStEkfZ7ZiB6w5JA1TAMYG4dR3CddGuYAa/c+nw4e9uVWJd6UhUcAbOAc8R56Sdd9pk/Op/P9qTd/9mJaLOonCU55T54naneFMZG9S5HdY0HkiJIllxLZHj7eRhWhfBOZjnbPod7gNTTDSy9aON5xQgRWf7qzqztRmv4rL3DfwgPnAlyMGwG3pHCBLyComq5SMuVRJstz1/i0aQbIGKEHCiQYkEw/kgFb22weCWTja3jjJ4jZ6vyQAtomrOaFjBwWyHmkAJUKzw54iFTKsm0sh77gDRk7kwQ/rFPb0IGSlm2fiL8JcozMebAaZfuq8pi3yhES2firoExWpcw24/4grTNlG4JcKPOglnDW8OD+D/ff2H8VH20LJzg+cVZyaxul3uURvTvtOqdJ+2A6HoA2/kShUvGpv9uTl3ra5SKWSbiuvOdK+hbr0FdAQCgzIzwIPBgDYzBszN/YAKPDrX6sKg+NBrTngE8HDvk0Oa3G5/hYzLvO++gs4qD4LaVC8oMfPTt9oTY94XDOv65ScWmfP82jhTxnIFoVE4X7pWUb1j67bd1q0IlA2zlxk7l2nue1P9RDOaVs4UTEcR9Y/b+n9XTlnOpbuPP9uetRH1aqmgGrIMWpKpXyVXITDqUQVOEh58hIcXTAG13HDCDgMWBDFl7bbN74Cmk+9APFbDZvbLafbI9TAXhtkPKYl74NXuuMXg2cCK50gAOb1tfsmkxebQtJlxUGPdovsi1DsbzKrrYv5TZYYRJi2fDQ4wO0YaCGVPMYoJGiYoy+kZ/PoxneAZjwnFWO6//9Q//V0wquTlD8x5nU8fFz039ArvvZpEfXOK7TWeZ2dzwB12pp/9JfFNU6/KMHXkPS1Y7AJVoInkNE2XhLu/Rl+af6jBlsZPuWLEBqeAaKjRQds4f7zyRqPkCsUuE7h8Pj6oWmCLKm5ReM0VuEMqbje9GOc0mC/I9+8uzUW288m+Yo6xOLRMIdC8jZq77JMxNMsGT8VOrlermaGudFHbjJbAePSZnUNHUobQsnIo7rwOr1l6xKj1Yqb/Yc9495FtSBC3kzoFFjlao0jdHBUc9VpfEBTWV/LJCs/AepKUYGIc3X2TQJtE2zUeI/SIEID9KyzRtAVowiSTQvsuG5CiQv/5E0lDXfgDDQmtSm0K4DmJC35Eg+YxNSwV3oZ9tivuq2IPtrPrTH/Ex5EZ6DKsOXy3hY11lV8d2/eeBz/c/g2mjhBMInd2YXpb3kdV4QvDvpBeu5GUiAf1wC12fsu95/YS350cDnTtPT5davWvEVAAEO3o0p9cSkVqR97md4FQOnHP1UyhUqFUtUmC7R9FSJJic1TZRoYrxM46CJMuvKNDVeoinWw2+K/ZGnXCpTpVIRqnKZMinjHeFQT1awKlVXHrDffRArWFUqlqKrV9g3BFhewlnMcdffFJ3kv3/83OR2bX7iUKpOOkGwr7ZixbCDp8YxkwL7OZlOnqybZ7QsIB+Tm8h0Oj55yQT1KEMLJyJmaiazGtfStW75vHf+fzwD+wvXcXtmHjx54OCAqjhd4QEmkIAq0+5x6+bDnzHfsUEqkf8gNWTLER6pLTfjkWrZ5meyGUCGQnTaID5GDxKl5rXC+IDishCPNcYmj0RE9BgIbdlKbYLO1nNBKKthHuYx8DMrK4uYBvB/uRCIHgJkthk/8QFBMDyT7Ksl49tn5UrwM55l/+nKFw7diqwtHN/4+JmJHY7n/I3nOs+GPPOYcHwAE44IpJErCGvJR4PrubRnf5UmptVzpsha5IBqalpNcLIJnwIOohDA8JjKDkk85cTjpUedXUlq78hSW0cbZXM5SqdTlG1ro0SK7QmsMKGTcRYutMRBFAKpcqlE+XyeA6xpmp6c4mBrivkyB2gcuFXxVnhEc0yY6Um/VOWgf+LD0X0cCPZ0OvI2dwzUJiCUsYH5ik93svYfH/bKn7vuB4SCHjf8H354Dh/0u51M+oXhm9hlMAGwYZ0KjAwoPuCdm77v21wJ8jNMpbeSID/x4KHbv/phrsKfzb+evq+0LZxoCJvF8Ya3nt/1ap71XJvwnIUzDaDS0Qu+PFeFFRF04ExbQr4+/2hvAR4NqExsz+a12NAW8pox/GPxk1TbDK8YrUOqdeIHXqc1PQdHGE+NrHmRdRqSZbNl/JFACbzWmSDH8JG8Ia+3HbPZ/hhwwWNfzPuuZEDWtgjPqeTXOrExheWCOCDjNvT1jFf+08UvmLifvVo4DnHtTkosD1KX8sX2upRL2xAYPLE9+/cIPhAEPSHQfjUrsARhI8Yo0Gc4tqF9g1iJUhMhjJ1YxcVqcGfWo8XL59GcBXNowaIFNLBoPs1bMJ9SfX0q0pHxkilMkWgeCMdTnWIDYGWfmMFxcEBV4SBrdGiEDh8aogP7D9LeR/bR8OAYTY1N09TkBBWLJbnFj6wdbS4NzElQZ7uaTMk29DFC5N0+4jvOh0qJ4vWv/i4NKstjR3DbTV1BMf8WJ53+aypyxWBbOA4Bp8Jq2dZLouzFvbdTefhhHmewh0pn4JeLhwZv+e/rOzrot/PeSV9kk66sFk4kWKf8+MFbz++8mDvpv3mesxGDaDPgYo3XKRTwrip5yMKRXwBmOvBgFf/nXolnrZ5IoDTT3+p4zRh+JpvNx+UIj9SWNS+weNmWkZEa2fAQwfPgK89K8JggAY3Wiy9kpI1I2+CHpX3b3wQ2xjccbyxZeGxb0pot5DmVfChK89DBGMrsF9mW1oNkv6C3bPISUSeocID96Vwq+xeLnrd/COW3cPzga5dQ+nA+eaXn09sSrrPqeHuW6liBW9txoB1HoOVQHbczcLF/aG+FCgV0CgW4lcolmjuvn17+T2+h/oXzSJ4mZ51EXXjZVTh7Rap5SWIVHg+uRNY7guU3sOiI6HxYikKKW2d5DqoODtLuPfvowO79NLj7EB3cd5gGB0cpzxPj7i6X5vV51NmhJmAm2MRns7j/FisUfDVBlete8kP6jbI8NgS33ZALirlXO5nku+QXL1JNev/DCm8gC6vk8vAuKuy9jSdustQWugNBtTIx+IvP/WtHlnbtmaDP7Pgg8UZaONHALfr4wlsv6loeVJ1/5KDqjLCvNwCCKvWwOs/OSvjUgroAp3Iepw5Vyj73Z1c66RONcLe4Q9l8BJYtaGALYfvhj2Wz88Vt4EPR1tsIdy4KKZf/iLmBT5NsEcCHh8DQN8yDspnC8bchmu1wfT61HaCWp1HRcZ3xTiVdhrOqWKrSez6f/55Wt3Ac4IaTKVcMEviywt8mPGfZiRpUCdBnrJUrab8NjrfWC6IQPf9BIFKpODSND8ZY+TEZOnxkkk478yTqTCeJpqc4QjABFWdEEAEKZycg6GKy2I1ep8iPGQ9k8CgSS1JYEcrzjkwX5MHJVEc7zVm6hJZvXEsbt62l9VtX0aq1i2huX46mJqY5yJpmdx8/QOF+q8pRC1gOx9TOumrgnvz8pc6BL+wOHvPq89++4RqnPFVc7nne85QG+6xTYY3MMMcT8gpgi4fvbxBYib9fHn74dvLLpVyKfvXOm5+YW5gtzC6g1R83uOKKK7yg7L/RcYKd1pjQEFiNKkxVedLlS0PHbb9EGvfrsYqlpn+ubvdPBrB/6PSSGj4uH6vN8I/Rhj+Q42lD4sFb8XiA1dIbWwPC7FFS7WdkeQiWFSJjad/4Gd746zwhcUAsqbaLL+eRB9KNv5ZNeZKHUzzYHv4qUJOdX24HQ+YyKtVgKF+ofqtUDG7hPX3GvZ/tfTmqq4XZj09sobZMJvVaz3H/znOdRTxPOqGBMUxiFOkQOtEknVzT0fSVSkCdHS653CnQNw3w/NXkGNHhXQfYnTeUTOFJcbWaZBMCJ/NQo8gxwsOQIFsHP6Oz84CXVSsmHBxOIgdQWC1znQT1DCyg9afuoIte+Gx6xZtfRS99/VW0ftNqKnBwNTqK24UVOSb0eR4TeDh3TvN99wMfP8f9s+Daa1Fbjx53U9V1k8N+CS96mAFWIBUFh3mZdj7ctBE1NOM4XirX3eH6lOX91k4tnGjgln384Dlz9l7lus4fe47Tj4trM8gtwLxPJSYDrFKlc0m+uOJXLoH8KrBp33gCIZuIb8eWmYcYqmI2G5H9ZT5ibmKT1JYNw7BYhVidKnvUq1m1h+XCwc4iGVhh2w0MH08NTF6dgBMJei1Y1wYFncf4SarYMJU8yi/LvMMB1+e9tPdvVApG/ubC9rF/+dp0CdYWZiduOJmSyfbEazkWeJvnOT24sD4VoPqYehefgW7pIULJVjNvi+m0S+OTAZUrtdwou8gTzp7eDlq2bSOlkkmJVtTKUyNCTosXaiCH9+WZjD9g++NwTD6zIoZt423AlSrvI4/d2Sz1zx+g1ds20drNGymXTtCRQ8M0PZnnbHjBgcrP14YuDq7O+PVDP+l6Xk/1Z18YfHS32v72ppvI2febubxTVzmuY73tHfurU0l0GtdzKndLxjlArRSifgqOXxi6pzQxNOJm6bfv/AmNa30LJxC4NR4f+OudvYt4mvUybrTLZnquCu23UvKpWFA/6RVwgl8AVqtYwaoKj/77uwD2ABdyIaWq52eyGR5kBEbcZgQkxmbI2ICwDE6NTXRatnVKD8aWa3xcV3uNQ5zUylVUp6lZHqPncxiVrdTOyzxOt5I5j7bJ+Iw05q9lnkc7K4LAeXOpUL0qVR2+Y97rDre+Oj+L8b2dlMhmEq/hC9ZbeLLU9VQJqgyw0CPgNgzI++DQoAG0bZVIGzc+ogdpsVrx5aPI+Egyqk/0/CeTIXrwvvtpGr+Gk5/i8WBqgp8Iab0JgswqlbGJXstyC9D4aQrzMeESBNnWgWRlC/vAPHYeL9oqlsjjfe+dM5dOufSZ9MI/+RM65xkXUbajV1ax8vkSlfGIh0NdgRO8odqWeN/HTqeFOLxjBV9feKrl4id9iNiUUupBpxHEZQZUnM/NdHGVmhqvwcGDpIlcB8afXIm6tLqFEwzcao8PJNzSS11yTmvQlKPgtoxfAeJhdcwcalAPsuPZoWTajE6/O6CLmcGtjteyGeTq/GKy7SfBhCU35JmMH2Bs+AM+TFE9IC0bUi/ztAIc46N5c8stDGy03thqPvq2YCgfhXDrjtOAIyPJg9t5dopHQAwvfnzRYMJLB/HVfrxUVMqATxPCc7kJjzo93/njvNN73U9vpCyqpoXZh2t5vHqkmnyp4zlvSrpO/4wTrBMYmBji0NEnpvKmT6kAS1azpBPqRJNkgB+n6BftWYc8DqxEDxOn+ArFIw8c5ACliI2owCYMmmyy9Oa2Hsi22bKUg9Toddng8dCXXZakWmf8XeOPclhGNF0oUpojwU07z6cX/MlrJcDqnTNPHgvDu7McP8i6jvuSgJIf+tBpqfXqKI8R1dIUXzkmaoFVDM30JtAKXPIQWEnFA5Y/s14m14lzUXFbgdWJiuMisPo/5/avJt+9zHOcGd9XhUAKt/8qHEDFYipZxcJAlEyr96T8PoBdN/sf54XlP4Y3fRIJ73Zos3kQAF/oG/ppWcCM6AFLL6ktg4GsSXjOaFadxJFJDejMaxJ/k2pe9FYariaFcpQ3QRIummE54qO2bZ6fwtjK/9U+sK6uDMkD0tuDnqm2HzovE378xE2ik4/pDzqme17HXi3MQiw/y3sO9903JxxnsTwBg/P5FATGNizoYFxD252YivZL6Sf8Ry7sto5ZI+M9btlMdCxM8AwDjzgVD42zDxcugQ6CnMdLXFaEB+my7RUrw4e+zQjBFhOOZWqaUhy0bTh7J132B6+gMy+5iPrnLZCXlZaKZc9znacn3OCGD55Kp+MYjwkpv8S1Nxq9iMyEmB+Lbq5b1X8cAWb2bd1ov6WqBFbHupEWjiNwK539CLzii7k/bcZYOhPw7BQCqPAWoAU0ctfjWRoPKA2a++8UctHXO2F4iHKt0DL4iB+T8Npm+4lLzBbyTChHiHkoJK/N28ROYapJAhC4C48ZspolQxmWrfNIUGPItrNcK69WRpyMD3a23q7yGXutvCjV62r5JCDTZMu4+8Hto58H01ff+bFuecFkC7MHHzsjc67jeG9NOs4aPOPMTUoR/wGFiqcIMJZJjMF/hkYx5rmqTaM+kIY82r0KspBKP4Ce/7Th0Wl2hC/qDnr82G7fgw9SGcu+eM7KBD1HIzt4amRvRBFfRCNxHRNWtBrpRebgCg/Y8zEhwMqkMrTxzLPoGS++is58+vmUznXS2FgJFXN20k2952OnehdL5R0FTtCO9ywMH1NgZbsYnnfHSebISViPaFlIeGl8JQQ3HbvYtYUTENw6ZzfeenHP4iBwz/ccpwMdvym4UZcL1fDVCvVwKJFyZRl9NgzA2AU1wDXgjdzI7wmwyTgKXsv4A96kDckerEXmQTpmrxvYjU6nQnrFSdl5kLdXmyw+fstO8uLWH1JsW9/mq/OxZNwWNLcGlS6aBzabL8rKlbO6WvVed/cn++ejalr4/eMTZyQ3OV71zUmXTsa5VI02CqhEbZgGPicUeBhLcoXgUaipaZ8m5Ic6eLCdD52PHYQ6sPtnTccT0IpPWQ6sELdotdhTrNv94MOUR4dI4vabDmCEwBtiWVadNCU5YzarHtTCbUSzqmT8wjy6TAmMwGsfsniT1y6jERm7+aUhloEKRcp1dtO2886nZ77sJbR1x1aanq46pXx5hx847/zYKd5zeWMzIkjySOQ4o7wBlpgaXU7qEHVyOMhzk1wXdeBz5KY68UJ7ru5OrWzhBAO37lmOYvUybopr0fGbgts0AipQwwGVdQkOqCSomkXArgpZu92ID0nLQIQHadnmAUm1YGwhbxgNY4MuZMFANjrDQ+A/hldyjZ9JFyU9m47pZWO2DhcGqJCaiwcCM+hsn9CmU3Hg4IllE5TZfkYPWYIsDt54JnlaqeS/mnO28HvGJ86guVXHeb1DzjPkPGm9OvGKtRFRN7CfUODhLJV25B1UIxwGIBYS6Eqw278gpsO7oDIp+T1diDTHR4/c9wDl8bC4hxUXHQQJIZjRPAKZDAdS7R1U7uji4KVMD//iHvrVd2+hkUPDKtiBn50/UpalA0Uecjfbgc7a5kyEYM1ss1Iht1Si3jlz6JznXk7PufpKynV1Un66sqFY9v/5QztS+h1VTVAY5yYXDEdjJS3UTdrjsgZHTm6qneuaG20MnuekE5l02guoXataOMHArXD24torKBW4wU5uzPNkMGiGwJGgCrcCG7VzXLhlYoPbgDOV83uCHudq4x8z4W5aPFJjs3nAyDYfsSm23s8iwNhspa0TXpPi64MrY4vr47oo6XJ0kBPqbb4RVVWgZAIk+xZhnIwPHsaXizRfO8SGcpAy4eLEY3Qnl3vpbz7U++geem3hCQU+VeM7qVfxNfdqXHf59NSDz51QDKGqif1EAPpMkoMjfD1iquDLezbtVWRz7JIYGYBOKJBVK9yTEpkrmC/3tG/3EBWmuDBZFULgwpUvAQVTwDLecdXeSWMTBfrhTd+kf3rhG+gVl7yKrv9/H2CzSz0Dc3W+JiQBli4zDJzsbWm/uA5vBwptWh8Ga3Y5Cd5PTnF/v+LTwk2b6XmveSVtPOUkvkZ4qwpTpX++Ybv3fM7cGG6mwuVwdDgTsE+ajUAruT69TIMFKTYHTiLtJnIZvmyldr2s9S6rExHcEmcvKkc6dgTkbMBkxIwJcaBvVXh2VSnio56NvfALVy+JBzUb9oRZATXQqeMUivNx+RhtMtA28zOyxQNxPYTQJ04SkGBgjgY4JlAx1EhnyNyOC18MausidkXhLTzja1ahYDP+dr7wFqKS8XoctS3r1qBlq+ItVr67vhIEL0J9tPD7wYpC8vmuE7w64VI7zqu0N22rAwwxo1GJOiKcOMCtvASPbfiKxMg494OqmjyGfdOkNq/tPk9Ec3xZRxmmXvAh5FKRY5L9g+zAyoS+rQdCoJXmoCrXTr/85k/o717+JvrXd/wH3fHAPrrw6WfR33zi32j7cy/BgMvl8VgreZiXAE3zsJlf95kybR63BI0ckrlNiPxaJ7LWy2WMCUGfIXlFI+97lfmpEuWynXT2c59DF7/g2dTd27dyYrz6r+/bSFexUx2cfJqHhurje+0KVx0CK9R3HVw3lcy0ZXm8cfrSrVWrExFogbMWgeOc45CzcObBUK1W4aJonq3CRT6RUs9UYQBB38NqlbT2WQzsHcYyMIYHCc8keug0H/qBbWAzfVr0Wo74Mcw2AGNTQk0W4gz24IxARFLjKzpm9IaMj6FQNi6GjA3BjeisgEfbhTf5NSGPKVPxJrhD/np/Q+F+hFSfB8/xeA51UtXZ+bN3di2T+mjhd4pPnp48ia+xf5J0nWXyC0ADbhNhm1RiFEYZM0bUtnCcQ+IUEDfYqemA8pgUcFAjfQIs6g48C6qfaFnrUgjKXJ6+wpdl+c4n2w4+sof7ATN4OFxWgnCpYFtvH93+5W/Tf/zbh2n//kPUxtorn/90evG1f0p9c/uIhka4IFbKTpl84HkQDnc2RojszDbAN/KJ55Vysdcghj4uRbwDQswjwAMVK+QVqrRy+8n07JdeRRu3rFw6MUlvf8dKupK9IgjSQZUD+rGw7GNBA1c33cFVgf2Mgq9pnpdqb2ejM5RtBVYnIurP+izBTtqZ4NnXydxee2UgbAQ24vZftawGBQMMMulcgpIZdED1a0CsWjUtZ5ZBxgO9r0iEZxK9VpoxJOKnGWMzvHYRX/Aia5sBxiFjM7zA4iW1ZTBciPhrpRrTEOSwoPWGJCP7mwHeDO5CMNs6/At5nVok29H+YVBkdOxgl81szdfotG+YMhPKmvj/mkyWjumXRC08cfj0ydTPV7Y/5s57jnyqhk9EQ0CvzlNzNDHqrBZzfELukjHJwg3T8Jgvq7Y4JtMH0JZF1mTLPCpSliehSiH/JZba+9DDlMcHmOVzM3ojeJi9VKZvf+2HNH54RF5pfsklO+nSP3kZtbXliMYnVdAjgQ/K1Plwp0BE6PUlR3jtgx03wZJNcnkyeZEaG3hNOJgqEzqv+YlvHcHOZZR4xjQxTZ19c+nCK66gi5959lI2/eP/W0rRZ676O3wncCclL7b9GOGk2nl3cQxROECqswsThoxDbbx3j2MrLcxG1J/1WYJzzr19Oe/dckxg0NkbAbMrfPevyqMv+piA03TWkxUr08dl1RgDz3EEHDPGA6Qh2bLFi5+WMX7U+cXlY7VpHn8gm7Qp8cZrMgcqto1Jxjfw8LMI41dcp0itJkV0nJ94fDTPR5lATcbPyC0/rHqBtC+TrHw1INxalNuLvC2jwzWlWnXmVSve+bzN1sD3O0Q5mXopn7HnYXBCexEgNXwcaFOGtCoCKA3FEKpn8JnNwLgn77RiJBIuTRUCyufVdwDD/sJk+FDWOkxM8ZwVYh9jS6WI9jzwAOXxM1m5FagHUTxbNTFFkxxc4T7Zynl9dPYrr6SOBf3qo81mwJXgh/0bpkxyK1DzM5EpT24PMoW3EKFj4v2XYMoQOr7wfBCIWtSbghWZ5wfATxco6SRp23kX0Ate9vyV2azzj29fTpdxaQJnfI/PFTKlBpjHAj1cpLMNfxmIc+Olc108jjlUaq1YnYhAC52VCJxgm0tB/0wDHd4gXCnzACIjAgYKfQuQpwEYIWTQ4cEGq1XH66VRBkCkhrQMRHiQFgwvqSUDhg/1cRl/bJ5Jq0Kb6IxNp3Gd4nVgBJnHqJBs2fJvqBfZCq54XLRtJpAK8xgemxcb3sDOqZXHEHRhXsiSYuUKxMO5Q06l6qy79QM9G7m4Fn4H+MgZ3gVc9dckHKcH10dAzqVia0KoiIH1cp61WIcmeSPqJj6zERjWEp4a3ORuG/Nj0w63bazQ80FwW5YgS4idmKR+LMqleYxkg8hc+XiM6vDBg1Sc4PAJRUuwBIYpm+VAzqNRlp7xiitoxZplHKhMw0n5mIAIvARGWoe8JmAChMcOQ6/MYf6QIHsUJBNU5s5YZFWAd2uZ90PFD8SQdGTwnIIXgl4Tgq98kZx8mVas3UAvesVL1vbPaf/Ht6+inVLuQz1+4JcnpQ1gH0LY/DGA88vtQOxLHIl0F+8FFutyIrdwQoGb6uyE77jr+Xo4WfaDhg8Ror3j2SpcaOXZKm67eKYqk/PkQU60ZQwy4UQp0kGOM/Cx2H1TxowGPBD3k7wqCW11vGYM38wmbMhYNkMQ5U+9DqkStGxRI50Jdur0M5Htbwdg+GfKMz6WjLHW6MJxmJUYf10nmB+U3XOw+y08ufj4KdTHHf8Pki5tk+eq+JzYiIkNFBZwPlXSGE2MEXXTzLML5m6d8Fx5kwUfr3OS/ZfjMQfFjB1gAeCRN8UTUj2M8mQ0QWNDPL4O6R/GmUAJM5Sebupsz9ESVs9Zvxo/I5Tnl8RuSIIoixBcSYDFBJjAKeQlImQBOu0HV9hSGTq870H65kf/gb747r+mu275BpUD3h7rZedBYQcGrzsw9rVSoaBSpqDMqSxBa71Z3cL3rKaLNGfxUnrBS1+yafmKhf/ygW2pDc6VV1ar1URByns84OxeFi9Xry/HS6Xbqw7HxL48ptbCCQbdumcfHD+41Qnop67jTKNPNoJf9gm3ewTog1kOqhIIqpQO/RPL47hl2HDWcJwAey7Ef5ryTDxU1NtisoxBtj4uaz4cq2I2IOSRgjEp74DYbIKOCwtXrozO4jHGKb8amfGxRnolifOY23V2PvGJ2cTOvNw6lPxab+x2asiSy2W8wsOZy9Kxfw6jhccM3028nPv6M7mlaA0DrEW2KKhTWNB6aWdKUw/tE3cIVU3sswUyxvEE0h7zXJ5Yjk2pviL9g1PhDbEgARZStHdOs3htA+eF3eOApsjtf/TAIZXRPMCOaIcdTt15Kp11wWnU0d2ughMJhNhuSAIxi2Q1i0lWsDiACgMtrTckdia5LGmej+Xwvodp9/27aGJ4jH7+zc/T7d/+L/bnHcdtSt49AfZTSA6Ij4uvDfiszLrTiFZtpyCVo6BkgqsY5QvU2dPnPPOKqzYtW7bsLW8gmpdIpMZ9VMyM4GOIICZzXblp/DKwvhjHTbYnk+RxcNU2W9tWC48daMGzEsV07ofcXxcwzW3UvOWhdZ7WmgEllXblNmC8bcuD61gqt8qAS6ni8UQrUdc1ZjNwCFIXTDwchLzomYSP2UQPaJvNG5vwMZuBsUHVyC9Ctp4LN4O6qJk3wRE2rMc/IWWrEca6ML/WGb6qy7D9j51qeVEWoFYycWECRf0xuU14PIRXnJW33TC/tWT/JOLjZybO4PNwVcJxuuX888lQfVs3IAOjYrJYhTqFBdZJuwQpsR7GYBltVbg7oFkC1BFWrGwk8F6rYkDFErdptHPUp0Wm/wnP+QOu8EwKDxLq8ZS7BC4Mex96iApY6cGb1EXDhtFx2nHB2XTxS59PPV2dPPvgwEruQbIdBD+J7izZDpgMbwdSYT6dih4rWOibHi1ev43WbN4kxSaTAT30m5vpvl/9iKirh11YGXZa3nccExqQkyRnyUZyz3wWOSc/jZwVm8nPT7Fdz5rCPJqKRcqlE5nzLn36uS/+o7MuoUJQosDBbyxrwO48Krjk5bq4eC5fYBXgJNoc1/OqbutW4IkItORZCa8yvZUHsOWNVqvwzJR6UBlGnmlxv09m1W0/E2gZyASpwVFOl1M0XshQVd55cnxBuqk+TPA4ZJDwUELWNjBmvBGdxRub8IymfkiZMbydB5Aqh44ziM3IOsW4Ivk14VeDxm5ICrT4uA0pyhYeCSsit/vA29uBjy2D1zL/pQpfL8ZGfDoyWKWxUZ/yeRg4iuJ/5jhA8hyfH/RNTRS2IWcLTzzefiZ1VALnZRzb7sA7fm2o83eUIMtiQ4+IEIO2qbbQBE3yh+om9t85eB/wY73IuMfDooNVq2mf2zCet2Idk6pLqx9pHnFIkofBBBNGVJSFYG3wkV1U4IADswsxYCDl2Ua6PUfLtqyndvwSEA+DI7gxJAM2xlRLRgpZeGZNEGXnifBwR8o+5RJ1zl9F685+BnX2cCDH+1qYnqaH7rqDyuOH5Z1a4odjCgMlFnALcHKEaGqcKD9BNHKYi+UyMVsK/Sx/pGWf0unMgh1nnPry4vBDK9i9oPb3sYKD1TTeqlCPwPWyXiqLJ9vTd12JF261cCIBPWBWIllxNnOP6bPHCwN0/AqPwFh9wFuDU2ncAkRUpR1smA5rAYNN1fdoupSmySJefPu4es/vBThUjAeoH/BCzfhGNiYeShrbbJ7J9ovkATEPgFeMZYuRbZNXMvABmIDHjHEiW0FSOPYZPQfUNTu3AQ58MAGVcrUeOwm/MK/h2W4I/uNjFXrgvml6+P4S3XNnnu777TTr2MADtfHDnQ4us4uDrg1yfC084ZhTTj7P9YNLccMJ50U1MDFFIOeY/6ggwnKYSTSCZbehymxqruWNOYTqJvbfFdCPkviVRWwIwye8pjgmwoIT+oT0H0O8r3aK/oILQRKLRAwcSoov9Qcf2U2FqTw3fT4zZlUKY6UMPGBZDgnjrC1bujCQAqEc6EGaR5nh6pXRa4KNg7tF63bQ2jOeQdO8O3h+fezQQ/TQfb8k6unDwar9A/TJdDBzeuDXVP7P66n8xQ9R8OBdXDwfh/1rQenkLOs6QF6+nHgOJU7xCmN/zjYuxAKO+dHCS5GXzGqhBtd1vUS2u42rJNm3pBVYnWjgljw7EXjOMoeCjoZtGX2BO4jPUy08sC63AJu0etOH44DODzwefLJUKKfUROs4BI4aY4mBHldqvJaFjIEhbANbyFsy/oQqS29krQq3FeqQgtGpzRsfQ4YJdXyOw8F/BlLOuNhqFm0DgyRgymA2LEvb8exdNpvk857gdoQP4CdojCe4D91foCOHqqz3Ql/O1+WUKmtUoS08kfj4ybSEz96VnuMsjq9WyYlrAjn3cQeIliomNlBYYL1pQ03RxBiqwcxYwJMDWWlqMH7haxMTBXXrG/slx6f3sY5nNsUBmsuRBdp9ksfUw/umqCi/+LNgBtQ4yeRUkyT4g8sLZE2h3aRIsPMmoAIxr7OFfgiCvDQtXHcSLVqxVILF/NQ0B34Psi/b29qJ0hl0avYHcDRs4hlVcmqEktNj5GLWJUEUSB846kWgZSSYrHOJXhCcSxPDveot7o8VqsxE1nzaBhuoIdnW08Xxn1fg3dSqFk4QPJ5W86SCu/c8buLZWFuUfobbM1ipwPMxeAmoeqv6o4B2R1KqejSWz1BBnreKb+z4APbaDI42D0iqBdtmKG4L+RipP1q2ec1oFY9b6qfeoQ6pNsq2wZsUA5tZtdK6kDf+kMWvxhvCGInbGGq85DbB/kJab8rE7xtCGwh2tB/+h19RoSHw9UR+TVoqOrR/T4nGRjm44hk07hwEgZMJHHch70ULTzDKTuIq7sdn4byYNgMKYRQRpYI6vw2MMVXM2kBhgW2x7FE0MUbUTTM/OcB7rLjp1gHPl05zEFKpqOcHpb9xKv1Hy4YPOKrFV4ExJsKU4EIn8WmbI3ixAmtkRQgbAcHLkEYYGFk2kS1/SfAHq1GWLdSDR8p6sYNlHlQoUt+8ZbRkw+m4Oyjm6ZFhKh7eR9TRRZTLqY9CYzkLRhyElIdtMOEg1UDBMg5YHDSvEv2HgZHBJ2fyEA8IeOUEymgE428Qlxms8nA7MNxeDV6qrQsrZJlu0u+PaOFEQbMW8/uHQ908WLjx5oi+plZwA0pxUIUl7wZtdka4XKrn+XhXlvTBQjVFY4UclYPj62F2G6gCGSAb8Y/VBj4uH8WGC2Sl6lCh7EoKnRnAIZigKMwvhBUnUFyvSMrUadwmxXOK8RIXh/D2ItqIJrlF2IBwGwUBlewXiPPJt9IKRIP7S4TvBsp+++SW/aD/a9f2NviqaguPFR/cmtzGQdXlKZe6cA4F9vnQYgijiChZZLkWYFlGS6yz1iksaL3Zh4bQPnGHUNXE/mTAw82rZpNLPMiOT36hX/C+mL4nfRKyJtQ/PuhsAjRMWuE2unuvvK5A/TIQgUqcOIPctkNGlkGis32MDj6WLeIL0cgWyTNXnKIjp3PUuXAJtXdjhZkDq8kROozAKtuGXy+plSs8c4U3nCIYiwAyNsJAn8bBAUgxCIiJ/2BSCJ63iduJwdAe9ufjF5hMjw54A3s8L9qrk2zr4iHLmx6h+reItnBcI976ZhGcnHy3qgGkUbINqw2P5cPK6EcJx6eEDttQQr7EwVU+RxV/FlfJUYCjCQdL5jFYmkFTxpIYP5Mt5I9iE54JPGz47ljCxZvwA5ooYjUwwb7qHNl+ZoAXHfNqMlkLjMzkUgc28utqWy8rUppHCgpXr7hgWcEyciPS21W/MmQecrhfHBhOBzQ+ygIPsNA5vtPhJ1I9ciAtPCHwkv4Luc5PwpdGUPfSOGxoXXhuaqqYoBD68Z9aoKUTi2JiTIiBdbVyG7s0ym+rwl0BPQnAMGnevh4HxscC16/qGzrA0qm0e03gMRwm2F8mG8jLNPjIw+oB9khgxZYIsWNEb/EwRnRx3zjBFrMjSELK+9jW2UddvQtkf8uFMRobOYT7lqoCEFxlc/q2oA72TP6mZPxi25WAjqkwTcEYbwO6Y4Z9ogNyMx28v7zDMTjJVFe1yjFxipKcgzfWwomCR9NafqfgTt503zBo4rkqD6tVWvdowEMLDyBVSnkVLku1Z6RTxTSNF3J80T2+2zjqxL4QhPKjsAEN/Yxs80bmlMdrSZN8AtvTVSpXXdozkqbpkicDdphvBlIPtjOvyTxjauswyEIX6tkHG5YywIteXUQUr8jwKBM/gACF+RTLcKhUdmhiAs5qRTSoUHuyUm0FVk8QPnhq5hy+cF3MXTij6lzVvTkP+kREYfTw0azA0ttQZcWCLMCIWhURI0IDsF7K1WIdTN6YQ6huYn98CCjFFdmsUJ+DhDJWj9Gc2aWWqroxKYKtlLkdyHbEFkf27aESfsGBQAUIAxCLVLQU1Rm9HbTYPnE+lOEPgsrotJ6RTOcohfdT8TFUK0Wanp7QQR/bESThOSsQeDuAwlKcEOuRSnko12xH6ySggg0yj1mwTwwRFaeV36MF16OXxjtA6/M6iXQXVV2Hoyr8gqqFEwhoQccd0L7x0DqeIXgsQBCFoCrllWVAAVSfcWiymJHgqlFHOJ6AoxJShyeI8CD+I6nmDSaKSRrjIBPv+sIwG89nIDz/QSpk80wJjqT62srUlg7owcNp2j+e5sEbn89QDlKulUZ1GOxrsugMCz5O0OOCAWIe8VTNXisLegDPWJWKuJjo86ztkpmBwKsw7UvgpcvMeK7fCqyeGLiOX76CfGcznn9TJ0/0IUSM6SLQtrqsdQoF0w7qjDOJDdxDsF7K1GJDNDFCLaaQefzAZ2iaAoEVJ+bwVV1oXgdZSh/IaxeUwAFBkujgLrxyocRlcLAiPdcmDQlMNCmFIp3UZJC+5IT+th6kdRLYcCqTXNh1woGRI98M5D6K4KqYZ4YDP1l5ggPnk6CK+TCYAiGg4nxC4OGDbRhCXibZiEUsO1W+Tgzv03IToA6bQb4XyNuLwU0kcSvQCdzWrcATDdyijj+gfaPvSGd7jMCvX9KJCiUTfqRPIJCYKGZpNK+Cq8exiVkBHJsMpI14JvVHy/wHaSZZlVt4Dw510MPDnXRoKkeTpRSVeQTQ7gLJoxmbNwmCGMyC+9pKtKC7SvvGknT/UJamKrUHTGVQh7/mDakC1Uw61JvAyfZhWVatoIMKvFmx0n5qxUsHSJrwa+xSUTUhyceEP1IuWE7LFQ6s8Nkk9q/6lCr7QSuwegLw7yd5O53A2cnXu4SuboWIoEQ5HzbZsPR15ohQgzq/MW8jalXM2kBhgfUos5l5pryhegafYwG2n5bflTUvpIpJKLqc7hd2/xBiGf0ohcUe1TU5BnFoeHCaSnkOXszKjwk4DEkPMoRE621bIzn0xx99GRJe242PrCBpXlKGHICGCYxEpX3C4EqTCaRsMqtY4XGBOC8nAikHxL5AcYII78WC36OFkyA3Vf/KBXJSuUQySHDU28DYwvGMx9BKfjcIHFwOrQ6kgT6FTzbIh5UfB1ByJsEtOlGK9FMAK1qTEly1cXDA23p8m+L8su4jPDj1gdRaobApnycH2LI5xjoexH9s3nN9WtA1LQFRseLR4EQb7eIA6xEEWZM5Gi+mRC/gnUY+/LHLMDyAX3CirKW9FRqdTtC9h3I0NJVmO9ctfLWzSQ0fEv4ZPcpDiguDfXEwMhOckMitQgmqlD58roTrvsQBU7GIj9jzAcAZZXAiqSY8vI63+6v8QSKo+oi2W3ic4Gv887m1b5Ln5LQuBBQxpVGJOmYLofWhHxARajDnt7FRpwywEY8G7iHYJuVqsQ4wNDBG1E18jgZMPvCqhGbjFNRFnkik2j3xDfuNtGs2WjJ6tQytLCOwwsvKK0NjqiPVBRXsGAYgyGQTEqMXIVQrHoImO39cH65YMXGQVKmWqVycVCLvaBLPVHl6uU6CJT4CuR3IkaZZrTK3B3E7MyRr5cr4SZDFMkgujSBsG+MU19vooK4wABWm2RnBTi4HVon6u30Bzy6SbW3tQYUDq2Mqq4XjBWg5sxK+70zLbYIGwC3Ax/LQehz4ZWAuXeRBqfaslUGVZbyZfWQ6R1XcvnoMm0Me8yLSsUIbDU8zTYHaObBolxQPzE+WsjzwJcPtmCDsiQRKlIBE8zKQMulxtY7Hn/72PA1wgJVN4UaCQ1O8jwc4yNo90kl7xtsl4JrgIKuig08pQ5cT4ZnKfDLntBVpfmeZ8mWPHjiSo71jWSpz/cBB9g0pZxBiHucf4xjkyEPmkE3AZPIgDIdsE3y1vyFZuWJduRhQPs8K3nH+KzowJo/sD8tVHy+T5W1XObCqOPh5TwuPAx88KXEOhwBnp7gLo8px7k2di2wAwZAFUfEfUNxm54mYLb0NVQ7aQ8xoRK2KWGO2OrBeylVsPYwhZoyoG9iPBjxjZR6DaoQKdyYvl6REJhn2Aek/mgyPNMXjqxruHMLv4QqDB/FAogo+ZIBCagUehowePrHAJNSZ/La/QPNwEx8wUGsexEHQ9MQITQ4fUPFSqp06uvq5k/K+iT98OGDCw+z4ZSBevSABlCYTYIW3A3Vqr2qZfTUk21f7GOA5K6xaRa498RNlZEvP+d0kx06mYdTgpDv6OnnvW89YnWBQLWYWwnH8KbRDuwkbSB96AoDysWrVkS5wX+ERxQI2IStXpYwERKVqgrcb7RUzoVz1aGiyjQ5NtNORqQ4aybfJs1sTRRVIodxx5rEqNsz2I1OdTO3iV6gkeVtPzm1I6dtMOFo5GvyBzuKNDQNwR6pACzsnqStbkOPHgFblPUNAdXAyS7tH24UOMV/0UUcoSJeHFOVpAQHKQEeRurMVHrA9CaweGeF85puN2g95wMtqlig0zwZ5GB2y9sOFwPghEINZUtbjQgGD2QezH3huKl/wJTgTaB+YzbZRCbDzBJllDnVVebC08DjAfep5fuCsL+tzE6lR5uU8gLRKAMEmDRH5T3jObGidKctQVKhBlTNzkGWxQlEhBq23t18HY4gZQ3UTeyPg2p9JS69QihhgyRcqtPX8ndyceUIjP8VU25B+gfYNnoUkdyj4czggpQ0fGOQ+w/7hc1YaYE0AIqR1+GN4ow91Ilh68AhmkELQPP6YN6+DsAJVLdH43kdodGhasqRyPdQ7Zwnu2StfKZvJrDqFARM7C9m8pvgtQVsPMgEf8y5XkvxCEINLHVBTFmyR+dqtQMvAE9JkprMjKHFg9bfqqFs4MYCWMyvh+M4oD3LRj2A+CUCw0MaBVVsmH+8aegxwaJqDoKHJdiqU0+G4MBMQkFU4sEL/TCWqHLxV1PNcHm494eUDSLnyMYBxim5a5qAkz+WP53O8rU4JyPJlLHE/8f0NxykDPsiWG9gw6Ca9Cs3rmKSB9inyHDUgq4kkfm3kccCYpv0TbfTgkQ56ZLSDJkppzscHr8sQ4j84zpRXpd4sjyScYvg+NJWhh0dyfKzykIj4ST5DesCPUqACJRSI3YEPCDzrJT/LsIcrW5oQJOGh9fw0b12XVSuX7XBByoTQVuy8MeiQvYXHjo+clDyJm81ZfKZTuoqFQkYEDebNOYmb6hVaxX9AcVvoD7tmBZbehipn5iALiFhjtgi0XspVmnpon7hDqG5iN8C+ZuQLFI2BcebQYJG2P/f51LNkgcQiuEUv+4S+YVImeQ0NK6QOOO/w/v1Uwls5EZiYwgzJ+AQCNF9ni+ka8bbcyCfXQYf3PUAP/OI7siCF28jtvQPUv2SNfljSyoPByaxAmVUpc/sPqZFDH00msJKgjFMuJixTXmrKunJefX9Qgq4YmpwbGBxZsYqOIFyE42XaOrCe9X0WtbqFEwCz92Q67gg356I07icRGFBcbvAdqWlZnYHcCMVKUm7f4VeDqsc1B4K1TKpMXdkp6mubpP72cRroGKP5nSOcjlJ/2wS1pfIcsJS4pCpVK2Uq88ClBnIOygIEWRk6zAEWVrKwbQQhT3RVYGvYpKQWD9gyghg8Y9CbK9DinkkORMvKyDDjDsJFrOqN5DMcYLXTQ8M8EE5nqVRJcBlwQhkYEAPqyFQp5epBhjMPTafooaEcTZWS0iClZP6jN6H2A7xOsT9GCd7YQ9IXCCHIxp1lBFkFHoeLHFzhOT3lY5y0nxYxe8dEHYEy/DCYt/DYUQnoOZysl2rU9W2zIlr6EFpnzksIrY8qtdhAL9D6OnOdQkG1hwZGS1VnrVNYYH3dccTRJH+obmRnOSM3lOIGBTw6Mc7xQJUb8c4XvYAVnVQp+9yudQAl/UD1jyT3SbkwsMzhBI0ODvL4xJGYBBMYhQxZrAQflh6pDA6aF2iduewIb8A6I4dl6STDQUlhnB75+ffp4K49cpcvlU7QnBWriHrm8UFZtwJlG1wW9tWQuRUosg607Nt/JpAyq1wya2Q53CfIihyuqGDikKosQJLGdW7DsZ+xMlm5DCeR6eQ6z3YcMAfcwokAtJ5ZCQ4vjnCS/120tgTPZNLJgHLJMbktiIZv+o0B+lXF92hkuk1+Mehz1UmfawL7OSnFq9UqPM/Vli5KwDW/c4I2Lc/QhWdvpp4cnvsZp+npSapU8MwXdsOl6VKKDk900ihvtxLo96rEgJWjxwrsmT1GqO3WSP3B3uP4sboX0DnbBmjFoi7ZrsmLPQh3gwcl/IoQz2HdzwHW3rE2eeC9xPuPICub9ri+uf7gyuTxQDbK9oeHczTB+WAx267bN5tEjwuDcVB6FXhFSXwYlTJWq/AaBR4gtU7s8q/mB0hZPGZLQKYcLGsLjwYfXUvLuD7P4stWu5wfg1iNhmKzmmY9THXmmCL0qXPU0A6hn0ETf9Uu6rwjYp21gXsI1qPMZmZBE2Ootux491s2y72J02ZlFrktTx0ZolVXv5Sy8+ZRqcT50LE5gwRXskMqN/qkjCt8hRg6eJCKcEbwEYHpwSCb1bKA+VCnCTMspeREpwLYjJ4Jbums7MPdP/oS3fWTL1J7B0+M8hxPLVhPa086nw9oUtwlnyFTDlaf8CFFc3tPVqnAI0UApfUSVIHnPBJUgVQxYVkisw8jKEwRlXgnlMMMUHUJuAn9jJWgpne8dGfFoURnGkfZwomC2XsyHe8QNz+03icVeKvwysWL6dyTTqGM5zMNU2c2L0FQ2A8sVAOXg4QsDU12UKGcrPW/x4BqpcT9ukKv/JM/oL9/yx/TC597Lp20bg6lnAm++I9QqVyUffB53ojnsQ5xgDUlt9lqq1cIwiYmJ6jIx2He7ivPZ8kAc2zAYdrHGuFB/MeoMMAe2PsQ9bY5PA5hxSigKm8XKQYge7vgsIp1aCqrX93QRoenczQ86VABL+a0gPFtvJikXSN49iyhbtPBgBSMlYoNPA5XBT21fWbZzL6FwOvbhbgNiFfyILCSGrSrCPl1ISpB0OhQlQMxXQ4fZsBRdwuPBZWs+wyu0Y1WNdcgSsUCoRjTh9D6OlMDf1E10IfQ+ohLE39pB6KPGWP+MbHOPQK2SblarAMMDYyh2rKnOYjAgkuzno8+kC+U2TFNF15zOQWJdqqUsGqlbKbvyMftdSdD0WOHj/CkD29f18FIQ2CresuSWDJSwwq4jNAHCezGAammXBuVqUJ3fvdG+tX/3igxD27tZzo6ac2ZOym7cLWKsrBPkl3ng6MESjqAOiqxrwRXzJvVK1OW7JchJDxy4IRNDnE+rQuhT4RJjQig3AaX28DLdHKdJ9t6ZXGwhRMEs/Zknrck28vXtUu4zc9Rg9kTDwQB+XyeFs6ZQxftPI/mzp1Hhwf309TUEKVTCb6SghAs6AwMxTryazZ5yJylBJ6dUr9xelRAIDQ1OUlL++bSok1baf2aNXT61g20ZNl86k75NDE2SKOjY9wfE1x+ggMITz69g+AuxQFZOp2gC3deTD2dPTzgVGmSZ2/jE5M8E0VAhn3ymFSwcyyBVjgsWK6is4+fy6lWKzQ+Nixvr096AbXzAOh6CRodm6BKucJjFfZXDSLIqjaNYIp9CkkaZ8KngxC4wMEUL+ejnKBSxaUcH3/S3C60qlYuQkzII+3CECM8RvgoTvlpBi8DnZriep2qsi/vn+UXAgpNuFWYzbmUzeCYaZhj7S/d+PPCveLXwjHjxtMpm694f+WRc4qsVpkTHkNDdUzZJKuCNtb5NMgUqpoV+CjKAkwbr0NMFRGblCVg20xmQcwBrw4Zx+sRKmxoUM+TEz6ddvG51L9kKQ1s2Up3fPXrNHV4mPtrzdGMtThPRQ5i8CJdjwOtHc+6hLp4fFQPirM/skgaI4Gtgyh/ajxSWxYGHU4MOBD57t/UxCH61Zf/g+789ud5Rwo8pvB+ORnadP5zaOPOFyBK5Gw8Rkg2/qOzyzIclprxU2EokVG2yynKRhryRtZ+QtCpogTC64phAevpPk+Knc65Wscw+w5nYbVsEr9MpdFHjKiAPEG1PH3wnp+2ucEd7/gpPenPFLfwu8GsDazOXJXGZ0WfzW184ZMZWMlKC/9ftHgxbdyyjVYtWMSzuCIdGNzFAVOFA4YkjyW47RfpEtJB8IA2git8tiXBAQYeTn80uyrb5yv2yNgI7TjjHPKPDJGbynGQdQpt3XEqbdiwmua1e3TowAM0OTnKwUiCHNmfFA96HDQFJVq/djU986qX0+o1G2jjui20dtVa6u3t47mRRxMT4zQ8MsGBVkFWtrA9BDzxY4lDrNol9NSMHB/nT/LZySWr1JYsUUeuSqdsXkvnnn4qD9Iu7d6zjyYmp4W3t4dEjpkLQ931t5flIXa8Y0dW4diGMS1fdjlwdeWTOGFwpYGSpDQpC4xOecfwk3JALhT6RGgXCZLw7qrx8aqMuxge9X/lox1NmWgWCEqzWZfaOLiq+v4htn2OA6tHlEcLx4qn9XlP5/p+qec4ffq0KOi6tmHqvyEsW8g28W9YTgOdqJqUYevrXBqVFepixpnFhmWFYNtMZtuINj6dxyo8atk28H/eucnJKp168U6au2IlOT095I4P0X0/v5uDliLh1p8NtP8CB2hYWHb5cn/q08+jbh4jZclIAH9DFlAJkcrXvCRGDx+dCs8bMXmQZrJ08L5b6Kef+Vd65I6f8diKJWfetJ+ijeddRlsveamMb+FD63Ggg8sX1DmfbIL/mKAJMo4VBL2QCaa0jwB1WEuiMpfPAZ2TaedZtX52yt6PkNcp5CoHVsMPGY2GPMtWzh+5+9ZsKrjt7T8hPqAWTgTM2sDqOau6S/lq6Tk8C1sZtu0nAQ53pOnpKerr7aUVy5dTu5eg9WvW08L5A3TkyAGanjwkQUS5muDBBkGCzshQLFavEhwcqJWkdAIvIzi2PcZgh/vuY+NjtGLBEuodWMQTszyPBz55HXOpe2AJrT35VNpx5lk00JGgwwd/y7O4MXnWqhqkaKro0gMP3Es7Nq+neYtXUl9HJy1ctJSDrE20+aTT6LSzzqNzTj2Tli1dQV1Y1eIZ3NTUpNw2LBZVsIWVLnXvXz9jIVC3v8LDMAcdHRUUWBf4JRoZ2kdeMEXPevqFdPmzn04L+rvpyNAwDY2MckCjJmI4XiHm8axVxivT/I5pWtCbomS6ncYmihw0VslNeBxceTI+tqWqPOirWxKyebMPoYLBPMbEYiGgSaxG8T/52j8fhAmg4DM1jVU9HhDhzJDspgyGxQrglstycJXhC4xP+xIl+vSNtxcOaXMLx4hnz0v8GZ+Ki1Cj0qR0RYf1Ha94DbuvRRDTz1gO6xoW00ApqobODK2vMzfxV/vewGipjrUsgbbN6MJG3Oqe4uAKLd8AHGhioko7Ljyb5q1dw8FSmRau30C//Nr/UH54TE1GdBb0fbBFntzgucqAY5RTnnYO9a5awUYEFXIWLZgt6AKAyMnTNkmMXssCMLrMbDsdevhX9NP/fD8HV/fxxIYjDz6mZK6LTn7ONbTlkpeRy/vFA5gKhgwQnAFIZMUKASAOBNthMoGUBFgmNQSb5pkNYY5TJ7VBkYl5Bw/Et3UpleQzmVGeTiXhtFpqEFhJVr84tOv2/KHST6+/g1qPGpwgmLWB1bcemiqfsyxzURA4m7ndx9vjEwYsn0/lp6m/s4s2LltBfrkiGxuYv5A2b9hE2aRHQ0N7OdiZUL2A9K/cGGankGLFBb/eK5QTEgjgUznHstMINBDcHD5yiE4941ys4/M+lDi4wLusEnjtBPfdflp58pl07gVPp860T+NHHqT89DgVSg5N5B168KEH6IJzzySHZ2kVHnBQXSkeKLJcRkc7B1uLl9O6zdvp1LMuoPN2Pp3O2HE6rVuzkRYvXkYdHV2USqd5nxE4YhCryv7gNmWFy0Pq8yAFndLXeCHIHAwhWDs4eJBu+/lPKef5dM7Os+mZTz+XTt+yVh5UHxuf4sAmz34lLhe34hCQutSdLVPaGaeztq2lrRvW05HRCTo8NCp1nMf7rdivPaWe+bDHL7vuDXBxKBR9mphkf8+lJD7SzflcrgvEduOsxy/7UKZBpDwrxcbwWARWrBBYlav+g0Xf++QXbs+Pw6WFY8OHttOqasX545TnLOGq1zAVHSYKEaEG63RFYelnLEfLDYuJKUOxoTOjUVnNfBlq3xs4WKo66wzlwdbMjH5f5nhifCrsKTWwODVepe3nnUbzN6yTwIoGBqjC486Dt/6Wxxkec/QtQfxFrFGoqvJK1YC2nXkKDWxYy0YOPjBQ4MCUewyWUnxsJ8NbaWjWfCpNY/sfoodv/wlNjo9TMpumFdtPp7Ne9Oe0ZNsF5OQ5oKpwZw7zMWweQPBnfnUCyD6gfJAoVIqDNHoJriCj7iwKgynAyMjF4xEHnU5Hv8hhuQKUpVNJOK0WGwZWbAtKI3t+MzQ99eMbfkXTWtvCcY5ZG1gBO5emdnA/PokvhE/am2lxkcXKTZKDkCULFlJnVzdVy2W5RZfmTr5qzTravGYt96cyFSYH5Zd7+Mmy4+K9S1hxUv3GoKqfg1LvscJzTvg1oDY2ALaPlaLx8VFqz2Rp8YYtWFrhQI3zZTpUn8bsiwfCRLqNVp1yNp11+jmUSFWoOLKXRseGac+BcSoVSrRp+xZKckDhZHgWlUhxGQj4AgmOAjwbUSqSy8eVzeRozsB8WraSj237qXTqaVwml3vmaefQqRx0bdq0ldau3kArVq7h4Gs5zZu3gObOnU99fXOor6ef+vvnCfX2zqGBuQtowYLF7LuaNq3fQtu3nkzzBrgeeV893oHurnbadvopdOklF9H69WtkXMaDsAUOskZGJ3nfSpT1yvTww/fTplWL6fnPfBrXe5L27B2ksckCTXNwleLArC1dJbyuUOobdcJ1aqoVZQLqbfwIrgIOpDi4SnCAyXkxgZ2e9mk6j9Uqlcs+Z2E5+o9JuSolsMpk8DxY8OsFC7o+9vEfjHFFtnCseGa/e6XjOpfzRb8dpy0KU9kKIWvp4rDPW4hGZQBNfBupGykbbstA2+pcmuRRZTUwWqpjLUvAtrhZdQuHRsd1B7GA7WPF6pSnnU0LNmwgF52Cx7ml69fRzV/9JhVGx/Qqr87AqPCkrsJupUpAW07bTgu2buS+xp0CeQXYCU0RxOSIHf46FSAF6X3msbijfz4NLF1J3fPn07aLXkQbL76Gsu29+NWJGgvDvIyQNTvOqQ5+FM/7iu1L4MQq4TkNgyrNyyACQeeVxOa5HFOupJB5POno4fy4jKIM5AfAa9bw1RKVGwVWnKk8efDOrsTo9//lp6R/4tjC8Y5ZHVidtSy7lMOEs7jdd+om/ZiBX66hQ9irFSFYh9tVff1zaPHS5eRjmZl16D94wLq9q1duD65etpzjFb64l4Y4MBiW4AtfWsev9tD5akWrdzrhBZ/mW4MJDrDUm9vrt4/nkLD6s3v3Ltq6fjPleHv4aruTSJAjb+zV+XAMvG+Jjm5ae9p5tHXrSZRLlmh6ZB/94Me/pDwHZKvXrKJMOk1Oz4AEZm6mjRwOclCOg6+sI+By8CA8F4fVsWKJfA7acKxYtcrl2qinbx4NLFxCS5atppWr19G69Vtp45bttGXLKbT1pNNpKwdjW3kWue2kMzgwO51tp9CajSfRstWbaP7S1dTLA6OX6+DttqvnEJwUF56guYvn06lnn0bnnrGDli5fTP29WEZP0Ly+bq6fMv38tl9TOu3QZc+5lNauXEz5sTHae3CYjvAFoS3jUXuazx/vaFiL/EdSVqCOcQwIrlBN+YIKwtJpV95FNT4ZfbYKMOcrPG/GhD96IzkOrJIpB78IvPnZ7xz8L5hbODbccDIlqeL+GVfkGZDt81aDFqKJQkSIotbXNGLyjOWwHFeFaFROM2dLH3Fp5s9oPP7oVKPOY4byYIuYuXwEVmZV3QCbxTNW288/kwOr9TJJkWeUli2j8fvvpt13PiAr3phMmF+v4PmqQpUnKUxrN6+lxTu2k5dM8GCK4CYGbCC6IzptAtuMcVHqhUlWm7jfzVlEAxtOo3a8pwoPqeOr6Qbii9ZkQcrTOgmSuBAhXbYJnmQ/kYK0r9HDF4OGlAOek1AH1k4VOekcDzL6E6IowhyYlCeMSsp5Kg4/zGqjV/B4wKpOHr63NH3ku//2M2qthp8gmNWB1dlL03hX3UWe68wzbfqxALeeejra5eNkuB2VwOBgARfjyakp6mprp42rVknHkV+seZ5aNeIAAf2oq6eX1q5ZS6uXr6C5PR1UKY3QxNhB7r8lnu0lOVjBR05Vn0L38Xn4wjcAcYsQt73Qt/EwdrRrKSC4muYZ2Z69u+SWIL6w45cK5GLbmBFJoZo4IHIKRcr1D9AGDrCWr1lD2WCcvvfd79KqZauov7udPO7seNAdvyh0OJiSwIoDLJcDHTfDNkmZsipVQRAPEHhDsJfmsTXJhNueFrGOsFKHQEl4ToWSPDZpHg9zcgCHF+LJ9jFoYYDDTBMBaz7PgUqSFq1YStt3bKXtmzfSlu2n0KoNW6k9l6Nf3PpTmhgfo+3nnEunnrKVFnXlaP/BI/TQvlHKctDVbuJMwGoTYFH3eAgXz7DjuQwZ//k8cnXJdwHD1Sr5y9D5w2IMwylYXGTw4HoK77+o0tf++1eFHyiHFo4Fl3UnTuEz/wcJ1xlAIN+o4YuqTs8KrWtkaoSGakvZJJuCNtb5NMgUqpoV+GjKmqmwmCoiNnA3wDgyPIHb93GnQG6Rn/GMC2n++jU8FvIJwUnhzrFiy2b66Ve/S0WsWnlqQqlycJflPoTvfC7hic7yM0+jVAYPPXGHkp2Pb4NlM0YZ2ZAkMb2ImsfWjIwUnZbHP0m1WqV654wMCG/pwwNAinJBbAhJmRWP8ckoNJBNVMyAFxgGqSJxwQeg27prZlHq8qzjDYoTVBx5mK8B0Bm9WKiSH39k7PDw/773tuqoVrdwnGNWB1aXrc5NlYLgadz81mjVowIupNN8IR/o7qbLLnwarV25kvbt309HRkbkpaAYhAB5Bqdclovy4oWLqKu3n3yW2UFWedxshwQnCDTw2oPOzm5aungJbVy/gdYsW0yuP00jQ49QUJ2UX8Lhw8t4uaf0WyasWpU4uCpWk5x67INngDCbqgH7iv05fPgQ5SfGaf2O0zkamOYBsiLbr0EXCpRK5PDA079oBW3YcQYtm99PQ4f20Cq8kRjPaeU6lR+AQcYMOHy8juPJw5cIfiTwEuJgKMmUAnFwxEGWpHq1S/QmaEpyPh5UpAyuE7VPer/MgGZGG7O/YmdCxINZKAeHmUyS0ukUdfbMpeVrN9D69ZtpcN8eGuV6wKrZqo14BcVaedbs7gfwrFuBOnKo33BrteIBzeNiUOYpN56pKpX1fjDsXRE2LoMFw1nwBYzOdpwvZ7DqVD71hV+Wfqs8WjgWPH2u+xK+kFzK1Zm1z1eNqUFUdXpWxHShWOerEGkLBpYuYm7i20gdV4ZikzIM6syN/BlqvxsYH2VZuHCPTeGLAfVGvL/t7GddQnNXLuf+pMcfHkNcHhcHf/ELGrznIY5BeAKCGaA+YfmKw+NWQMtWLKbV555D6RwCKx4b7Y7UaEcanghGXC+iaR1MYeAUk8NtmFQjtDNCk2Fgs0lDWPhYJFnYYI9djfgwRcITcN5P9ZwVFKYc+aNSsDzeBsVxKo08El5zaj58fShP7h96ZP/XPvDr6vB1WtfC8Y1ZHVh9+6FC8exlyW3cere7LpZIHh1wew0HeMGpp9DJmzfR3J4e2rxmDaU4mNhzcFBWiMLgitMCB2Hd7LNsxWq5RSZgX7wCAR1BgghZkVEBRjadoXlzBmjz1pPolB2nUm9biqYnDlBQHqKEU5CLuszUcTtQVlI8dYuwlOaUy+VBwQ6wJLhi2r13l6wRrdjMhz41hUUXwi096bs2MAACHEQleX8Wr95Ii5esomQ2R9XpScK7peRWIgYpIeVeD6tgGTgMmBdR6xrxtr8p396O8NonomcBeVFJCLQQCHJltXX20NI16ymBVbpigTJc/9mOdq7jDbRh9Uo6cugQDQ8donRSreKFRTJjeNQhPrSMiTWAzYhNO2DTBhYrgpHx3BueOenp9sh3g4eqfvFdX7qjNaM8Vnx0KWWqKfdPuYmeFLYQU/8qUYgICqJq5qTZUBPxq8E+xyFiuhnLYF0jdSOlqBo6Myx9xKWJv9rvBsaYqllZGGcmprntl+vLmOTA6pxnX0r9y5aqwMrqusuXLKKff+fHVByZ4L7Hefk/VvgLmBRyYDV//hxae9FOyrTzOITAqm4f67cnBxOqLXt4cuzU5vWOiR+TbbJTG6KzDkjy2Y5ss/dHeDWGKOi8YRFGRmrzOhVW2Zz2Pl2OLsvermyHA92pIaqO7+fz0yCwKuUPH9675wsLf1MdagVWJwZmdWAFnLdclmvO5Itlj27Wx4yp6Wk6iQOpnTtOpjQ36Eq+QNlcB605+TTaum0HpVy81HKUZ3JThAe8h8byEnRtXbWSA5UkX/O503Ag5WZ5MMETj9J30FGw2sNxHgdcTiKLtSlqS2dp1eq1dMaZ59Km1aspm/XIrY6QF4zzAFXguKHIQRbuTSF/QgKr6WKKCpWU6PBLQhTv4RMM3Fnvu++3lEtlaOm6jRxcTfJmeZscPAlkH2RnlAzgVhsfQ5L3A4Ggl0pTdWpMbgmqhysBnU/y2rDkuE1ErbN5g4b+GiHPZy70U4NRDUZmO56vwHMeLHa2d3IdZnlMYgG/1OTAq3dgDq1euYImhg/R4OA+wotIcSGJbJLdocNzVWqlqmYVTosRvuYigAzC815tbfLah1te8YmpG7S5hWPA0+fTDp4ovIwv0vNqUwcNU+8qUYidAyB+XhSimUOXhr5NyojpZiyDdY3UjZSiaujM0Po6cxN/td8NjDFVRGQBjzXgV4ElvCQ0gkBuh1/0whdQ1/wBNaEBsCEOlFI8Zj3y4x/QoQd2ywvFzW3zEnchPGe1YMEcWn/J03iSw2MhflEIe3wToogrbbkuA4N1Uhb6qo0mvjZCMZZXymKSQAhOGLuxDYyt4EEYEyEDJr+dDwCvWUD0RocUX+fgcbuTA6vIGKtTgZL9sYMcXB2WsakGzVdKI5XBh7/c9yt/sBVYnRiY9YHVKfMTQxxsXOQ5znK7jc8EDAr5QpHmdHfRhWeeTgvnzaNKoUAOgo40Dww8puTaOMDaso12bDuZlgwMUC6ToiQHS0k3Sf293dTbP4d8vjpLYIU8UrDplOgsIOY9DngQYLGP3P7jjtbd008bNm2j07adwoHASurtaaPObFUeNHeqU1ScHuP4Qb0dvVz1aLqUpml50N2T1SmPg0AEWvfe8xvq7eimhSvXqO9TIZCQ4OroNSH7nUzzIFgUPuznBrL/mhdYAmyKiSTCCG9SC0Yv4P0Ly2BEfPW+iw6Dk0gM65gwgAlpWfyY+FgynV00f+FiGj58iA4dOkCJBsEVtg33MgdWmJjX7YqWI7zxCWUOqnL4RaA3EvjVm770m+KPlaWFY8Glc9yr+ZLzDK5Jjo610oalC9kGfqJqlB9KSx+yDX1Z3UjfKD/QxLdO3ciP0XBbBtr26MqKGWcQsVo7Nc3BkF5wN8CrAcocTF109VXU1suBADqGAfhclvqzObrjZ7+g8sSUPGuFblfhASnPgVVPdztteubTqa2rk/shXnegtxrbl4aI+EAAhZ2bAd7S2/4m4JqxUgHjhz9W2ciHcdoEPiLDySpP3PHHIgwgAsNbupjs5LrVs6VK0olVPm+/MryL/OI4qy298a2WJ6YHH/x87+3+wVZgdWJg1gdWP9tbnjpneXpLEDgncfuMPnU+A3Bb79yTT6LTN25Uv/LjIMPNdqogAw1aHr6psDpDcxcto/XrN9BpmzfR+uVLqD3XLreiZDbipTiwynEWripMcOyOaXgQ+8vzR3gQHL+844EM76Lq659Hq9dtopM4yNqwdh0tXbGUlizupwW9acomK7wfU1QtjVOxMC2vA5jMe/L+JnwyBy8Y+PVvbqPOdIqWrl5PDr4dyJWA8mX7IcDHif9iVQ0p5MhMyYB1EbUlyDEKE0vjYH0zExCWw4OQzZtMWKUKC9ADVh1YZwY1Dq6yXb00MG+AhjiwOjJ8RFYX7d3AWIxbsLgViJUr0Rsjw5bDXWIYHlvC81XdHbiFG9xXIedfvvKb4kFlbeFYcNkc7y94MnSSuXzbdR6BXf86bejHqC9DC9FEISLUYJ9vQUyesQyW4ypBA6WoGjoztL7O3MyfEb0ga8RUIvIfvCA0j7evW3kqlTJ52Syd96KrKdvRweMOVs814MfBUueWzXT3N75Fw7sPyIUB2/SZpjiw6upooy3PuZTaebIqvya098diFeKKuBzdtyjQ+x4lpKh4PshM8i1AXDbYCattuBWHFTfJpFunCZTiMGOOJOxr+4HH2MWpk+P6xCMXIbhs2Sf5I36lw/dSUOHJfWgzwFcoqoX8yP2f7LnFP9QKrE4MzPrACjh3ZQbXydN5EjVHN+umwGAwPZ2n5fPn0Tk7Tqbu9g6JobycDqrQoWUGowl9Cw7yHFSKUuksJXAb0CzzchAjzzdhxiODAecxZURkkOwBbyypVrGYAvxqBODy2zu6acGipbRmzUbatGYDrd+8hbZs3Ujb16+k1cvm00B/O3XkuKNxB8RtzPHxaRqbLNKtv7iLxkeGaR4HE2mfB0iuCCeR4U3xtm1g+zFSD5aDh69tNICTJiMbu60LeYbhkQgLO1LFhojwEKyz18g/jsjJtgQOMHO9/dTd2UMH9++hsfFRDq7Ue7tkK/wHm5PnrHA70Np34WpibBsaHJm1ZV3KtXmVIPC//urPjn9QW1o4Brx7Da1zXecPOLCaj3PSDPZpaIQ6e0zROH9UG0qNnRurY8omWRXYeCxlAKJqVpjW15mb+KsmXW/E6i1+FzLFZNZx4VssVKmDJ3lnvuhKyvBETS3lwqgJM5CeLsoUC/Tb2+6gCheApxIQP4yza19fN22//Jk6sDIrVoairEJEYNGWTR6jQ8okIv7ojqz+1BCKzMy4ksU27DiP2fgR0u7v/oxufu8nqPzIbupcMECJhQNE01xBjTo/8ole20IZsHRGz/+dbDsRflEdQu+TJPynWqLCwbt5bos8tk0hqJbzY4ce+WT/LeVWYHWC4LgIrC5YUtwdBOmdPGhsQNOcCbCXyyU6d/s22rZqJQcpeNFmu/yiLRoEgUewoXUInBJJ/WB6Tj2nhNcRIEDCyg86AvwRjGEGZH8ZPRLgoGyVoFyHy1S/rstSkMCD5B53JKyEJWRlrK+7nwYGFtOKFatpw8YttO3kk+n0006lc08/hc46dQdtXLuWFi+cx8HDMO3e9ZB8KFqOxOfBDbchsc9me42g96Pe3iAD/EJo3tYJG88XlzVsdcQFA7pR6LMZGbwAI1tkfDA4geVZZ9e8eVz9Hu3b8zCP9Xwh4LqACaXjloi8E5UDq/gsMXKYDBFDXUAprtLe7gT8HqqS/29fvav0gDa2cAy4tM+9nCv02VyBHeZ8RGCfC53WOzG0LmJq4CeqOj0rtC5iqvNTiLcJgaWbsQwtNyoirhSxoSPD0te5NMmj9rtmxMQSLydH3ICWr3T4RWCVBlaspFOed7k8b6pWii3AqVCkeTzm/PSLX6eJwcOEKSFGNrxvtI+DrvrAqgEi6iY+RwVaTSPY5cV9WA7NzGO84H1EfQzdcQ/96D+/Rvlf3UsHb7+Tctk0dZy0Sf0yWV44qvNIPiXVZJ2GNkunUzwGQngUWG9TgVOwfG3wp4eoNPQgXzrMdUL7mMT3y35h/OOdPxxtPWN1gsCOCGYdgmuvTQS33ZC87gdUKRSL3y+WyoOm2TaCDCr5PK2YP59WLVvKR8eBTzLFgY2+/SeNXqdg0S8EEAyY53xYEZKAyLp3XuVOUggcmpiYptFDwzQyOEyjwxPyDIKfQ+fCKhLK0uWBR2eTDudKgCbvkmrvJbebZ034Onquj/xkGwVelgODDHVkOmhu9xxatGAprV27ic495zy64oqr6dV/+Dq68kUvoflz56p3zRQmqTq8l8pH9pA/NUpBmUdTzELlmOzjsWDtmkKd4ugw7pJqIVIEBENILB6IB6Emgd5y08oamXJkOYpZBGh8Idh60qm0ZesOKhbLhDfia4v4RO5+ol70+TbjooGw/AfPvKVSAXV38mAYVPLlUulrf3jjxNfFqYVjBge1p/IlbY6pZ+kCilWwBMPGz4lA64xJzBFBQUT+Ey1DK5iMWkwRoYYwvw3Lz7AiWnqBlqUMpalB2wxEhF9MLzA62C1REBFqUGUZYwMHBrRFnmQsXLmSxxieFIq/DXQUJgRMbTk666JzKdneRiV0JNWlZBsSqNl9KkRDZT2kD8cQjg96n8TF6ADWhzobtg+jzswK/Fgok6YF559BZ557MpV4fBi/Zxfd/Pb/oPs/8GmibjwbxdcIuz7CcgyDNF44oHS45sgHnw3CsjgVNqDK+AErqAK0j3F1yM329XDlt3CiYNYFVsGXr82Vvnr9ycE33/Oa4Kz+f/aPlD4Q/PQT73vTX77tlN7uXh+rUc2Azo+3oa9dupgWcacJfG6x5nUDupGrDmFIQ0Tjo2G7sA1lH9m9j777ic/Rv7/5H+lv//ht9MbXvpX++AV/RG+++Gq68f++kw7vGVSdFWXZ5YeIbQAv2+T9k0CrZz65vYvI6Rogv52DrVwP+al28hM5jiVS5LkZjtvwNnMO9vDMFwI0EFZpeNYVVEq8jzwKhps1+2DIQkyMQPY9hlBnp7af5uvyxnyM3Qw+ECX6YYLOVA/8tGsN2i8E83gbMx/y1q2n0Iplq2hqekr0KAbFSazG5ZtibUCH13GgPZVKeZYK1N3hUF93ihI8CFbKzi2JdOe/i3MLx4wb1rT38wV4JVd9IlLvclJqp1igdQbCxnQCo2OKmEOmBrHH9VbbErtiLaYGcY3rI5ksMaYXsGxtroYGvqJqoBdY+oi5iX9tvwNZRI8Dw+bCVasJb1yOHmCsox0+Qhdc80LqWLSAeKomrvDwefKoArhmsMqJFBkrvyFQLvxA1jaOJWsj2ONHsUDZ+f20+S9eTYu2rCKsT7mjk3Tnp75Cuz75BaLeXuUfR53KKJDGjJK/Wd0EVBrbxy4zXGod1/UTS62H3lo43lHXfH6f8P/3XauJvNdyB77KSSQXyE9TTWfmDvC1//oM/egH35aG7OE2XAx4yWcnz1Ce97QLaMOadTxhcdVqlcwWmJA6PGNDKoQyoIuRsaN6tIzdkAfSsQKG1SmWq/kCDe7aS7ff/Eu69ce3UYYv9C94/Sto9bmnE03yRV46HMrgRFItixjnhdEJp2Fe3hBWaaQemLSLAvYNNss+I2L2iGgLzIeiZsJB1djwx+LN9u20EY/7bPhkPSIivA8HwSDOAz6aOjnJAyECZ9ZBLytwyMtjTigzYXgEL8v4bM9l6faf/5C++x0sLuH9U3iRq0PFIt42XZVnrwBTdVXeVqlUlHdhDczto7nz51F3fx91dfXKJ328RLLY2z3n1vkr1n+rOjqyz/OcX+3aP3zX8ldchwczWpgB71nrncen7wMJz1nH12JV55E2q6F1EVPMr2leIJ6/gV9jGwuW3NinhrBr2ojpZiyDdY3UjZSiaujM0Po6c0yBdj8yHtDgMHqCMfp0cLBC137qg7TslO3yjKLqj0CDDS5ZTDe94vV08xf+h8e0Kh1m1arVK+jlH30PzVuyEB8d5GwN8qEvGlhsVG/4RjoAfVyzYMy4ITpbjvGSz9bZMiOToYn7Hqab/79/ouGHDsrjFM5AP11w7R9SxxnbOKAcYg3yWKRfYRORhYdeEy4TeI/V8g1EY+OYrXHBrET1MPlTh2nygR9gTGFFHGEdjnmpzEnZF3/0Yeb1DrdwPKNR7/i9IP/1dy5LOt773GTi6Q4eRLJ/tYLO0dZORw7upU986sO098A+amtrY3WtDWJJdnR8nM7cuJ4u27mTOnrmsJYv2BIg6RQXcJHB6wALVRAGUwi0tIxfAUqAA73RaT+T4tM4aQ4SOFCoFEp0//d/SvsefJguuOpyNrNdgLxMYQpYvK0zCHWArdepICI8Slh9N9KNbYH5UNRMWN+w2TojGx0GH2GUHjKm0Ty4De3eS7/64c300J6DlM+XeCjzqS2ZpM0bV9GWnadwjJQimuKg1B7QQGZQw+BnD3jgOVibGh+hb3zzS3TXvXdRR3uHVGGpFHB8q74RCOCD1GXMYNMerVu7mjZsO5kWL18tH5N25AWsel/lxwwgrARyeFD293B5n2Xzf7iXvK71vNUMuH514i+557yZu0yfrva6pipio+bLuoi6gc9Mea1E4ZjyRzM2MsUR6Z5ATA7FRvlZ10jdSCmqhs4MS2+7uJ5DQ6McJ4zoW3cM/CJwmrvJ333lq9Q7p58VZtW/QeHoA319NHrbr+j617+ZJh7eTWOs3nryVnrh+/6Z+ufPJZkA1VUCIJ1ewWKjAvqYZg2DbYZAv9Ns6IsUTCyN6JAPPLPCG5nJDAC5DA3fdid97/V/S16hAi/q2LKSLrrh/8rKlvzaMczLJGNMbKzR44Lhi8OT9PMv3kIrnnY2Lbz0PPWeC/wKHeBzkX/ox1SdPMzVxfXVsM5Yl8wVE/PXbE1f+Kb7WJIjaOH4hrn6/96Rcr0/dxPe+U7AUZAdVAFokPlp6l+2kpauWM3XaPXRYhsIsvAOqYXz51PHHO78YfPkvA2P0jigsRtqBmPTHRWdC9vH6goHc3ToMCV4/9afcypd8KLnUlXeTAxwvkbFzrSpY8LjLcDK37SoY9xGQ7eYks9XKV+kn3/h6/Stj/wn7f/13ZThuuvJpKg7laLyoSP0/U//N33s//wzPfzLu3hAQlCr84aAwiYLPCji3TwLlyynhIcXu/rq7Go3Nbb6PG5O0dIlA3TVS66h573stbTtjAupb84CcvAJ/zG+Go3zJQSzcdxSLPBAWyyTU/UdJ5VYEqS8Nwbk/5P/7Q/wlL2FZnD8YIMfUJfpXYKIoMWYTsC6unwxP1E10BvfiCkiKIjYyCmaKIRMFLJ9G5FMlhjTC1iWIUSLIRr4iqqBXmDpI2YW7PIxdBbyAc1fupISvT2siXjXAxm4L3SffTrNX7FUgg9QhieyGHfrD/44AYKjEo85W9fS9lddSRwaUpIPdWLXQXrkpv8hQt3EhpWjguujeHiUfvP1W+iWv3kP3fG371bPqXV2iM2fOESVCR1UCRrVHV+3Uu0uzVnU+JmFFo5LzIrAKvjf92zm1ne+47jZcHYRB/TlCp1y0qnU3zeHCnwxrTVY3FWqUH9XJ/XNG1Ava6v7nfex9hr4Wb6RbPEyWJaVLE7xsdDpPLmBQ8k0b7/pABQvI4Zm5qNke2LwWDfC+SRr8/x4m/rqHVvpote8hK74mzfSS97yJ/TSv3oVvfyvX02veftf0x++9+/o0muu4EllGr9U4KJiZTUtmg1yK5RoYGAht41+bhu41cH/uQ3gNFT43BQ48N2+dTO9/NWvp407zpZP5dAkgqhp1bawPZtscH4OGFIc8F0SVMuv19oWYvj4go4+rrvlPFFPoPtFugB4Q4a15BAsQx9RGz9LKWxMJ9C6iCnmE9oieq3VOi1ZTBSyj3F9zDdkY3oBy3XHCTTwFVUDvUDrbXN8v/J5orUnnUwpTFjqdroB8OoFnjyeftnFlJ7TJ89aZTo4sMKqMyaVsxpNjg9dusQTJa6DvgvPot65XYQ3sbjjU3TfN36mXv4l77s6hvqBD48RgetRfnCEuliTmC7RPTd9m771kjeRf98jHKh1UPnwvRxfWWNJg6KxIJDIdU+nKV2aYfhs4TjDrAisqlW6yAmc+TN2elzsJsZpyYYttGzlGmmkZtUKARYCrcXzF9AAB12ymhRppLHGLRdPzT9qIKNNFlCuLBVzweCVUqfHCtu/Ud5HW14zPN5yHkV+rg8vnaSevh752XYG7+HCsjsCKKZEpUw9bRlatn4lzV26SP1yKQyMsZ0Z6gEtGFQu05xulN/H8TcHuWzGrZBK1edJZIFO2bGdnn/1H1B7PwfeuNVoVhWlLVjUcFsMLsf13Hbe84v9r/2/RVrbgoWxTH6dE9CAXYPoCnXdGrLWCWt8tE6gdUJKVDCCpa/LC2idMYU+IA2jj+bXCiGlFgoZJguhq603ftBbYlTQYD4sQ6sEEAxpiBjThdB6JHi2zQAXbswbtpx5OqURGEUmro0KYqAfDA3TliufS31LFklg1dHXSym8iLduwvpkA9uztxlQefQwFQ/v5X6PRzceDbicUok6+7pp/XMvIZ5SydAxPTRGE7f+Wn4R2axK6sBVhJenDt2/V15LkeIhq9MNaOL+3fRfV/8lPfDP7+GgbYTSmRS5+OVhiOgGMEYlOufmg8ApcZHHuvUWZjlmRWDFrWkdt6/26OgUg7nwlUt0xo7TaP6ceVQsFlnFOkapVKWB/n7qa2+vXTQfN1TZLTwGNKo6DOoIevAMEwZoyCDI0OMTQmEbQAGPov45f1uujTo7Ojmuxq1AfPTa5xhqmlatWkUXXnY5ZTp7SZ4PwSZwWwNtx69SwG0Kr6sIqmg3vC+6TdUB++ZQfzXZdprWtGDD8Tf4DnXLGTSnUQNVV9e9IVs6YWM6gdZJGUqjYAniIn9ErMHShaylMxBVnZ4FSxeaIj41ND1GDbChGPcDWNdIHVdCbHisAOvwOxAzLlbKFcp2Ec1du1p9eDkSWM0ArPr2dtPG07bLyw7b5/RTiidHMnFs1j+OBeE+N9r5owAHnUjxMRVoavfdVB7ZzzIeCj/Wsni/sfrMUVDn5jXyGQ8cSTAxRft+8Rv9oxq7LOabFo07dw6NPHKQsAcoB4tTbVxoW75Av/zQN+j7132JBn+2h7yKSxkO2jx5tQPy1gp1kzl8xPlhyk+Pa1ULJwBmRWDlUtDLfQbtszG4I/ulAlXGj1DlkXtoSVuKVgzMw/tyeJxQAwWukx2dnfhyrh48Hkfnj8MUZUYzDCzoRab2RH+U7T2BuzM7cawH+ERWhFWWDLpJWe3CLB1nZGq6yIFWO516zjk0d+kqVuChW/zCs0rV6TEqD++n0qFdVDr4ABUP3E+lAw+y7oB6Jxhu8caBQnncdPxghXAtROEEO7hye8NFDaSG18Bpku5iw/IL2biPAesjpjCDgogxncDShaa4D0NUlm8oaDk0hUw9Zjo+IBRjegHLyI8RzMeEw6CBr6jq9DyhkEmL6h1Tk4G6DYhniExQFSunKQ4foZ1XX0GdC+ZTuruDx1gODOx9+p0gtrN8wEm85Rxfp9hzD0+iC437ajOgwnj8Tgz0UVtnUl6/4BSKdOSBh1Hhqqyj1Y+2BzwRnDoyqgI06LQ+ydXUycVM752mn733B/Tz936HDt7yMKU4RMUtVbx6Aa/G8Xl7mf5lRF7mf5zTXoLHvlo4QfAoWuSTA74IuhykeE0nQayvjB3iix5f/AYfouKh3UQjB2j78sU00NNNpVKZ+7pPHe1tlGvvUHlkVqXYxwfTgzjF8wndHLjNnUvUxVNAdO423t6cOUTzWNfO8kwPdzZRnzg41gN8NH5H87XsOOcIqji4wvUDr8YoFkq0duMW2nHKmfKW5aBakYdJS9yOEEyVj+yWYL2anyC/OMXB1iiVjuwRkkG2Dry9wEk6gdOtFS1o3HhB+wbXc09LOJSSwDZCXG3mdOpTZnShTZQ1itsNzWSP5EeCVJMoAM3bttCuKWTBa4oITDGR/1iEROtDuyijFLLgQwF8QAuWr6RcZ4bbMT6tpUwCy88oheU/ILxvCrGPNsnLxU+98Gk839SrTXWQ3Iq1gQGZJyK5zRto7Zrl1De3X42pJjiLIFZGpDhb32A7ER3zeF7SlCcmliWVPwKsxnl4XGBqlMpD+3lsxrFpI2AqTMgwAPRK9rIZap83RwVWrCoMTcmPVdRBGj9A+SsCajKq0y9XJQfKcJkcVA9STrK8ix2sPHL7Afr5O39AN7/vxzR4yy7KpdKUzWUpme0it3/Vbp6ofZqPqVHFtnCc4vceWM0IniH5WFngQMovTsoKlcsBTqFcphWLF9LK+fNl4QgveWzLtnGs084tWndEUCPofiME/mhAeR0d5Kcz9OAPbqVP/fU/0vUveyP968v/kt718j+n/3jtm+ib7/wQ7f/1veJH+DlzCnfdTeHNduSx4okq74nerxjs4lGHOFF4xgME2VTPUXGU/ZThiAvDQMiDbTLXRslkgqb5itLb20Xrtm0hB+ePB+DiwQdlhao6OcSzzQpPTj15mNXhgBizSJF539DW/MK4tL864JlVx32i7jWfMCjmyy92yFkpF/X4KdMXM/VPWEUW4FKfT5MFUTXQQ46oYz4ixnQCrYuYIoKCiI2ctFxniuFYjs+I+NEF2uKp551ExRJf+iVzmEQhGRQr4PZbxcs8mcVtwAwPiavPOJUSyGwHRXUFNQBWvsbG6DmveBEt2rSO5NnVhgdhISI220gz/dHA+dDV/Qq5mPhgojSJl0Ho8uqKbbIdjojwIH6ut0cNH4wKXjOPN6jLuGTKi+e3ZGbxaouOOT1hcAYdsoMXmYuE3MbDSIaNg7c8TLd94Ef0o3/8Jg3euo8yWy6uOIsWXkvbLn+E3Vo4gTAbAis0Q/37+DgCKk+M8kWwLAONgdz+Y9q6ajnN6eygPF9EXfaVl7DB72idv/HGYmAfPKzZ3U0P33EPveMVf0X/9Gd/R9/93Nfp1z/7lXyo9M6bf0k3f+0H9LnrP0LXvfIv6W3PvIZ+8IFPcgfl7PimVibD+xOv4qNt27Yfy37+vnC0feMhBQEmgpquLirnOqhcdajM56fC56zKugC3bnNcR3jyU5550lnr0GhbRsepXHE4Mw+27dksZZmmpgu0dOky2rB4AfkP3UkFDqoCDtLxnInjqACqEUTPPr680yYOjqq4SQaOP6oVLTA+8zRaUK4EFzhB0G5uAzbsgqJTF33NaqYGOZUxXehn6YVt4hdRa52BsDGdQOsipphPaIvoWZCdDiUFMKFQw4zHZ8Bt8MCe3bRy0xoamJ+liv6RjkDnjxdhykBQVUVf4P+TUz6t2baJMosWSJuu23BErCtR9gPPJK469STqwK1Eez8EM5UXx4zGYwT6ZpWCYp58nkyjr0prQhQTFm+Y+PYsGcfFdYHX4jAnkKqRxhvPZ8E2cQYEVkvO3ER4azDKEbKKkLKZh4j5JAKsxHSZRu48QD9//w/ou1f89dRnVl8y8TPH4UGwhRMJv/fAijtH4PsBniiO91pWIYDiWURsQECHwjcBly9dQmuXLOYG7FCFOxs+7cIRmPYy4LxcjGrexwL4cYY0t3Wmn37qi/RPL/8ruvv2uylTKFIHW3kSSG0WZXma7uEByPt30fX/9B665sxn0U3XvoNGDg3LSpc894XOfCxotpsR/bEeSzNY+ZuWe4zbEDf+Y1IAy/RdHTSdL9GPPvl5+oenX02v2fI0esmZz6FrTr2c/mj9RfR3T7+G/vvv30MP3XYXTfJg42eyHGTlOG+DVSJA2oChOLSez0N7ro2ymZxcA+a0palteoiKg7u5hbAd5+BYz0MjIDsFed7Ofq1pgeFXMi/yK/5qnCJzMZGEU0MhwGul+md0mjTq8hlYfsIaP60TaJ2QVilnRSFrGBtaZ0yhD0jD6KP5tYJJEqWpMSLUYPKDQhg/pvzkFI0Nj9Np522SYZAHSWUzYN5sxwbafbXCWg4SpvNE5z3v+ZTBpCUMimI5IiIEQzZYbrijFuJZjmpnhGUiZRJRBmvN4w9kEbhx8XGUClQdH+KgqCgfoE9kMRpjzIeP9jsauJHiBy75UZ5oaVUSNxnwuEcjSNF6P8w+c+ryhL9/5RzKpfANWWWS1So2m1Urm5A9wbua5s1kCmUq/HZXZ08+/9kRl777DZde8VWipd9jFym/heMa8Sjk9wLXcwf5glf/Hg+8HR33zxtcDOXZjWKRTlqzihbNmUsF3B/HUi4GoHr3JtCtPSQNrLTwBf6Hn/sf+sjbb+ALh094tV6Tbifo6minC55xPl39yhfSxq3r6Ke3/Yb+7Y/+igOzz9GhvQejx2Btqja4HAMehevjxmPZFmZ8GQ4iOUC651s/ore/4FV0w99dT7se2E25UpkGyhWay7PEDJ+j/bv20Rc+8xV66yvfTP9w9Z/R19/7Kdp11wNUxKojnmXDW+2bosnO8cWjjQM0z03RXC5j1cBcHoiL7C1DnfI5CqRkrGih3cWBc+jSRDnj3ac1T3l8+mzq4Yv+JX7V6cPrj0KgIq3ThGZe19RFtgIsIOZj8jXMa+mEjekELNepLUFsdQ4MSxeaGviJWKdnQesippCJIn58mDhWiz4dOXCI+ufPoQ3b8AtoXbnxMnReqNHCi2VVl6VShfBkxIrzziFPJqg6YBHEComJClBqCivIUAx1qrjCljVvH/CxwnWoPDlMpSN7WeBene2kZDf3cbxJ3nRvKdaUzampXKOXCIezcNQ5dWhIohhoUl08qcPntkw9hfuHFGSNH2LiPzyRdzIV2vHSbTRvHT6m7xJfgcIgCpBcMR4pYl15CsHhkc6l0zlm/IiToP+Z9Oj/fC1Bp3+NiAfBFo5XzIrAygmqu7jF4eN6WlODl2njwIubf6wjYvApFAq0cO5cWrtkgSy1lvN42aP81lj5mw5lt/QQMRmiuY/BgcHdt9xBX7zhRr5WB7JCFc9tA3s9OTVNR8Yn6fSXXklv+vZ/0b/e+AF69XV/QSXuPQfu4+swBxXRwzvK/oR4tPqjwcoXKeJYt2PLMVs2w5Sjb77/4/Qvf/339Mgj+6mX1Vjls8MkBKg8jMnIgYni/Rx4Xv/hm+jNf/Amev+b3kE3f+2HNDnJ59L8PDl27kNAH9YpMxxY5TgoTqfSNH/uPFo0MEDFkrplcMxAmXzOXHyqqEGdBIEznEwX79XiUx7lavJyrt+NQYUv6HxNMl0uBARLYSb+IYydM4YBltHFIGXH9ZavYcVH6wRajuyb1hmIGNMJtC5iigg1MZpfC1oOTSFTD/vY0GQH9+6nCl/oN5+2njq603JLsGkZkDlTsaLa+thIQOc/9zLKYJIiEW88QwxHMTdEo/1oVNBRy8Y+m8KYtytSXv7LPEci1ckRmtp1FxWnxynVv5gyS9ZzcMWjC+5U1IHz6CIUtIzyqj75Q2NUmKzIWBSkEtS1aL4eb+BnMuo8ISDUAlTcIcmPjVKqO0PrLt9Kqy9aQ4n2pHjgxaA4KrNaZR5qxwVXx3bq4qt5JEmHNmZcupb5/64m6ANfStLLv5iitdfOkut0C8eOmRZhfme49ppndvIF62LHc3sjows3N9dLUiU/Lj+Bj18gsWqV8Bxq5wv67gOD1NfRTksWL2UDOiO3ZCwdI4/cHkQqTV3rmOCnmn9Nl81SYXiMvv2fX6dbf3k39bPVhpUjBHh8h27XI3vpgZtvpa2b1lHb4vnUNaeXlm/fTANLFvHgJnMZ/q9zmtSUVCeHfzRsnhETFRop7frUqFNF67wmasYeaCRByiSi5rH//f309X94F332w5+lBAdGM025MM6ccvYpdMlrX0JnPetpdNbZO2jLKVv4fLo0eeCgrDR18kUhmTGzSCZsV7Zt8XI11zL2gwe7A4P7qLe3k9asXEmlqSnetYaV1RQuD9bJnnlcFsrU4DL8qrzo6rve+X/2eaV8auNfT0co7V3H/Wh7YdIn1M5MzXKms9D8FKkLVIgGfg3zxnQiNvJjNFELmtosQ8g2cG6cv6aN2C0BY1sm49CyVQPcIB3q7ErRg/cepkSDZxGNiB/3jE4GVCj6NDod0Kvf8bfU3dOlAivTlI+lsh4TrL5iIH3SwOJDvU4jfujrGqKH7FBQKVIJr0LhsaBtyUbKLFxNXls3H5v+HQl8xV+nhhegDOg4xQyc2dHb76L7f/QLyvKhB53ttPZZ51L7miUkLw8WaH8pQ/OmXM3jWa+JPbskUKoGVepa2EOdczro0L0H5Vzge7FovSaQMrUsaQOdFM1pwqGOtEObeSuX8eXtHL56nPSiBLVflaSptVUa/0GYu4XZitkRCbvePdyq5HvsEaClpXjo5g4kt2YgW1CrVkVaPHcuLR2YR+U8dwosC+Neue2KfGFrjpYRAfw4sLr/vkfo9u/8WD5VYBo+gNBogol3VL41ZZeECBUrW/vufYi+cv0H1T5M8v6MjqrvzuFXcQKda4bdENTZY4qG+aGMUwx1qpiiQZYIGtkRgPR2065v/4D+54vfpNRUXp49O1pRd97zID146x20+uRNdO7Ln0cXXf1Muup1V9OzXn0lrdi2gZJ4qD1yC4MhI5Am++RAwUFVkut9yYLFNNDLIXGZ28KjAC5m8txGDiFhrGtgBurQEI+Vt2jNUx59vvdMvuRtxvnHaTKnRf2xoA2hHYgIzMJuyQKRzUoW/mldzK9pXksnYkwnYLlObQmhLeLACA2WydIZiFinZ0HLEZPlg1+tTYxNyYQNL0JetHwBLV+J18vwKBTJVBPx69ZiMaDJCZ+2n7qSOletlNWZSOXUVRRgSngsaJK34XYYcb2IVqeWya7mBUpGgJLunU/tq7ZTat5Scvi6EAZVApPH5GOIaMkAjw+l6QId4sAKq+gYupLtORrYulaN1wDymHzCKzaKgCqTk/IQvUhcUIEDrY5lXbTm4rVUrOCXnbzX+MoECAEt/uuycFQhb+mwLexTiYn3L5EOaHvCo1ez7f2JgL58Sor+88sp+vOvJui0b6pHfFuYhZgVgZX7tNfu42a1VwYBaV0WcLHs6CcnneU2rltgDH6lQuuXLqHOtixN4CO64oY/hgBOQ1bz4bYgMEFOJugQD2j7JgphcIDfh43woDWZy9Has8+mN9xwA132utdJcGUDt7WQ4bcP7aHgkb1EOdxOMhtBSbWkxhh9TBbYPBCTIcZdmqGhb1xhy0cpWMzaB7PoVJq+8sFPUf7AIUrXLE2Bhjd9ZJi++d/fpPe98i9pz49vk1t5VMhTOuHyDL2NAysTTDOZNCyZU4xAocz1zDLeJbOIg+y53d0caOfVgHas4G04ySwlMBOW2aoFLoetg4Fb4QljC0C16lzDF8JFlbJPgfUdFTkr9qkx0LqIOuaHfJLXwNiFVHAl5pCpoS4vEPMTNqYzsuRXmlBnIGJMJ9C6iCki1MRofmbMBmtJyKDdTk3kqYIPvbOMW9o7ztmAF49zECueViaFEp+H6UKFJnked+k1Lyb5qZk8tG45AXWVZBArsCmMXxPfuvK1HNEzLyL+gLifhmbwRq/hetI38VoUeZZWrhW6b1tuiuc/oQ68JXPAOj0yRrt/dKs8joBe3jafp9ArlqoJsIlyBIa3Ur1fuBaVx0e5OOumD5tK5TL1b5pPAxvn8C5WebdVYOXymIYVLByabEIX2Sy4QorTjNARXYuL6OZAaxOnV3C89v98j75eTNOtX07Tp5he8T8pWvNjoo7Ww++zA7MisAK4od7KzXVE3bazgIbMF+1k11zuWGlp0HFg0Fk2fx61pdM0Oc6BlaxyoHNyIu78Bylab5gfqSGL5bIq+YI0aJSCt6RQby8998//nG548EH66x/9iHa85jU0Z/NmysMWA1p1cWyCHrrrHvVrQLOcLJvR2zKpEetg2+NOkGM6o5qJImikZDlUWTa7voTFn5gdAdCBQdq175A0KDPUYHAAoS4RhOLbXFj1M7k5lzyD9ev7HqH//ehNND54RNUZLgYgWQZhb5MBKaozotCJtWzf2dZGHRzU+nJROUbwdrBa5bX3yCpp7bgZCKrKPJr79Bv3wje2nq9ifORk71I+2VuxEIvrHM40zrU+BQJh+Y9UpdYJtE5Iq5SzYoEwXxzaoP5BtkjD5I3kNz7QG9YwNmAHabHmLJJiYzqBlk1eMYVMDaKK6LWgM2pJ/pT4Ol/MY1oXcHeoUqYzRyefuZLyhWp0IZd9MbTlC4F8U3zZyg5aes655OLTXmEfCEtWkO1ZcgTGtxk1QV2Zln9cL6LRIbV4e1Ij+Qzp8UAAP9sGaF4SpEbPQJm4i1Dh4POuB2hosiRjldPdQWuedgYXjZVAlC/Oikz5piwj4y/7FkaHZZXQBq5PpWqZ6381uRkOphBQcTCHAEsR3pfHKXeWSFDFFKZQWimAIEtCZE558oif9vQkHFrP5bwYD75XPbprOEM/GcvQu7+Qoas/l6PtX2qjeTfp+X4Lv1vMmsDKdYLvcFMarN0ys8CDAy54cksQsxRp4PXo7eykLLe2oMqzPCkHfkzirlNRgzekTArMcEcJsAzPEl/maeG2bfTaj36UnvuOd1BmYEC87vvhD+nGt72N7PUoGzKbwaBmZlQR6G0KDKPTRsclqgb6hrpjQZOyQrVlD/cnngKaR5JK0cT+QSrjQXGllRTX20NMZT4vK889l8551auoc9kyGSAM4DeX6bvf/Andd+/DHFjxOGDOSwgjcGqCY9k3pJyYEYl1KC/N+5PSn7Y5Vkgx6XZKdPSpgM4GtyW+jB923OC7WvOUh+84L+Yam4+FA1y75ZpkV7c+JQbCxnQCliPqmI851XWnUmQrwALAxPwaNgFLJ1ka5IMs29WiwPIL2YiDhuUjCJ1rEFWdngWzUR478GjUxNi4WulgXX46T2u3raC5A1mqsNHeP1y0J/JYsSJ61ktfTOn2tlpQJRsysHlG/U48BnD+yDaAZmUavWU3D6iHOvRi5k2ZlqvA3pZhoQvVoVLrtY3HlsmRcbrn01+WxzYwPiXndNP8S86RF6Ha2SLbEGBM0Dq2BflpKk83fn4T71lMdqaof/0AXwcqElw5CKgQZPH1KZR5XAmDK5WolHXNUpOAzMKltie4uM1Jl17LxX+aJ63/y/abvA76u8+30Qs/n6OTbuRLZOtB+N8NZk0lO5e84VaeBdwro0mjgMTxKNkzn9xsp2lfEaAxt+WylObW5cuvYLgM0zlM57I7RwjoNMGHy+nrytHK3i465QVX0Os+/nHa+uxniycwumsXfe9976P9g4Pya7d4adhyqqOdlq9dqZaWAdm2IQPNxwsw+2wbhI07AtA10jfCDL7HUoTtE/K1MqvVCu+6CmxAOHI8i3b6C19Ir/n3f6c3fulLdM2HPiQrffaTT8iNW4dY0Rp+aA8z+DVgfDWbvWQWG264BtSXqLFVMNgHtRdhVR4FeCDWTaYp1T2HBz8d2MXh+A9QOvkNLT2l8f6TvAv4dJyOmTMuDD43eqkyJjkddvVZp027hHIIbYiotS4E7BEHRuijgqvQHPOr2ycgkkGLMZ2AZcmvRYElgG2WDxQxRQQFEev0LOA/110YWGk1PuF1+gUbZIiUiQP+M+EcHBmu0oKFadpw2bPJwxhoTxBkJw1sngGx4UEcDeyv9yGKmCLctk4jZggg9FnANJi4XEsUTD7YjQ+TVIZO7QzJJFad6dAPbqX9D+5Tjyu0Z2nthTuIujrlToVsUl6naG8TPHS6PJZlVWpshM8Bnxe5vWf2tYZytUzzNi0gL6fW72XVin1rxAEWAisQHLjoSJAF2U4Zcb3ASrGnCBaRcpzdn3Lo3ExAf817+Cnexc957fTRze30N5/P0rNvzNJCzjJrrv8nGmZNxXJj4fbq/o9PDn5SobUWuEHjgcVU30Jy0zl2RvOJAk0UnzvwzUtFhdgv5EHsGLFB1gSMjtKmLevobTd9jF5x/fU0f8sWbVC441vfom/cdBPNYz6+l2jUwNLF8yi9egXJuryBvQ/YmGzP8DpVSiXX6UBaLzYbYjwKWbDLkbIsaqRvxBsfVEK5TN1z+njsUj81RuA0xPSiN7+ZXvP+99MpL3oRZbu76b7vfId233OPlBSvO6xXjx8eohI+bobzjwFOzo8+fwCSUIctQQHe+MIJ0EyDZlQHlO165HX0kdvey8VhELXA+xJUqpPctn7s7vyjA1r7lEYicK5xAmchVqv8AH2O5GFdecxKV71pHqIyek2hTVNTG6tCGwAdTjNSi5SPEnDRq5GxMSFRLiEpZZQkQWrpBFpnU2iHjASpJlEAmg9tEDUf2gwLXhP+4HqdH5/iJoiGrLywKtw/v4fWbpvH3a7W5vMlnzgGo+e9+qWU6e2TPhnZCBDdQIwMy3+OmVQ2xdiEhFNDRi+JLWudjBpNTixMIgtT40MfpQ5loxNfpOyL6ksnafTuB+g37/2kPFuFsbpz+QCtvPpZPFgdsfJi7OFEZGwHPHTGDlWVCsND8r1CBEnySSwmO8DCRD87t53mrZ5LbT1Z9lW3AWu3BQ2PIIuJ8yKwOmbibTRMNSG2xHtiy0w8hHlJh1ZkXXo2B1t/G3j0ETdBX7ipk264sYNeemMXLb+p9gRHC08AZlXE6ibSX+aL5G9ra5wxcGPFe0uS/Ys4yEJw1cCPL4z42K7uEaozoKUZXvIYAiwZrbNSkY9nLly9hHoWzIdDiPt/+EP60nXXyTIyAgFTAgAeqy69yxfTFX/4UjUDsvcjBPNmH0StbeGxmJQR0Vl6IHIsxwLtH5ZpYMkRm+ZDHafC4o8hJJxiEOfAKpdKyoP++5iueetb6eI3vYkyPXi1qsIX//mfaeT+++UWqs4tAI/nsNo6OyiFzwiFM+3YduK5wnaCE8e8GXC5DSQ4+Pay7SzaeeoBK24xJ3sGVN448FyG6+6iqvNfWvOUxg3bEmdytZ/NbNqckqDqULHsqIUCqLTeBnSR6rV8DFtX/SxLPsUKCSICs8w3ygul+mdkTRrN80VZ8dG6ECxLfi3WnEVSrCWHiPtEmBog4jo9NVGbnLmpdp5U4hNeedp66lpq60gQPkCP1j80XKWFPFxteP6LyCtyL5Q+xKWE5cY3EJPFbtNMaOIrFaIphOYjlQEfnQrPRxDadV8WvRYNImUA8NFk5AjpwAifuNo3yEHVJ6gwrZ6tcuf10skvew4POjwayWqV3q69jZDXekOFIlXz0xwU8YXC4aAKK1c6tQOsSrVM2f42autro4457eSlVBBlbgsKcZBV++UgZ8XmGOaww8O39eCZQt5Kw3xGz8Au40pU5OrAtJFjvL60S6dwsPUqDrrez5m+FnTRRz7XRc/70CJ57LWFx4nZFVg97dWD3Dj/m4fCQ/K+kUbgAcNr66H03KU8yLTxtdRchA14Bl3l4AorD2GrZEhDg4IZu5PYQZe5UOM55UfuomD3r5XMmDxwgH7yqU/Rrn37iOeDUpwuTVZo8PG43sXz6erXv5zmnX4S0Qg0egekWP6DbUQAnU6txGKYtXhbbwCVORZDUMZ1/L8ellLyGWje1glr9CoJ7XhHVyZNOR4cDrP4Ug6onvYXf0Hp7m5lZ/zsQx+ih3/9awlI42cWnR3TpZ5VS3gayfNJBGoAihcKGXWOzPHICQCvAyqBlpMpSnQPyDuppC2EdgOsaPjk5jplFVR9IT/mwyOdXy5Xq35wq/uM19+utU9pcBW90gmcRWEMy2mFqVRVr1wwXQ41KdUZq1LoItXcwB7XqcIURUxGr1FXNiCyCq5CU8ynaT5LJ2xMJ2C5Tm0JYoNPfANiqLECSwfgVtHkRJHnCbgscj8pF6j/pBdSZmAbBTwBOemsFRwTBFTmuh8aCugFb3gtZfCSXnlnnimI07DckFFoeOAGxrcRNcBMFRgxsSCybeOGY4CGJan5A1n7ArIdJtl3pVLQshB4JgQ8He00PThEd77zY7T/V/fLLyWr2TStevpp1HPhGRyRYm3dyhOW3YBnwphRHBlWQZQEVNzimeRZqxiPVzC4mQTvRkCp9hR1ze+gZFuCAzI287mVh9h1aggdKAyurJTVahc0jIxUeJNaPkC8DIioUaxk4bB4yG5PBrSON32N79BnOqfoJzf20N9/ppu2XK+e0mjhMWBWBVaAMzr5Sb54/izgq5k01EbgEdzNdVN6YAV57b2qLUnj5/xo0DxTQHClZkLcjOS+Oey6NRkeZC7UQNgKuZGXChTs4sDq4V+yokK//tqX6cscHODpH4RM+LUg0knsYluOTj73NHrD2/8/2n7FM4kOHeIy9YBgtqeLrsmhQtssvS0Lq/VKiFEDNFE3zBspG4CMxOiMXZPhI3auX25JK7ato6tffg097Q1voKy1UoVA6Wsf+QhNHzwoq1UGqDoQHnA/77TNtGrlYjV7NFdts01DkW0zSVANHoBe5wPxxcjN5CiJAJzbCrwQhCPIwuAYOLj91y8BOlY/VVkxYGZJ9IDnOZ/Umqc03rcxcUpQDc53gyCN9yuZ6kZXwxel5LQAUtkWa2StA6Cr89eysPwnzGdD64W0SmVQLBDmNRC7Uqp/RqdJw+Srz6soZA1joGXJqzShTogvwKlMlusJFaZ1Blo2ecWkGYxl6A6FqQnh/UqBJnbdTp0nX0VdG59PK089hxat6KD9+yu0cmMvrbvseeTi9QwykUAZpkRNhq0xCrLxBtQIjfxAIcBDZ1gjM6GPGdnoZgyqmMKJFGTYG5XBFPppO34315al8bsfoF/9/fvpwe/fJq/PKXGfXnruNtr4upfIYx+1fq/LaVS2lKuJx5XS2CgHRFjJ5usErhVYpZLAyARbKnXwioiUusOGoMljvmugkzIdGc7PWWSlqnY70PBSJjaNfDrFbmCsbJRGeEY8b1gGI65DtZka4F1KM63jmnsr78735/XQhz7dT5d+tItqM+QWjgnqrM8iXPe5bxf/zzXPPOwGzhlOwu2TM98I3Mjx+gV5maOXoKCCYAoXZfXwspvixouHoNEZ+CLKrZUzaQKPDoDAy/AmFagG72CAGj9E/t57qHhoL3VmkzSwYIC6Fw7Q3CULacmaFbTttK307FdeRZf98Uuoe/F8rMnrbeqyVXFWGtdZRtseykDIKIR5mgH2JvVmgH2sA+tEbWwxOWIDjJ3BV4DFK5ZRkUPP+VtPpnQ7bpgq/Pff/A396qtfpTT74BUL2DsQwl2scC2c00tXv/EPaNG6ZUTTU1wmCkXZcdKDJr4PYcvwxQBp9DJUcOpxG8h2cdLO51Mv2yfS5Kbb5c3qqe4BlvFqBfjHwHXs44l8N/gf96LXv/s6rX4q45lznL/jnnEWn7wEatmcx6npgCaKRJmEg89yKKUNSxY2bmfUNel4HoMmfjP5NC8bI4VG3IfRsJvFdCI28TNqPD/T1tlFcxbMpcMHh9QF1XawoXXGlOSanregjS/GHSw5NDW6nzoXbudJwQJKzdtAA8sX0y3f+jld8cbXUf/KteTICytNbrswowOYt8Wo8BiBFqEhrC0zj4/R5/gYMCZjBU7Gde0jie6DcT7cNRYgi92kWhGOAUz4LE1Huzx/tucr36E73v0JOvTr++W5qgLbll1wKp3y5lezxNvI51X5MpaYclgf5802eJyoTk9Q4fAhFQjpf+p/rQ6Fg47Pe2W0QOWxgqxMKWUgX5OArYqXvWrf+hSrY4bnJJaKvpHN8OaPliNpEx02hxS1z7ubTbi0lav02Vxtq6/I0OSzu+jgF6bkqY0WjgJTtbMO/tff+wZKOG/lWcDc8GfDjSDBUEB+cZqqk8NUmRihSmGSUp29lG7jjoyLpqMuqrIGi6mCBFLMc/AksaWvWxVs6PjyqzTWiR8T9Dnumlme85S4XWFWCDteAJplwkV9alotwcv+IK/OLzwnpjxsKKIHDK/tjWTRSdNXfJga3bHA9rfKMoOH2DGY2H5GRmr7aF6CEuYhc308fPuvqGP9adS76VQOblM08uCD9LbLL6exO++UD1kjF3om3gGGXw5u376Brnjdi2nF5lWsYG2Jr9AoS4ImTdge6lhml9wWEPAaWVYjjc7o1aoUtfeR04YbtwycD7/Cxflc/bo9mP1uBM/Dr0vv4eD+T9wL//gp/5qF965PnOZQ8BnPcVagu6AVALhAHD7i05HxgLqzDrWnVFXbCAd8U9Vxe/gning5AkvXLB90dWooQLwPM5drXSIb+D3WfcIzNCvWr6G2nEu3/+w3fOFyeT6INlhDPC9uH2ayVTrp9Dm0aM06qnC7LheL1LP2YmpbcS47sHN7Jz3wo2/TipO5v2G8iExE2S7lmXFEb0/GERhAMX+TGraRXVRGH7dDZrLHEA6qhvb+lvY/eAf1zl1M81dt5+PnKRb6urjZZaFP67zS98FCD9lKw8AMPPuhP2M85jwjt9xBd372K3ToZ7eTU6rK6kE5l6HVl51DG1/5PEp08Fg+MS6+UlZkjMF4EuNlpVE9u5vft5tKuBWIa4Lk1Wughtcp/+Hadmji3kNUHJwQXlbMYeZ9R1oYL9LU8BRvhmXZHFbUwfP1DDxTeDq5SqRaGEhFrVNbb3QRm83HUiEIdmrxaO+oPz5TB3kXb6yU6T0vH6cHYW6hOVBnsxJ/+5xTfhlk5OnjLdyIM6qxNoLSY+XB4xmRl8MKRRt5yQyibtVB0DrAo/Oh1YjMPD4cO8VNhskp8OW+UKIA9zS4NTtYSkbnEbA/PqKMX6whyENABhOCLMx68FoF9ACzHcCMwOHaq0qUHr5KDP2giAx4SIwMaN6IAtt+LIC/BRFtHfMRXVwGjA4smFCQ+uiZP5cS+TFKUIWmDw/Sh1/zR3TPrbfJ6hQCKaRpnrFtOnkjXf7y59OzX30FzVu+gOuRA9PIJ2hM2RjUOJVtxXmcW+ZR9zjP8JfBkrfi87nhAMpJ4QYA15Hk4YsmgmupM8hNwA3Hr1YL7P0596I/eb/WPqVxab9ereJpR3hqBA6NT/Hp4+pOc9WmPLViLFVsg/3Dpm4Qk0WM6+J5gGPIJ2BdRK2aQIjmZVvBFdDA79EeC5rlkYNHaGDZfFq/eTHteXgfVct88ZWJnnZihCwzCFqRsW8O0ZyFi+RWIn6Jlh8/Qu2LtrEL5+VAq3f5KnJw8ZdAQCPcQRRkDtycOOg4iVdICOMXt9v6RmB9aNIMT1CC0gT99HMfpdu++Fna85uf8By1nfqXreGiuWzpt4BO5aqPPgyBeem3plykmuSYwLMvfvCSSdPEL39Dv3zXR+juT3+Vxn77IKU4YMGakNvXRSe96nm09uWXk5fmcX3SfJDMIolgsF3Ny3ZZFr3i8b3a6YP75ZzJucGucqpaiyKlN7xH+d0chOHnslonbopTK1dcVqVYUWZsxthFwSl0wkTTSHExXQhbjvNWGslnp0zYfJXTBM+ZODmdm9ymy7N07xfy8hulFprAVOOsRHDbDTl/uHSt6zh/SK7XNePKFRC2EG4O6HDTwzzwcCdyeBqNASxcseJUgiq+kJewggEb9Mir+CCdJgczG7ywEkEYbJJafkjDfLAbH8hQMW/0IiM1MlJR4k9NF/LChCqLYRg/lTwqmI5aYxial8ToObXlRgOcbQvtSLnuGVUeJIePDFF1cpqqWOXj85fgQTDR20m5rnbKYGDBQyRFBKZ8bqUcDG4gBEeG1ySDMPTGZvnIKza0DB4+iTRR5zwedDuU/liAuufA2S9VbnaC8qvcZ/z5XdrylMX71ibO5MvKp/hystxuc6qZOvT/s/cdgJYb1dlHuv31rd7mXrGNbbDBxjYx3WBKIGATCJCfXhIgQAgtxCw1IUASIKEkhNBCgBBCDyFgqjGu2Li39fbydvf1926T9H/fmRndke59W+zdxeD3vTc6Zc6MRtN0NNKVNm2PZQrXF4Os7mrCB2KtWcpkkHZvIhevYo80RCYd4cnzpoOuS51TdOVLqG7PDtb86Tqw2Sj4KRqOibMfdbocfmSffPOLP9W3q+s3MQkvrUuXJG158BkFedDZj5A2nSeghQuQpac9S6qHnQoDGKUFIW+pElD+qtU5CpkCe3zK+vH7Ao51C4/tCKTIs79PfvSv75Vbf/Rt9YFqQ0Ny3h+/UY58yONEJsasnSMczyoBYFLHxgY317g5oVSW9tSM3PH5/5Zff+EbEuDCmLVJ6xYOffVDT5CzXv3HUj3xaMwz9iKY6XQ/CFo3ls/POTonkTK0pblrVOrbt2Fax/nBK4tbpTI/UPD4eizj16yTEG1EmSrznCdNIOu+YTZZl5lds9o/zOoVAlerLK+rV7ZpYK5VSjnl59Fpml46S+flLXWyS0uWixXNRH4MR+v1f7hTFn7QMw/Q9e6/WPvJb7XWPnXgsqRyVBsd7eSgUBjSyYE9dF7YuBAX1rjCEAT9tQW7hRKmx/8sTuh1XCk4x8jFKTChttGZ24jnPXsGqzeBxKZJZQanww5S3kJlT6Gss7F6Lzpjm4n39Q69dHn0qjOrS6PIIGRkEl9v+XwcQ2pnKNwT6R/ok4HFIzK0bLEMLV8sA0sGpQ8OVQmTFn8goB9S1cmM6Ugdb/PSCdDJ4DkZ6T6sbbo/XybPyQl5w7kNqgPGAVa7PYB1Tqeq3bozlvBdxSe+duG7gMCThoP3oG7OQe0U81XI9amJmUT4uEgJw6TKhV6vOxoWW0/nkOniRD5djzTEXtMR89hk1Dmb+fP1HKy8DdCVjsjpKOo8hArcePc2WXH4SjnvcSfIpvVbZWK8ie7pVjuMvQNXqZYtD2Ro6SIp0CsB+IxWGxeMtdWnSeDOgGk6lwc2Q4MyuXm71KenpdxXhSZv65BTdMXn0HMY+UqOQcdiLFYxB/RXZWzz7VKfGUN5GjLQNyBrjj4JnQbeOJ+5cnAdTAk2bmVK8/SC2wEufNf/4Bfyww/9qxRRV0WM36S/JotPPkbO+fMXykmv+CMpLsKFFZ/d1F8b27R+Ppl8zdzR4Tmn8FzQkrltW9M28qvI1SvjDM+1xECaOyYlGoczp22rJrp3a61bKop0rCG2eT4yWg9MYQkiNd4apf2O1OctzcQ7ug86TdeDd0BpcUKWiaeW5eqvN/RGxAJyuF87VsTar9ycrP38dy5/x/OeeDNOlUsxka8OSkXMMOhpts/1BjozTqxBZJ/ZYe9gL+EiUgsn9TqCVSsY5/dE8AGvHNqw47MQvDWoUc6GIO/LPjx9ZkeAY/2kXbw9OF/vYz79vPAqy2M7Aqiyvp3lHVUb8o4SltcJiKKLs5RX2Xz2TAMmNser8+MF3a9Nk4lzeo9Pryqd3l5Zpryx0yaNW5wW56Qy2IBjXta0vcAreySI2+2bcbJ6Z/GJr/6SjXlA4++OLTwK1fj6MAgWa7USoOx+7NatCI7VdKKvXOAwoWPFFasUlu+owPnxQGZIEfl4S/N6oms4elCxRxrqutSeoqs8hOpMRBrdw27+tAbuZZ933rIZztUyOe+xJ8nE2KTs2D6t53E6TaxfBVg6VkuWBjI4MiCVPvNZeJ62G7PjMrD0OH2vVQaaPTJYulR2375O/up5r5RTH3K6LFmzAmUz++5Cer/p3sKmT7PJ5YeL275VR8n0ro0yus4sAEftORk58ngZWH6kWbFm2VwH4zhmHiqSkrFUecTzAot2SBcEcKiiuiw+erUc/cTz5CEv/0M58WWXSN+aZSIzqFe+1yvN0wWK0Ln8ND5HnW3clmhqUtpwUHkh7pwn/WO5+c9yQGt4tCMc3rn1o5h/mF8nziPG0BQE/iXfSZZIhHOTQuOU0X+ucLnTiMZw4/MkVpfyyliVjXN8L12G9ylheRahCB7DvllM5Bdfrct2E7MAH/d7x8ph7ef/5853PPOiy4JCvAknx0EphMuDir2EY2vngcaP+QaiqJEEScwRAB0DZn/z4h2bjjpL1euysrWnc6XOAXU6mBE4+fE5K7WBPgUFq2McocTpUkVKUkomE58z8OMUPm/RQ6Xoqp+cQicXZSzxZGV9vYsjGO/pUp561QDkbXBxqY4sJx4nqyJnY4NOdk5P3smO9wP1ANo6jjGDt5ufS6qL/gvteHxQq+DS3zhRuorF1chyiQ70ZBJFXw+C8B3hhX/6LZPBAp44EHwoCIMzUV2hqVV7kiDA1Jsi07gojzDEuCCTOlapEeDxhsXWj7dIu7zDvthYZPQ5GxV7pYOuS+0peu5LdV4dEDm7+dMZ8CRcwFnyrtu2yIpVi+Ss84+DMpItGyfhg8BJ8B5q562jkUWB9A9W4FyNpF2bqzx8XrC87Hh7wrU7YP9fPCJj92yUv375G2Xzxh1y8V+8SvoGapj38idtIl94S/P6FK4AgMca+HEez2eMyhUp44y8c/0dMjs+hiE5KUuOOEGWHnUKHB90Io5jwqVTwo0Nqnc8iONxkVZdukjWXPgoWfP482XJQ06Wsns4XW/7wUYryAWC+3L743xBHnG0TecPy8MuabX0NqCRTb341eT3BnWw4FS1J+akudW878rGWMq8O3lQIrjLEgZP1IATx/OTKu0mNbKUCV12llfR6tLmpX4evov20PVMC3Cco0l3xKH879fmZItVL8BDZwT/FiB8+qu3hE98zUfrxeD5cSt6STLb/GTSat8SRVFLT5ZcVXK37koFCSp9uJYubomjNi5b0CvTZ3PYWSmbgWNksOnKhxdPmQN/bMoGDNjdk5KQTiHbGZxVGM9JSwceMyLRDA3VPBFcfi7/lPf1vajHM0/t5X6cb2MDkcq97PI6Xz8ftbw7Dq0/xtnAutQ4a5/WN+2c3rPVQN4GPkPnVrT0eToEfYUCgsuHTi6pC9S74GTND+AJKgl+FTXb/1J84qs/EMXxc5PZxqVJs/mNuNW+Gn3n2rjR+H4yU/87zJ4vCMvlPwmf8CcLt/8sPnhk4SKcKB6B8xLvstgq5otATWA18xYg9eyR+nkb3ppilBf8Zja6JA1G4cd1gtP7oWc8iadnN8ikycW7NBrnB6tzQbsYqQ0KjeuUX/9cvA1O9oOLc4ErH3E7ke994wZZf/d2edj5J8gTfv9UOE9VmZ3ldzdNOp6o25heGjMznXEP8LbgxObrMR4w/1CnjQNareqPcT7+unfKHXdtlJOPWSPlRUMmzh2QGyupzgvu4jGvT4OL72Xj6zyejs3sjCxdc5IsWXWMlp9PATR274Tzg+Ni+TPpPLnT8Uwgnyk/Qr1hXvS5E/nxdTf8IQzjiTQN7DSdnZN65aOypSkfSTQ7jbaK1JHVB9f3FNBGBdg1tuzGKanzyRve6jUvA/V5XowY3oXa4j4pljppDHXBunAoFquUvFIEX6e8jcvzhPKEjVM43tJePEGeTgPEMWzYeAvogd8qx8qh77F/uh4nyn+XYO71jaT5tESCJyft1p8kjeaHknb0H3Er/g5OnP+Lrvo9KZb/BSeDK82RojtwYLFn6fU3Qjq4oHcDLD3p28GlptjwWQD+anC2LgGf1p1AvxqHs7V7QpKd6GejCKAyNoE4OF36K0Kk0f1qJvh3+ZJavR+X8p7eyShrNLFLmjs2cKY1q2b+6guDvrsrknh2Ul9Bke4nH1z++X04WXlXRr9cLj9SwHeGOHkpnK2RFDpZwZb1QVuekTkh0jGdnJVkF+oQgY5rsnsKPBzXMdQh65n26b7txKhlAu/q0gW3U9QJnO8Wiv0/5Rd97Cqqyhe99oqgsvO9sHlRMy5cjLTPCgq15yO/t4SPf+3Xg0e/HDPzAohLceEfxsGr0aTLuOCgVZurajYnfyzLm1OEdhGCotf2ZF33SWFlQ5xA2gFFPxilDR6rcVbnMF8aQsWcTgFZ01lR4dm5PNN8CY3XTcc0ZTrola6EC8DGdEO+/983yviuKTnqxGXypItPlyOPW2qdKyYIpNWic9VAd2fF28QMrVlp7LgdPPSucYaH5Jsf+rjcctNt+hD38ac+SIqc79w85IISUk+nsLp9CWk6T5ePUxnlonfYPyy1pcv4vLmKc5OYO5sY35y30nToVLR3aVOPACF1jhjAu7z1+K2NpnM2vt7apekZuC/aI1CvdWj3bwOfrWrhApoODjYalEcg1RUpOjxWz9DEBXjMcwSXbjUOWYOSUV7nayOn1IZiqSC1kZr+zopLv3S+7G5tXghgFTysfYFn55wqUj+flN8DaKN2tI/l9ri1cBtwPuxLff5WAGMjkGs+Udx282S5OLQoXLIUyoFyHNxerSety/80CQtrw1JpWMdXUJAEE5cg6M/v2bk5WPTOKHknM4DXnk1qedXl9ByctGc6ypoP9gPnJ+jDVeRAn3F6HJyN5qUKq3O8pQpLQfhAdn3LOpnaeKuUan3St3SVFAeXYA7AldXMmDSnxqQxNSGFoaUyctxDhB+uVmj58rA6JY53dj1k5UlBZjEhzmGy5wOhnPCpZLFZd4zHRt8ZpfYMdqLiBAZ7owfvJjpHdXJDnDpplEFZ5bUSPCMymPjSlTCf2mB2DtuiJM32Za128NrKi/7x10a5gH3FB1eHz4uD4O+KgSxljfpdU4nSQLbB/8U5RMGmX1xNpIKLltSe8HnAJu3A4w2LrR/vIZMv0ZUWyNncmzQK6DLqnE1XvoTqvJMfsZd0jUZblq+uyDOe9wj0blw8wem46mfr5YarNkgRdXnYylCOOiaUI089TQr0SgjkwXe1FYeOlCUP/SPeSdRb2vw006sfdYk0do0Lf2/3qte/VB75omdLkc836iowEur+c4Xw5XxUL9hhZpARAMiq8vQcp0uWy03/+29y/Tf/WSZ2R3LqeY+Wc57xEin1LzJLWM4uBfOxwc0HTnZ8auPLzs6n8wXEuzmEMucQFwdntD01Kc3xcbQZKgW26j5rniS0wy5RFjrBfL0C/8avulGCFuc/BKYhzYceeq4CkxIzO2alPsPPGVEfS8wfU7lfCUI2Vtg9i0WG1Odt3Ly8pfPyZKzOT0/STqSJmfjlz9kt/0azBXSDZ6rfCaDfJ8FZL2+tfMEbZ5Y9/SVT4fkIZ7xgJrjkkigoFb+Egfnf6JWw1G4iAc4YDJnBqvFWVlNrn8bbkOq8tNrrnN6GGI4bJ7TJaUlGd5vVGT+eIb9/1eXlTjn4csva4SfI0tMeifKXZXLdTTJ2w2Uy/usfy9Tdv5bGxE4ZXHWsLDr5HAk4CWsenfSdYPPO8NbO37/yXjwn591jZnUJzlUAxyqALsAkRF4fuuHDovWGeZVCGhDXpA0CJy9eQTMvTmo6mXK/lnBfrgyM47IIz97MX3WMYzragWr5vDz4y6BWe1e7nfznglO1/3jfsCxCE70sjGWxVjWrnFVsq12bB5SvfuPrA9LJl4EbSzWo4AXHerIfbwj+Mhl0kKqdntTyjtU4qyPmTUOdYx3jg/EMhu0wKoCApnk6aLwpv/lzOhtIQP20lUpRtm9qyE//9ybUL06i0pJzHn20/N4TT0JfLsvUJH96H8H3wHjjlEUgbYDpe27XOonrcKE498CxGr3xVpnEWOMlHE1XHL7KPEjrGpAJdeeuQW1wc0wav5fgbHX8OT35/H5ssLZmlaegx9FqzEmLK1YsaGpHePm4PNMLKnS6GPMLf/GrvA3qGDH46bz0PQPitV6Yzk9jAn8V3p6ewfUxyssLZl0x8lap+MerCbRRaWiR9K0+Uuqbd2Kew3yIA9TVJh4oeSubi3Yr2zgXUh12XxupSoEX5c6WVHmagsJGAQqVgdNZpHpAeRufpgV8Pk3fQ+fSa19K5PIgFn7rbQHz4HfGsdoTgks+sC0K408lUXS1/qSBA4jP3+gKCHqLG0w+7w8ynXSsrD3NBt9OZRDfTonh6VAkvG1Ip4O9VPX+PnJUecKTvfhwYJGMnP5oWXzGY2Tg6NOk7/CTZPD4s2TJQx4nlaNORda0M+YmZAQT/Dw1kHi6PM9RPQ4ncaaOQ/D06XGAVR1kP14Dbaxe0ziQ94JvrzoSUDpXet+JeubFOFCdGJ0MaN2q+K1itflVo1zA/qBUDl8MchpCmGk2V82WNtAcrH4H2wJZmLboxHlGZDU/T2eUHVa3Tmf1DprWIRevYk5HaFl8nceruW5U7MDqMmrPritPB9UZ5yqNztm5tJVKQW66blRuvW69lHAir9dn5UGnL5cnPuvBUhsawLVJIvWZGXOC83LkG5Ua226FiIbAyX9yfAJsZyeLli82FzLaiECmsC4fq9vv4DqECxYuPs3b2qEcrdkpafNFwBBL5aqU9HULzrGx9iyqpkHgsTCejhSX8hjUkbKUF2jqcHFuYD72WF3Q/btAMcdrZ+4OfMt6m78ohI06UnRm1KlCC+g//ioVKQyMSPWwVVI57Ahprt8i9Q2bpcD3jvDUwsairaVEylpGs7MhjUQIS6F+uNnsmvumEeO46SCVcCga7fEKHqJP94Bszt1I44vh97YvPQ6dbgHzgc3/gED5OX//UwyYjyfN9nZzxw89jR/IVEcLvBtkZsTleASNt9TxaZwdkCoTVqeURDfYJQY9H3T3V1rUgLyxMfm7tDaYTEzwlxDaTSkMLZHqUQ+WvuMfJpXDTzTvbNI3mNOe+bhg0/nBz9fX6fHk9dwfnEOuUlF0calNTpePdzo/rud+vOBsXPlV52Sm9YLGA8UixPi6IEw+Ez73UwvPAOwn3r1YVuMU9UKww+YBdQZLWMWW8sRSbwV6F9hN5o6oXR5MZ4jHGKiY0zneqN3aD4JvA6TlcrBmDsr68RaZdKSejYo5nQKyprOiwhMyeTpQtpmlUUbMIZAyTqa//PFG2b55J/iSzMKRWrmmTy646CQZGBmRqfFx9m1rTyT6WZzZ0dsl4b3AZlOOPOFY6Ar6xnFCv9mZWA84HScIadvaoCDdn2Dh56N5MXB/nsxO0mpIa2ZS/SDK/DB1qVyGKZ0iz56BRWWZGacOlHOqkFiPxebr9pVSx1tZ7ZzeOV0ujjJ5iqDevJxgDk2aLV2tcitVdGpoEVZqUhheIuWlKxEOg3M1LK3Nm2T8+hulyNux1hHqOEQ+jwysToMD4w2x6kSqA3DcuMJnnTQ+6J7mY0z2DBtvrfcZtPfTOJmvAlu0eoU89mVPf+hrvvDaIzVyAT3xgHGsiKDQ+BIGzT/HjXZDex0drBpOxKCJ3paCTgdzj8AByEGZ0Tl9Lp3qvWDzxdY4cxy8auulU7u98Ax24JuA9Lxi4ze3+IwCqbv689O4kKZjyNlQl7fL6zG6Al6NufKnccjLpdHQI2/qUntfn9Plg4vXB0G5axfnJlgG5E0U9I3pY4j6t/B5H7vMKBewPwjDwptQ00dnm6Xz/Ifjm3zQAgFsB+RtcE2rze7pNc4FG9+lt4HdrDsdymGDVXhxXvDSdsUhaByJr8/vLxfv0mhcLrg0Gucddza+U3YT/DiMLZxBo3Yol33rTmnVG1LASX0OFzL9/QU5/IRjZGjJEtvnbUIEpqlPbpZkZpfwW5vFo1fLaScdLXWckDFCRPiaBT0upkNwjZqZR6zu3ob58vF1vJU2My6NiQn9LQqfUqgND4Gp6gWbOR5rq2k5vuFQ8Sl3vuhZb/3lxjyDVp4HVbl8ILg0ab4M1OX0WltGF6M8ES8gmR8dG3WqQgmr/VJcvEKKcKiKI8vgYPXhnFKU9vYdMn6luRkSYg4yvwSEA2SD+XVfLsA5mk+vAXxYhrNdK2Ef5heB6uD5geUjcJjK2+pwPGmqB1R2POPn4VNQD8Lgqunwc06Vwx501MXxDbd8qPGPL+aq9gJ64IHlWF3yT9PSLn4CJ4YvoZtAg1BCB+1H5+Vn+dlzOPCo1x5mZTfoXZzjnV7z8mxUR5XNAyHBVWQwbB9gd86PS+On1fw76TROgxfnbJV38S5Yu0xaBGebpvXsnD4v+3ZON1TDsaDbpPkh+Ol0X+S9oHEMLo3TOVun4+Tmxbl0zJO3benT+ZOiXnEyHuBVnJ7lk/8oSOmzRrmA/cFfLyueGyTJH6Daa6xeV/35QD2/DUie1/CsdR8Z2QraMrpRsQPI2vxW9OPJpmk8vZM7aivkoGkdOsYKFXM6QsvidLl4FXM6BWRNZ0VFzi6Tr4PNLDXFpoSxNTHelp//301SwgmaJ9R2O5IQ88bIsmWSQLbWBsgjiJvS2H0P2gUOytycvPwvXyODA336oXO9YORcpo3HdGxAJ7vg9PlAfT70sGN6l5fqKLtg9dWa7Npyt4xt26DqSl9BakuWGw9Lb+dBmY5pyFyd4sViC0dB54rOl457Bti61zBoGruvFOSpY1wupGlcsPtL4yE3GqhT8Fyt4vNVtQEpLKFDtUoKg4skKMNZpfNjnaqJK6+UAuqZK4WchlJvpEcwjhMpZCIjACoro8Xh7UB9qSyCn5a85ofDBNkr9sUmjzQN9jEziaut01fIyhNXaJ2Fkjw5KBTel3zyJadYqwV4eEA5VkT4/PdvKkj8AUw43zPvOUKvoVPFD51VCuhDkHWQI2QGKKkNqsuF1NYLyFadEDgjweJB5O89TM54f1JgcOktTTB4Yr6Tq4KycUL17TQgfTqx7SU423wZNc4GX/ap8kjL8mKCD0Z4LHAQdcL27PJlyeerwZZBgyuPoySkyijVWx9V1IE+D+flb+MVnAFwuRhH7e+1W8k/BS/8h3ETsYB9xaWowaQdvxHVulxbw1avq2pX3abKA34NSt/7SD1fNWa0JhBq5mDtHOvLKSCbvA3vxzsxLYuD5Y0aWy2g0Tl0ymyRj3ebvD6fxpOVzekUkLuKkLPJ5EtQVqVxsIhatSh33jwnN15zh1Q5ZwA6DhhSdDIKg4LUd61DNoifnJS+E46SN37wrdLX3ycz27YZp0SBNFpA2Nl9Gjj9vQxd+bCcVk9Z3x0Qyz03/kJ2b7ubhrLksGNlKd+6zjeN01Q3PEbIXJ2ynyNLHSrmwzlZqS1/V7D5OKq8C/4xe7zqyWKD/Pkr5xghKZYkHBiWwtI16lCF/UNwssxtPgauSrW3bJapa66SAsqonxuyceoAuT/qCBuXgixVjk03hImgWMTcV8R5yd0OTPPRfyo60GjD9gaPE/BtdP3AoQdPW/7uiE+YHP+I42VgMJF4agzVFeMioHhRKy6sjT/28uON9QIc2OMfcFj7X1fsuPTis9fhRHJKUCys0UFFxwXOQqC36tCvIKadnVSRMjbSUrJMX0DvxxVOwpeT9mFCxFVjMNTHy1Br7/dcCx3gPijDScB247d+INd87PNSxagaPP1kc6uPk4ru2k9Hfm/BB+R0v6R2oqlgcuBErleDmMxSO1ISy3P/NTh7BVxV4eolfTu9m1DTNB71JzbHO31GB6oTJ2+d4mqcr/KuWSdOTyycZK0N0xGo77jZvgGqteUXf+IKo1zA/uCxw+ELQF6BHtyvzeRBRacDZVNPtUOl7AsuXrsFhg+vJfLQLuvDKpR0RQLQzZeG6JkuH89t3gbIqHLxKvZKk9d58nxpqOtS++nmSUNwpWrr5hlZsaoiQ4sGJeLK0zyJ+Yu1Rn1KBg47FWqMlfqcjJxwtJx9+olSqZbhYOHCztpmGjJtaFLH+3B6P+ThxWl+zoYyOgjLOTQsG679odx02TekOTejC/Ynnv0oOfr0R5of86jjBFuuXPH50BZXqnj7z85Bml0ub49kQSXyor2dRzoBOtJUb+WU539Jgv4RKfBWX9+QBLzDoHVtapBy2I6kvf5umb7uWsEZQ50sUz61AAu+U+GabwqfB0wybPR9Bl4kVYZoXGuWS8TkGWEize1w6Ny+OsX0i9zpKp6uF69iTsddTM+InHHhqXLsw44xv2Zp10254DAXisWTozgeeeeTz7pu7bevWbigtXhAOlbE2v+8YuM7nv6IdbgSfHBQKq60Pdw4R1UMLgS+C8kEVBOdI9JUh6COCAJta3BI6GzwY6f9oPpOGX/AzQN3yeDMaM8TEwbr2F0b5Aef/W/Zfvm1cuRRq6X2kFPNE4RpnqR+mA95OwTNw04oHHmLR2TqjnWy88bbcXXSJwWW310hqm2OcoDhDBrwmEETvrtIRyL0buJK90UZbMqTWj7VIbh0HNRF5NaPOuZqla6McfLlRGttSAk4VXCQ1wVx8M7iCz/+daNcwP7g3X2yMg7kwziXH4XmQO2zHW2koxZsmrl2oIFRlLUJQehQsbn0kzaEox66VFahpIc9dfOlIVLWN7J8RwXOj7dITzhELl7Fe5OGyKeDnFd1pc3LaAz6GOO7JuTIYxdJsVTCkGGf9w07GbcaMzKw5GgJqyNoDLTGXF1GVi6XgeFBmNhG1PGrjJcNdZ7eBZ2X5gmajwuExyvBhjZ0OAYGZfzu6+TKb3xOxnfwa2Qiy1atkVMueKr0L12NcnI+g9I5VY0541S5VapMYNaOImTmTssTGm+dtZT2CjAk1YtIoDYsweAS8+4/dZag04bBXAQnImQbTIxL/ZYbpH77LVLCOcGtGjGrFLp/G0j8MjtY2VdlM7EiAn9l2JxtopgmgWZn83ROnJbCFNXAp/vLW8pVsskJkcMftFhOfcrpqJ6aJPr5IcTFLewedRfiPBEUTgdXXvuUh1y39lvXTqvBAxwPWMeKWPu1X6xb+8yz70LnPDkol1bpqHfgChQHF50jXrX4DhWdDl/m7TqeVWjLjom+bjcG2vltj9XRQoqgtpZJeQDF4MQ6cOJxEvzqZtm2frPsuOpXsmjlYTLw8DP0itR8QsfaK8DrLqjLBRIiVfE4wbBMfTWR4WHZ9j8/liv++uPy88/8t6xZs0KGTjgK85ZN4CYhXTWijqDOUhw36g91gXoowcmiU8T6A/Rt0Qi6BudPZrYMerJAveuSOapS86ggcJWKT4PyPhPbRQP3z3QMAOo9juIdSRK9N6zt/Cw/2G0iFrA/uKAUvBvO0BPRSCVWoGk5to7ZsG38ip1uhXxJYAeW5xu+a4XEPApnM3F5dZgOeqgUOlT8/H0wDkHT0sbLxGM76IrHtodhqiIzX765dHtKQ6iY0zk5o3YCKfJxU0UBjTIxHqGPT8kRx62A72H7fY8KoiqsDEh5+HBkg3mI8Vzx0bFmRDNf2Mwzc4eFjVLoOJ0n5O0clLc2fHaqr1+233y5/Pyrn5SxbfdIAUM6wdn6jMddLEee+ghcJOIczPGsP8CpW6cKJ26WWy/qkJ1eVNm8lSIQLAOD62gOFHWucMfOdAjUOd6bf9L6KfdL0genlKDsGgEkgEPFubB9z53SvPkGiUe3w9HFBaVGgtBewfw4VlKFAXdlkYsBOhoWTUUXXBz2gYtHafP9JhqHDf/tXKzpWA4bSMzGUo93ce7w0nhPVhEbfhu7PFCUhz37XFl65BJJ+KUMtTHGQcyvA8Rw/Cps1wdHYWHmnRc+7Nq137nKeF8PYHAOfEBj7X9dcfelzzj3tiSKTgxKhcP1wRH2G9NnO6BsO3QanJH27DxM5zM2LsNedgT0+TwwEfBhyJXnninjV/9atm3YKtsvv0aCqRlZ9jA4V1UMbE5C6mjYtFq+HsHtWycTBA6MGhyqgQGJ7twgV77rH+T6f/2qbNmyQ04596Fy7CVPkko/rtrcxExk8oPOpzo5wZbzOZ0sru7hKosOUlDBpMTnseBwqfPpAp+Z4jexaKO3+6xDxXR0qJi3TpA2b7cPN0vB6YXTNoqB/b5wZ+1T4Us/9YAfzPcGayvy2CQI1qJLDLNF/a7k4OtbUSAz7SAdJg60ZxNXEKxPbeDxKevHW2RU3JdVKMnbM97apFE5m57prNxRg8vb8Lh8XS5exQORhoAuo/aO24HO1fYtTVmyJJbFyxbhGoVjoPvguf+43ZLaylMowYQ2Dj4P6Ji1ul68k+dDxs7jXYBDlbTn5JYfflF++e3Py8z4qD5mxff7nn7BRXLKeRdJSIeILwflC5R5oUinii8S1jkHeWi+HPM2T4XVu6Bqy7u60DQIOm8wuLlj/pCU+yToX4qOi0ISrEz+wxMkm+zYIq2br5N4493qbRQ4v+XqOGVZjo5a+YyjRdYXVaZRJyG3KmkcAooZwiFtzDaNqQZGWEqWCRgIS7VPerq0j+b0Gud4S+mz8V3PD3vGQ+XIhx6pL4BWpcvE1VEC54rnKn5BGs2bFJIdax/65OvW/vjHpoAPULiqfMCj+e9vOBsX2+8KS8XHm2rBGYJroVy1YnCyBvYonyJoL3M6j1e9R1Oeach6cQqP537hAM1uHpXL3/J+WX/TXThxBXLYCUfKQ1/xR7LksedjUGHU0cFyH4Hu1Z3dmU5X3so619Svv1lu/NI3Zf3VN8oUv3GIAfqIFzxdjn/Js6XI1SJ+GV6dNgKZuhGtIin35WTHWxvKCss7XTrZeToGLTSoXqm6eMfzuGhrj4+A8xbH0S5cmb83GF768eBpa2dNxAL2B5cOy4jMBd/A+eRciOas4ndFwHVPx0+1QpmFc5VfKGAL9mMADZSS9Fagn4/Lg0jZXB5ERpWLV7FHGurmS9czTT6e27wNMF/5CRX3lobw5PnSOF0myhNarUgWLxF5wtNPkcpgDcPEjgMFDK1to9GQNee/BtMGLrrYIArGW4NeB9RVYKKXrhfSnVggHS74tt5+lfzqB1+T7evvwDVUpFZ8Rv2hv/dEOe0xz5awiIu6GX4nsGGCzl98hoiWrlw2b5YvDTmZ85rObZ5M0PmkI+D/2k8D8kznFKsr4gJyZBXSlpAQ8aonC7p7m0Trbpd41zYJmrz1hfzVhCvtCVfLjTl4rsyrHoG37FRnZRPHXXdsXFBb8rk8NM7jOT1ObJuSVgOODOz4iRv93I1LY4pmxqXllfbg3dhVOcc72wk0z0nnHilnPOvhUh3AOYNelmsTB9anRVLsk7BvWNrt+NaoFb2h+spPfMdGPSBhq3UBRPy5156Iq5a3JcXwj8ICrr9jVA+dG+c86YD2ZV/v4lileX4enfKE4/M6EqSpVqWFq5Wb/+HT8qtv/UgHOX+CO7JqiZz01MfL6kfjvLhmOR8k1LOj3objQAUfg3KARnN1SW6/Rzb87Eq5/Xs/lYldE6oPigVZirSPeeurpPbQUzDJcbLDICJ04NjBQ56zg+Op96nG9eIZnHNk4zT4vA0ZxwtpfCeLlPUBpyppxTuhWxv07f5kcMlXbGEXsL94eyl4N7rX69HDOk83227nUwUoWkDG4Vi1MAM7tWPQmjKgjlWsfdNHRrR8xiJrrthTvIo90lCXqvcljZUNyQgpcoeSiU/Z/UhDqJi3IaDrUltFvR7JaWf2ydmPOhVOij3JpzB8ozEnK894jpSG1pgG0YI4O1Blrby3Qjr4dhyzPcGxjDAwJHde+V355be/JHOTY7yG0x848CWl5zzhEjnmzMfBgYKCz4nyA/G818SvKdAJMgXW3FJQ5P5T54mEcygC/jXOxTuejw7oBRqdKjfvQOdCeosQoQ0npQE6cpiI+1UfyhRM7JZ45xZJdu+AL8E0mEs1m46jw5BxoDynyHeITByCtUsdIS+k9rm4jGOF9DNjdWlMNlBdvD1s83IURWcNso72xpMSKud5hCk4VcuPGZZzXvgoGV45LMncnDFKoTkasGIcSgMS1IZ4y/o74WD1jeGzP3izjXnAwVbrAhzif3/NYbh6eQ0mrj9JP9qcWa3yA6qviydltfq8pameKlBX/b6dkzWNCtyg0+Kqoa9fxn70C7n6k1+WyU3bZWZyWt+wzK7djzRLjlwpAyuWSYnPTUFu1esyt2u3jG/YKmNwzDCl6GNMiJW+w5ZI3/IlcurFF8rKpz7GLPVyAHFSInS86DDsDB6lVlaeE5RG4J88BY9Pg53gXBwdJk1r4zIOFYLKdgJ0tqwTrlQ1W5sCSd4WfHv3F4KvfMUWdgH7i7cW5MJCIJ9BtR7GuvW7GqvaMFZl6XQUyiwuNtiSzpYgS91QKZH+Ip+ns0rfCEjzdbByRp2zySdR+Ol6GkDt63M2Xek83rDY+vEW85WfUPbepCF6pKPOV/PEzK8IPu5Jq2T18aulRYeEUCNj2cZF0fBRF0j/iodgerHzS6/GVDgKdBWS6KVz0B6QBcfywKDc9OOvyDXf/5rOPcNLlsqRDzpDTjr3Ihnkg+rTOGPX6VDh4o0r4rw3qOOb+SG4bNMigsk4TQycPxF4eF1xDJgSdLXKzh86x3AecbLVNesSb94k0Y7t+gJOqswuA5Mt6k9fDAqkjg4dGGbnUxdnqQarVx0M3ceTVefSUM+i+HmkDhh1LHInjqE115ap0Wn4jCYfjfccKy0rqAYK8/B5W8fThqeAQl9BLviTJ8jy4w+ThLdpebBqZGkKXyaPeaQ8jJPRSDK9fsc///xtn/sUWmLDk0V2IGsc0QMHtloX4CP+lzcOxrX4WRi8f1Eol09Ke6Qb1JmAuC7KavV4X2aVpzpHyVq5S6eM2T8mABkclKQVyejPrpaNP71KpjbukOmNW2R2dLfMoetiqkq7O1evcNEo5UpJBpYulr4VS6W2bLEMH3+ErDnzVBk4/SQzQU1MGoeKu0sHD6jypHk5xyu1ExZ5N1k6u/TKkYF2Lrg4j1enygWbzsx0Erfa18ahvKNY3fmd4JIFp+re4lKRFa1AvoVzx0NQs50FJqXmeR3thqkO3QNhApXfxliwKgMnoJkWlROpwrEiUhs/E4t0f4THZ9N0o0ttFUp6pYEuo/aElPUNLN9RgfPjLeYrP6HiAUpDna9utWJZsjyRi551hn5AHudaA2uUwHnoW3KSDB6DCyW+doHwM880NIITFRlhP2ELEhYkatVl/Z3XSWNuWg4//nQZWH64/kJRH1TXZ6l46w+zlL6fyo57BXnLpsUE4ztPevfAp05vKf7NnMG8SdkXkSmpL/PW45YtEo/uQJHtc1V7QOr4WJoGOjQov8Z5zlOqt46SH9e5HWjzpW0a17FT2YtTGQ7VxPZJiZrGqdJ462T5DlKe12rN8168ArSBZuE4P/cF58sRZx+jDmrCR0xMqg7SNiM8Hvqg1o/6rcgN//6zaMPPbhmvBcF10H8JuXzjQjhY1vJ3Hq5aF5BD8uWLC63GmocVCuGfh2Hh6VLiT9AYw0FtB7bSvEzKavX4vMxqTymIL6c8WUuNkZXRkYslXBWgA1Ma3SVjm0dlZvuoNCamMLFhkGkMH6kKpdRXlfLQgPQvXSSDcKqCEV5RVM0V4wyuHjnhaP42VTpoQJUnzcsen8qcKaycOlZW58ebGWX+4DtWrHBOmppl/LV22H535fn/fC0iFnAvAacqxGnnU6jV52JSLWvP0k1a1Sr7XY+u1BScqrqbhV2cg9onsqQcm/e4+tD0HlToaNL9OHhyyuZtLDLqfLpeaaBL1bn4nmmsbAi2+XhgT+UnVMzr7kUaBXT1uUgeccGwPPjsE6VJB8EDT+LF2hJZ/OBnSphgjmBj+pllG9XQFM6mw+4RzFs7C5Ey6EToAPpCY1DOMVyh4qMFvO2nz1Px7G3Ht3OsGHy4spGqE4XAfqUUyl6OlfLMkw4Ug92HCzonAXyWa/sWSXbssLvR7R7hnCd/5UkdHd9JoqPjxZnAeBbJ2ZnQa3Ur74D5cc6eXtDE9ilp1Vv6jJVbrVLeHgZpntfazfNePMHsp+D3nvXMM+SEJzxYChjPiVsVde2rxPIOXtvpbdORIdn8k9vlti9dJclUU2o4B8EPnIqS+L8Libz/0SI3WvPfadhqXcB8SD7x+qVJf/z8JCy+NqyUjlSXngOcVaeOlAtOJmW1+nw+zlLliZyelMjEW+qDkwl/1sxXHfAXLYzWju7sLTipMHBS0WcawKeAvT9g0oFCPXlf7+lIMzzyTGXLpzSvQ9ArVASWy+mcrB4sbAu4Km8nY+A/FsbBR4IX/tM2RCzgPuAvRd6EmoV/pXeEs3DdJkcb6MvTmIHZKp0+aeCkYjGRRaVYP2KA/PNmqWGqViZrtNc0RN4G6FLl0+UNIGdUntAzTVc8tn68xXzlJ1I2Z7O/aXgyL6Cun/ys42R4OZ9n4YQEqA3aKCjJYWc8B1ODa15E5DNKd+rR1MZHLyVbtwc4tmnOaDo2XAHnqhTnHK5S8fXd7i3qOuZh6KgGzcWA+bCMpL5jlTpUlC1N4xB0TsE+/PnEBe6Az1Rt36bBfSZmX3AwHCt9bou8i8M+ejpWnp6lndo1J42pBubFznNWmgfrDwa+s+R4rdo878UTE/B/T3vciXLyMx4mpUqoH6BWK03gYIVU50WiAPwFuDQSueELv5TNV9wtfXxxM2wKrB/Eo2Uuj+Jw7YUS/a9N9TuLva+DPsCx9lu/mH3Hqy+8WhrNn0sr6kcXOSEohEX9hYT2ZsLrYClPakP6awpPl4Y8fP0eqO4fLJ8n4EvbeEXIK0ROYo53QSc22OgvB5mOCRnshOMmHuV9vdXphEWdpfvKu331uoKcLzC9Xn2GvBK7DsP1zeGu6r+Er/rIwlt97yPeKvJMtMZ7ULvDVrVXoOVkBrNvm7Ox+e/AnpjYQ/iahSpfEusZ9DxvdeWRbhRdaXJyKubtgIzKE5TtYU/dfqXJxFshbwNkjiEXr+Le0hCe7KfhM0D1eiKt5rQcffxh0OCka6IUPNkPLD1eggLfs0S4WEs1H1+HMO/8ROR1vQLHLigdJTpPXJVyv/jTW3/Q0dHyxzkcBbUnRVwMh4vfNdRVD4JxRFo2FhxBHShQFUnJELTv5VQhPUOrKckOOlXb98upSsFi5AKdhY6MdvB4n2btKHeCs3F6387FOT1bOm5FumJlnDHGkdIA0DqxgcjzjuZ0k3Mix5y1Rk551jlSHazAqXIroTDI1JNNbIndKPgjKOnrk3t+cJNs/smtuMDCCKHji6KZpy4TvkXn8DhIHvpHiWz/vMgtJuXvJjo1s4C9Iv7e3/a3dm15RlHCPw8KhVMCvnpXOz2qUVekGFilTibNycr7+jwF8WUHlZWxxIvbX7iBqIUncTKgvNNzslLG6F2cz6eyncQo66To6dJ4P3g62tP54jFxLLbjGUwcXwyKyQfC53/8NmS2gPuIt4m+UuGLCEeoYh8xjQZpos+5K1sHv/vxWto9uE6fWOHF9+yq0KXqbkbRlc7KGXXeBpgvXtm8vZVTdS5+72mwzccD85WdSNmczZ7SECpiwxNpoxHLUy4+SlYcuRi+DBwKhflg82EPeooUB1fCEIOJCVxCJZY6mZivgeYFxq4PN8Z5kUenSm/3WWcq4vhGnK5UMUBWnQn6Xb6R5VJYc6zEk2OSbL5Lwgg9jm8TdatS/goVn4li0XwdZT60HtCx8uYVBpaVTtU2OFV8psq9q2o/YJwYBLtylK5M2RUl1WVWm+wqlA35laietwLzegYbl+qxr8ZMU6Z3znKO1Hzv64oVb/8tO25Yzn75hTK0bEASPg9HqKFuLMD7ohNA1Kmq1WTLT26TO/7rGmlN1KVSxalRm5jtgH81j6UI2kzkLhzT259g5qPfSaBqF7C/SL76ZyujRuH/wSd/DjrVg4IiHCx0fAMOdAZUrQuq8+U9URDdOB1ZpNeO7OR0kwPt8mA6VzYHyKpiHpx8QHUSAnQEWHslHBhWl1IS2lud6q2dBsf7NtT5wdPRpsgVqqghkVwdJuE/SLP57eDln5xF5ALuI94s8ghMfZ8FeyxCr47TE3PoT3MwR+tkkcuB8YuridRCa4n41CRn67p0Citn7bNGXWmInumy6FL5aXrYE5l95Wy60lm+owLnx1vsV54W89UTQbbZjGXZylB+/zlnmNcvcDwhURuOyrITnijloSNhZXRmXnA8wfmIbeXvJLeDvcE2tRnHCHSa3GoVHSrrOKUhdbIsD5rQvlCS4JG/L3La+SITOyT66TdFbvyFFPr6UUyUMw0oFH+848ukfGlaiPx0/vEcK+4HfNKYk3jrFgnHJ+Cs7b9TRThHxzkw7hZf6hRBmXGerF4dIpbBi9M8nN7Pg3GW9ryFyDyQplVvyyR/GchnaZ1jdS+esSKm4EMtPmJAznnFE2Vo1YgkvLvBA1Q4CqQ6CyeD8PYf36a/+Ue3yt3fvl7a000pV+zp0B6H2uOfLHl+3qEZx3fC5h2PF/l3k9PvFtAzF7C/CJ7591sLtw38TVAILg6i9nviRv16DgYd7DrAMdB11CDoAKdsJhMje3HzyUpdGpefl2/P4PZj6T7Zg7orSU3rxbn9pjovztdrGS2vgaPI2mg8eZcG1AXqdGIMJGq0bgmi+J1BnDwneOFHv7LgVB0YwKl6Gmr402D3y6mqw7SnU0VQ6QLA0xV/g5ZmDn0a7dkROsd6sou3c6+VrdLCpelKZ4myKdNBl8oqlHRFGuh+SFVwjIGKvs7yToVTHzZW4UFVTochkCZwrCc7ZNIQng1JqRzKxnWR3HPnLv1dDX88wPHFj6LH7SZ4OBmZsex4K6d8LmTs9jHwnVF8lkpf8gk5PRiWCYFnWT0g2jLepONtv6TVlHh0i8iOjSJbN4iMj6IfoSe5cjjKvDQfstSRoZ7OlJ1LVI/g0lQHJBlaIe1mIhEdvi5vdR/AXXJXDnochqZqlRmMxomKlMlB9blIt6Necb6csnmbfQSS0akaXj0k57zo8XCqFnVu/6VV5NWV1ltO5v9gDY5eLOu+fq3c9c3rJK63pFLj+8CMz8sFATXFhk6d8pjrW7gAK4XBcYj9q/8VeZbJ9HcLONQF3Bckn3hZqTE0clwxSp4YFOTisFh4hD5Irn2e1Zv2KI+3IRPvZBJPryBvqRKnd8jLvZAbhP5skfKgylvZ8emA50RG2fJ+fBpneV+mE+XHceJjkfkO1lb7HomS/2gnrS+Vm+FNcKgwAy7gQOCtIi9ANf8teuNytsC+gQ6VWa1Ca+0VtKkEsQxXdNEx000zgC5V5+K7ujPh2zuooqPd0zBI2bwNkFHl0/Swpy5V5+J7prGyIdjm44G9DWEV87qc3I5i6RsM5Q9f9BBpx00MrRi6piw56jFSXXQ0LNggLhGon4GvT2F5XzUftHPYMc0VKD6/6TtDKJtSjn3ybhUr5Y0c843mhbLI4CKR5qwE0+M4KaPcXF1SisD5VC/AyNvAz14VsG/+ElAdLASdX7jyA+eyOijF1Sca52r7Zmnf8As4buukVKmy4PuMdMUIoetWHcpvKO1wLODp/GVWr1geHHMnTTaktrDzV6/SOOqVp9Ps3mU1oytWqrOrVvuySqU2CNNwqgZWDsrZL32MLDl2uXGq2DbIvwPLp6qOrN917a/JzMYxWfeta2TnDRvRHKHwY9GaDcqr5gixVo4RNdL800ibr5XILfCw3/S4SL5J9e8KWNULOADg6xmS6PBVmATOT5LguajZC8JCadB0KfZqTAbskH7Q6vd4pWStrDpVdKjCUid2mD1Au3ZKPAas40GVt7LjSVXFIWF5HTDKGErZ5128BkyiLk7zwBVMnOASNfl8EDe/LP0TNy+8Qf3A420ix6Jn/AFq/I9Q86fg9GRfbqSt0YUI7UKHig3RK74XaDeAk9sAzo083+1T14Ruvng3BFJ4cjZN1nC+dNk0WXSp9pYGckblCT3TdMVj68db7Psxd+DSTE5E8vt/dJKsOqKMk1gkrWZDlh79aKmO7KdjpcSL3xe48e2cJuVBeWK1jpMG1UEmdbYunk4BH27nahfKFPCzW+o8oSy+I+U7VnS20Jn152Y6nyDo3JJIfa4hE62SjJxwulRG4Kxxn3TSZiYkuvkqie+4Xkp8fsuvi3ngnJr5gnOkjPPkxfGYvLS+g+TfFjTpYNvLjsGzVTv8NWdaMr0TjpV7fxVsnGPFGmATzsuDzGBw9y2ryjmveIIsOWGFJPxxAdJngDJkAZkq6AO+Th9ttOPKO+We710v9W1TwkeNQ7RJeuvTJUf7solVgX/dC3kwfPYKRVLnqhkn1yHdXzxe5P9o8rsAHtsCDjDiDz6rFqxYdTJ64cVxEDw1CMNjg4Af8EJ1c0BrwOTg5AxlDnmZ6CVbKOvJvZD2dsLySrjJyc5WqQ06OPI8Rkiqs3waMHGmtuBB4yRp4cruFghfDAvRfwbVyXULL/o8uEDtB28QWYLr9PPQQk/HKeZ86FYhqsrTFHsNZH2lAm/97UtjuDRs8QKm5sEgnq2Wg0Gc80pqQPjdc76uCX0albPZ9zRZw0w6j89YZZPkxVShpCsSgC6jztl0ld2TDYtt3gaYr+yEij3SNBuRHHXicnnSHxwHp2JCWm2uWF0g1eGjEIsWTtOQQfAz2tMO9xUc3zihmqBnTOgQeLJ2svLoWXmq8TadXphZsFwM6khxtcoehzpUCLw8yDhVIOjJY+MzsnFXJMtPPl1WHHs4KoeL30yIwAesm3WJbvuVtH99hVSoZv7zAXmqQ8Py4Rgd7xwddSCc46O8dZA4z/nOUy5kXtFAusd0ztbGwaYx3ZTpXdmH19UGx8NqcKtS5JU6HphCddQOG5TzXn+xLF5dlWRuuhOJvLvg6fQXfpWKJGNzcvd3r5at19wtAfIrwsnSW320xT+KAt60JZvVtC31Ni/GU2f+JYA+BAPn6sfI5fWPE/mdeE8hm2EBBwjJpZeG8uKTK5O31fuK/dVqrVkfihq7TgnbrecGrebTgqhp1kq1xwGsfX3/FCcOCrY5HK/Uycp0qGM7zD6g07kNHMPe7uJIHY9yKuvic1QHkMe7OB1MPEUnEgUFiUo1abVatxUl+XTUN3RZbfGRc1IqLkOaVfoToHa4WcLiTkyYMxLEc0GhPidnbqkHwVpbUQs4EEDLBK8XWQQn63T0ODpaD4X6aPSgoYYEtSauBNBqJVyX8kKS4JM7usoFyjka18n8UY9MI2xH+GVVoq8vKkutEAbvLwRyInRZ2O6ppFdXhS6j9oS02+fRM03WOJPW41M2a67oUlmFkh721KXqXHzPNFbuqMHlbYD5yk6o6Ol4om7iBPuyNzxZovY90m41ZelRj5bywOqO46AZ2kRdcwnQVdHO1pAMMg0MA8oc93pGRY9y85s6Tzk5v1pFe7WzaW2WaXnVsWIgj8B7zbwFyB9J8GzMOQadLoYDuX7zhNy+YUqOOessOf4hDzLfZlHAHv8mP2Uk2XinRFdfJpxm+DmbLrA4OCZ1WBzNB+qts0M543R5el9WG+cIMdg81HlDyORBmbYuH9gRs2N1mZuAg9jm6ymsDeNxaKkT5VMERMtkW6R/eb9c8M4/kaETjpR41xYJJreh/r0nL7CvPPSBfzilfE5t/Pp7ZP3/XS/17ZNSLpfRTGaViumYFFvDs2mYFRhGK9DebHIFIlWvhqBqT13ydUw8f/5okTvV7rcYqPY9I7n6E7wKLcnUbFmm+pq41m0FZ73ca40HFtABArnmkzWJykPJXHuRlAqLJC4uQfdehh6yulAI16CjHI4Oz5/lHB6WCoOmh6P38E3J9WlJmhj02qHRmWYhY4IIi2XMIXzRJ2z9yc+f9PKTYteEuI/QXq+MJT61QYkv96BuYOjlB2VMdAgxBtxcaUAmSotkZ225jPWvllrSvvLBhbGtlaRxIkb7sWGFr4+3x6cTbzSBLDeiAjYgww3IG7xsjYJwZxK3d8VxsBtzw3j/VHNSroHTtfaB63QlN365LPWxIsdkUokbQWOyFTx6Lapn//FlnJquEVmNVlhZEVlWFxlpSVhm70SGZc7H6J383RUbGfNzsLMlwaam1O4+XabG1kL59opcGAbBP2IKPjZtFDatZRWeoGwm0mIPaYie3d1P0810p7FyRp2zySfpSpM32Eu8intMkxFSzFd2ImXBjI9F8qwXP0FWr5mQxtyELDv2MVKsLkEcnQYYqDE3Pu/RjG5fAXstIFpdpwR2jz0EdaAYnHOFRKQ6h3Du0InEgnmTYMP5kLcBdbUKNuryI43qMc/MtuWGW7bJutG6nPm43zNO1fS0LRsDiaWU4aglrRmJ77hS5K47JZzGtZznXNFJMdMbHQQ6DI5Cp46OsVG9L6dOEA/RHFPqMPmOFnmX3sU5mXmQt8F3tJhniPJP7pyW5nQTjpXRqXNlJuHUuXI8gWiZRJUvPXalPOKvXib9q5bCO+PvgpBvfVJkZoe5DWvzUKAsrF/e9uMtx5n1o7Lpshtl9y2b4dcWpFguoUy06xwz0zCZyYV607ymjVXDjfK6omX+IVhG9aiBJPlCLZE3nvdb/vkb1+O6EH/vY+fFxeRc9MOj0DmGMUhr6KBzOGvOBMV4LEnCraiUze2wuKEUx3fLo162K9CfpvxuIPnGJ/qSFUNL4AwtRWuvKEi4LA6SwwJJDkOvW46xehg6CORgKcIiXE31SRkX9+wk7M2cQNhp0t7GjVfd1SGRVQ+S9thmSXZtlMLUqEQTOyVpzEihUlEnS68WdDUL9hwprF6dLJknZc0JIJ8KvaG930ELBNKLMiAvV3bNFlSPw+pU5eUXGz+7XuiHMzUsu6tLZVdluUyWRyQulFEdiZxWGJcjwgnMizhVc+LpFN6U3QVeobqJrtWG/9meC8JgFyaVHchmNAmC7SjDdlyn7sDg345a3lEsFrbPziY7+6S9M3j0C+Eb/G4AxxtM/+8/LesvF49BdR2BWXQ1JtQVYSFYjJrqgwmfxJ1BfU7GxeJdYRT/PHjsK6461OPw0pL8Ifb5t2i+Nbpjr2kVbFrLprAKJV2RwB7SED27ez6NClnDTDrLd6fJYr54ZXvYU5eqc/E901i5owaXs+k6Xk+em4vkmJMOlz946aNk14ZrZcXxj8eFWj9s7FzBxJqBTaR6QMcydCq6DEGdfl64dEiIE605o0PHOUGdJgbIpBzr/gqVH+fmE8o6x2jmyNPum0QdKlJE8kF1rlZVy9JOQtm8frdcfcNmmU1KcsHTHiNHnHq8yJRzqghQZbmxPFfQZ3fK3D2XS6mBS4jNO6TEn8hxP1okOirGMdAv5ECm88Dy0gnSYlLHPzgdjHM2HacJ6XX6d/GQNW/qnY2lkN2qT+pkuXjraPE2GvcVoJ7Ht0/qKxdSp2qeVy2wChrY5wTC8Y88VU5/5bOlsmyRJHNwqlj3iOevL5O5MUlmRnGsmMN5zExc48tlQ5let0NGr75Tdt6wHnXWkkoZejhczonUumDZQLnRP2StCvybw+KBG17363jqWUdqzjwSbVoc6wwO66ObkuQdL+SPk39LYZuhg+Q736kktXvejkZ7DibLo4NKKdDbVQSvEnDUXNJFJ4gxf0+ifnYmQbgF/Do06q9wArxcVq6+PjzhooZJdP8EGjKQm77SL7Ot5ejwqyUJV8dxtAanpNWIPgzHipNXMIIOMIJeOoKqGkRtVYMiRiAnFPYIdhTTezpBI3JQldOz++GqaelREp74SKOKUFXTYxJNj2snD0c3SDy2RdoTGPQoUKHExR2d/UBdk/lNB76rJXPQsjlYPtWBKkvq68hbmTwHA/fDMlButaQ9MyljA6tkdOmDZKI8LNNhvzQKNQzwAHMhRg7Ah6JPCXbJkcEk5kibX4r5yq47Mn2O+3MPrxK6DA53VwceMpUEFYcgAd/OvgvydjhjmyFvDtoRLrPKm5JaazQ4/QWzyCpfgPsV4i99sCYrBh6Cuf1c1N4ZmGyOQJnZJ3GpKQO4ug71eRHXBgQmurjRxLWO3IWj+1Rh+JUfDM7iExCHBpeWwz9Dr34bSrU0RrEcWMQMrJxR78me8OMtzWQAviuZVWTtPSuwnpSPMsgYGOwxTQ97p0ujcjbz1Q/Bk55lupBJB54n7noDl/n/+Bcys+UaGVn9EAwb+7ibGiNoGp8nLLOnguwJnJNC3imGPbsi+6POiXZedDznjV4yKdNRR4Y84Xavq1KkiGfgJ1Nw0t981yb55dXrZGyuIoNLlsijn/4YWXb0KlxizCEPZNJ1zCSOFjBWJuFY/VykOSVhK5Hi1jEJx2dwOJiXUa7UWSDvyeoUkXc6K9POX13KBM+OsrNzeWfSWYfFyelKFynkqBnJ5I5ppYxT54q2ODQWV5uBAQI/yE+v5IznP0mOu+QJUqyV4ETZ+iGU8tW+mBBnd0sws1P0e1SlssyuH5Udv7xNJm7bIo2JOX3Ynw+nM4mWhwybTnmTFym29rh0D5Ds7T8GKFXt7CGw3ypAXL70nzGz78DF+F8/XuTvjMFvH2xvM5j+6EVn1JadcGkwsurJQbmKXlw2HZKVkQIyz2/Uc2CRcgCwYqOojtqaQPWsh9kvgiT+X4QrD/Vqlj7rdOaqarIGl21RYUjqhWUo8xp4goejG/EktRrlWwUPaSkKNYAUVfRIXP2DhmFZ3ySrx80i88D8QBU3OajKxnfBUyJtwi/PrzxBgqPPskofsOWbgptzkrQwEMbukeZlX5BKX79pLK13ZbjJ8intBb9sYGiaHoeLs3Kqtx3fjAKUqSEtDM42rnqa09PSmpmR9tSEbDr3+bLzyLMlggPOd9PkfRe6V6cHO2VNwPd4A13F7FFuVWHTI0qV2gcZbB90ttw1Ha84bmLSmENt1xHPfjmL6B1xWIDDFW8OYjheYbJRiqVNQb2wU2qNyWT5tpng8NfXD2lfhYOf/PTLSyUe52s6noBJ9BHYP/vooqBUKOsxYbLSNnEnIG2WfBFZy23+dLqe7Lrnv1sTG95VecU3bkHVHPRjeXtJ3o8yvwot0Z/ujOW2UNaTHe+r9mjvA/o0Kmej3SAP355QoaPpSmPl7jRZ9IpPdXn7vcSruMc02ObjAVd20m3bInnde14gy49ciqFhL4QVTEtDUisrLM3oCI/31Q5+b3KOlV7wILCPaj8lNXNGh6fe6lxfdvYuOHD4cd90pviQOu8E9FVlaveUXPbdK+UXV9wqgytWydmPfbScd9F5Uh0ZhCcBN4J5pA0KqqyVXR3QeWpNS339VRJxpQZOQ9BsS7hlTAo7J2FGB4IneZjTSSCvFNlb2el1pcnFpU4RD40b8iZOHSCNQ7BOkrPt9YC6k7MOWay3AKd3zekqlVux0ngclnOo4CfKDIq+6KjlcvorLpZlZ59mHkHh54UQZzfGGMC4FalWRKZ2yOzNt8rWK26Rqbu3SYx98RqO9cN9MJlPNTkpy+l4EhyTaVsQsNwyniqzAaEhefNvFEyvBI4ulM04WYep622P/S19Ozt7m9z+ElmzeM2Rzy9Xlv1pcWT5qqRUxXEHEpb6pDS4XD+PEJThf9AhsNVlk1qCDRuIvJ7oUEFwO9EZWkFSuAuq72NwfAutdX3wv9t37u/zMcmXv4yZ4qZCsubkQjCES47RUnFGxqt9hXAIfWxJsVZYgoY8TKJkFa7a16CXrUYLwZkKFoOOoPPwi6S8hNPrH1yZ4OBMORVaGrY2iWnkDHKiQU9lBy6PjBkE6JMizpdrHgz37hSrnx9JfUZm/uNSqdni8irAnSt1UGidq2BkCiQ+VN8BB3MHpkwaqI/a+G9J3GziyqgJ2pD27KxEDThVjTp8Ebtv3WLMwsm657F/IuMrTkJO+R138JBgh6wIZ3MWnuTYXFm70SO+SwUF53oXQcefYNFxjDh+5SBzampjn/yEzjgm1d3Qb5cg3qIrXu1oC2aX7ZLA8Woku6UdTAYjxTomoSipNCKMibacuSXa34fsMXmEyfWfWyrj7bPQX5+KAj0W4+YItGs5KKCwtpxpH9I2smzK8EQGR6oxJa1JFBVXnFFrVp/v5e3kaHr3xtnxTR8MWlu/tPwDsh01kOZwoPG2gnwGY/y5hUAniCxs1VuSbSvwvqjwFHvsCn7anF1XOitn7bNGmTQen02TRZfKKpT0sKcuo87ZzFduwrDY5m0ApuNzVk+65Fx5+FN/Twp8LxFbWzN0aWzCdCfzyPsDJnHOFW8Jap8EcXOJT+EIGJ4JLW9PqEbHDQLvvzFwhbpckKRSlPp0Xa6/4kb57nevkvX3TMvhJ66Rp7/o2XLmox6uNvo9wl7Hk+EdheMUzUlj07XSntgMEelhx5WrYMsuCbaNwYrGGIYomwYUh+XUaUNl6sGSKo+Qd4r2MS5z+68rGKeL+6WvOTk6o5+0cb8I1HjoeUnF5ekGzmmlgZKc9rynyuonP1KK/TWcP/g8LyxoqEBebDN9zARN0E6kfsfdsvWHP5OJ29ZJiLwLvEBmPTEN/zU4HvsFNQ6l5S3F1ui1vhhQTuo1cLq1emuja1gqM555GGPGFUCbSXI1TP/sQpGfM+lvE4KNr5Hji6WRVwwsPfplYbEykPQv0oGilYDWZMNKUJLSyJFSWXY0fCsu8GisNozddKjTuU5Nin90hBYcnptxgf4VuFw/KBXjHfV2HAalaoGvxmjNNErlUqHYws6LcVyJ4mCoUJIRkeJi7HAxWnsp9rsMe16OrrE8SBIUNBlA/lVzQuJNcuyIRdNdg7HFTJGX9wl7SJSJms8Oeka5aNRdXKxIeMxZIsuOsco9oAWH5iefE9l4E+YadHbNT3siKpXU8ozhALI70k6qPCcIzwYk4Xe8dNBygOLk3ObSMijSM84sMSMv5s9UoDzbk/qgjj8Ru/tRr5LJxUfZPWdBHb9xfma4U5YFfGjS9gsHiukEmEcP23mxx8je6JWEZXEHgv6PuoihaqAKGziM6SSIxzDxboeHuQOTzyhsd2KigEMWjUVRMlZICpPtOGkWi/BO20kkpYq9JRe1Of1XgvAwabcvxBXmM5HPifpBb20U7pSUto4SjnE6lA//cXNKmrvultbEBhQT7anlNqcEXqGGjQnucWx6553/mCRT/7Lyg7LBO7IDhktxvRsV5T+x+yfrvgkIKU94grKZSAByXuUUPe0d8uk8gdXRhZ72WcNMOo9P2ay5oktlFUp62FOXqnPxPdNYuaMGl/j/s/EAAP/0SURBVLOZmY7k1LOOlqe+6hIpNe3qTWrHDXmXyNc7OF0evnKe7kOniidr+tWkbvmEoXNmzc5X1DMoOK+gDzP/EtJXi/pc5uTErNz8qzvkJ/93jWzYMKYLL6uOXSXPevXz5bTHni/C54X4SgU9LpbflZW8pQpP5hwa1aWx+QZpj6+DaK8FoA85z23YKbJ1HNdigSmuLbue+FFeFW3Z9RUCTte1YmXSGsfIyHSQnLNkqgFU51pQl4fyjOfc4/HNWMa3TZnVKrti1YQeVSJBtSLFlcvkuMeeKUf//mOluAjnaNSNvh/MzRs8dD5SwhU71Fljalpmf32LjP7iGpnesEWKaLMif09EMIkWyFCyqY4sy4iQxuNYKKS8teNh20hVsR6sqHVhDEycyc/sy+RjXsOAs9J3cCZ6xRNxBlTj3xIEG18bvmZ42amvKVRqx+qzP33DEtaGEMMOh9bgr7y4itGag6pPqstPkPLIEYjiFYqF36EdUh3BVkXgygEaN27irBDHm9CZoU34fieMJqmhLvvDMKwFFVx360C1eWhtW6qt6eloQmo2gE1zSOH2bZGKOT1AhyUu1qRwIiaG4ZVWuwfQwbkHV1fXfVeC6UkoMFiYLY+fHdOMUKXq+FhqeHZQ8NTZnzqbTgvexoGx9qDMC3Ed3qbVTk9K+w5422+2Oix3n/9imRlepXnmwVWsInzqhxd3yiL4JmnzZPqHg9V1Rf0m2xT75u4pkrpyk2pwPCirB3UU1xussVnMYbhclGmmRdVwLR5ceFRYQwdooQ30ShIW6b5oaFnHZOK5k0gacKgao3egTRtSKleRJSZEHUKwi1sSz05KUJ/CcMPEOzdx4+ToHR+a3Nr6wqlf0Xn4gOLSqhwRteQrhUAerqVkER1sXfkqX1A2EwlAns+e6JmG2EM612QZUIcCa1wa3zHsSmPljDpnk0/SlSZvsJd4FX2dxxsWW6trNSMZWlKTF73rT6TqO1YKZ2flzEG7OB9dih5wfdJD6mAhfcL+SArCuYTl0TLZdJxLdD5B4HJMBeebalnqM3XZtmm73Hr9OrnyF7fK5s3jUutDPhhRS5YNydNe/cdy+jN+X2T7qBk//rGkjQaqrK+3PB2Ldl2aW2/EhcmdEuLqXUEbBJzMk8LWmUbzzg1hKQzLfJLTFJvzpOHdid/Mi1bHuZKHafWpDanvIDGNZ5OuWDk7L844a6Z4fClofQLlbrRlFvvBkUvfYUv01Qmrzz9DVj3uHCkM9unD++bzNEjIQ9IXeuIYoWvtGpeZjZtl5tY7ZOxXN0lzbEIqiC8icDdu3xRceVNeDTxey2hkMkpooHkgnuBc6Hi0M3kTZ+rKxFFp9Jm8kA/fcQXShJP9ORzKGx4vMsEUvw0IRt+8+J+ri45/YVAoFuhYVVaeKuHSI3FQvPpgZ4Qj0OZqxpy0ZsdxXq9LUFss1UVHwNHij5II22mJtHMTbFnLZmww6HQpUlvDgNSXUzAdlPl8U0M/X19P+Gl6YU/xXQXxkNsHe0IGlPNlAY+rAv2WV6lfCqc8Fq7ksI3bA5j3+FaJrvm6BDOTEk/skIDf5mLWrqeaXglieDPIOzrjHEFWnjrPsUrt2aFps++OFV8ZMb70eNl49nNkro8LiP7xGtCxKgscq9JOGc6c12399GxXXwfcL9rV8bmyqE1O53bPK3fHO4rJ0s4oFjadkny+DobnM3eN8fUSzY1LoYw+VBmCT1XF+YwnB+NYJQkugrbdIc3dd6CfoK/Frfb0jtve344m3n3E36mjd0DxtqL8XhDLpwqhHMduwuN0h5o5do0zijSesEKmia2PSGS6h4NLY4jHdKB+JmHLpCCFzDxZvXGEE6lOc2Zn2fxSSZGWg9TLM7XKmiu6VH6aHvbUpXF+uYGUJZOLJ+FqAH31133yTVLjSg4/cJypPI/PHIwjvq1DL52pqw5yctrnc2m1PyP4/ZpvWe+rob0DGdu6U269eZ3cesM9ctdtm2V8fBb+AM5HlYJUSgl8rnZ03tOfmlzwspcU9SF1XalCI/v70uPyeWWsylI4f8ax+nXHsfLrqVCOakOrfjX7jR9cFsTNP2dnNHMoiq7zoj0GDGHKOjXq3EiZY9u0hR6qtafzxDRqTx0T0QSJOqtSkOlIMaG10V8WIq4xW5et6yelDl3fYFWWnXmqDJ18rCw740QZOuloCfrgGE3NqPNExzEo45j4Cz46U1u2ydT6DVK/Z6PMrUfYskOSBj+UXMGxoy64bw2mvAoSq1dHkP9qYKNYVtWbdFpe1WNL3toy4AiNPWXyjCKPOmI1KZjG5cFImz//AtB2nIwh6kNwrN6t9r8FCMbe+aB/L/Ut/kN0uCAsDUrt8EeILFmhlWIs7AzFvscO1m7o6lXIXwqU4SG7xyrygzgVPX3eJiU+T4BJeSIjGGTy8jGf3mIv0T3h6qIn5ok0PSkHdqBIovKAFB/yZAwCXE3sC1Df0ZVfk7A+JTI3JcnYDolbcHC1l2ov1P1lHSV2Ysja0Y2s7ad2B8axSloN2XrCo2XHqRdKs4QJsscxG8eqCcdqt3GsDka73ps2JeZpOoN5InscY2qbRvWQ83FEJq8929BhSpqzaJ4WHKp+DEv0HUyiqSnbS4HKGMVV6aafw4mbkyIuwWcnd/7tonjur4K16/lDoQOKvwrllehN78Bl0nKeU1NYPlXl2wjtnFdl0nRFAtBl1J6wv2n4DGkEx6pYxOUkf+ft4Nt3M4p5pzGHrLlivnhle9hTtz9pMGJlZiaRN/3zX0itHydWvpuo3jDUO7z5kctQ0UuXz2yfMjdgdlw9qXAVpSiNsRm5+dd3yK+uvVs23zMqY2MT8JciKZdDmBW0e4/0BzLUF8nAcN8PnvbmtRPDx574B7J7N/JiZghpY5DPUSWWqp6BK1YNaW2/URo7bodj3XGsuI3DYlQcPuy71alFL5j8ny+9vlgI/9KtWuncSYbOEGzNPGmDdZDoFOQdq/mfsYKNrkoZ2TlgdGbidiTNRkNXqOpRUZaccZosOvdM6Tt6pQyvWCrBokGdn7WNmREri3eEJqekDkdq8q57ZHbTZmnv2CnRxJQ+K4vLCH1Tup7TuU/dHTf4xz61DlAXUYP7bmm1FPnDAUBv46kJy0qFSWvKTjVoGmfy1CxNpBaVOnCaj8q6MSYuL7VBQuWV4rCwaSbJBgzTtz1O5POa6H6OoPnJ5/1HY2rzJWjhIChWpH/luSKLl+stO9PVSCxNOycCT86p0+XiCcZbmsLpCE+vyXN2HsnGWWT25dDLzlJFrzT3BmhlHznRoJdNR0enpg3HqnTm061mH8Bnou66Qtr3XC8FXGUEzbrE43CueMtHO6P2TBBS4wBpoF47p5HZkc1AuO+OFWu0iUlh/TnPk/E1p+lLQZlnHnSs+uFQnQnHajBwK1a59ujZpkTeztIU86XbX3jl7j4EoIeyx7GmdmmUZ0P7nvp006EZHaD7QiDlw7aal9URyisDJ7wlMR2rbVfiag9XprhyLVZXfzBYM/i28KKP8DGvA4q/DOQjaIYXoyX4AxEDv1nAZ1op12TmBxcePFHZXLSTM+p7kabdDtHV4ViVY4wpV38eYJzJRoWOpqvLWrk7TRa94lNd3n4v8Sp6Op78JgpDsvrIYTn55KPk9NOOk8HDFkuhWtLVS3Wy9JEA23eU9Dj2+wJWjCsYKfsrV0Z4PoHTNDU6Ibfeco9ce+1tsnH9LpmdaeDU0+Z1PU76dKbgcCNdf1Vk0RCdqkAareblSd+St77sk599BC4y3yezbuGV+9Cddajbr24cT5BnMI5Vc/tN0txxW9axAoklbAeVoW8MPPsfn5m87JjhyZmhtwSSvInzmK426dhjtXH+tLJOo4bPUOUZx7nT2fg8Ap0uy/O5KebNVZ7S8LAsPuUkqZ12qsjKFVIe7JMCV/eY4Syfn6LjjPPAxKTMjY7iWEZlcuMmaY7uVGerwOdl4ZzxIXQ+oM9xpvtDcm5IKStUh2RTdf3Ac32mqT4PnyGr9Zdl+LABKZRQb+pQ2jxYVJuPOccwxuqZWAWI7tjTSMOndQKtpkUejFA7l5/aGR7XP3SurkHsKx8vchVzuz8jiL/wxq+0m9PPbE5uCLgSVRk6UiorTxEZGtZOiA2PzlDT/4CUAet4S5X0iic8m/n0Cj8OyNg6eLpMdC/bgwn2BAuPNcgp2FnQodq1ESmd8WSr3Bcgn4kd0rzyq1JiXSCPACGe2i3x5E5Bwxkr6NhWptMisN20YxqZ6Uwn7uVYmbjejhXtrL0DJsPJkcNl/bkvkLmBpWrbC5yQ+qQlZ1bGZIivVuIAcvXS1a45+f7QrpZ00KWAKq/z0+biaJuqvLhMHj1sesZbXerUog0mxmRu8/XSntkGp6FfaouPRJVXPxy2+94UvHDtAV2xerVIZTCQb+PU+Vh/tUrZfHNBzqh8wfaD+eJTNmOQJusgnyYfDzBNEgfwPxkZ4ITRcay68iOgS9XdzLxl6GGaoku1D2momy9eRW4Q7hzD3ADKl0kGcFKWLKnIUUevlKOPWSMnHLdaaiuXCN+kwx/TlawTk0LHORlsXH/L9DvAJdCd9OBhT/+ggf23Wm2p75qSLfdsk1tvWy9337VRRnfMQJ/guh0nSzhcIW9dcaUF4DOB1UoiI4OhDMCHKKNbt9rx7RIlb37x9dHX2r/4/BsKfdUPyKy9PtBkXhkM4+l9noQyHQR7K3Bn9lYgSRKErbDU//W+P/z4xdSNv/L8RTIx9ZeYG1/PO8b6sk5Wk1JTT6winTN13vQpMgDtuhVoV7CgVB3fERWWCuq86G+wEIqDA9oefIi/iXqMkRnris6XeTQHtNEEjQQ1qL/k49nagMfDYPLXXVECn4LlghxgLNSnG/p+rLkJOKxpF0A6EB5CpVaURSuGpVQrwC/n+cDmidCpB/5bnokA51RpRlDqKcLjVaYx/pmf1onmZ3iV030ZGeI3EP3SC+/nb2YPos+/8V+DQuX/BUkSNOd24oJgt5T7l0mCS4ZwgFc7wxLoW3zZ61gTphMqbIdMdUp6xRPgKeZtnF7h64FMeiIfn272gF5p9hPaGXx0KTzYuIyJFXgCxDHFA8slPOkCo9tXwHmKfv19kW136QBjR+PD43F9RhI4V9KYwxUKHSx2TOMM7ZNjZe2MPcrpOVYan1Jrb9HGYN/0sEtk11FnScTJyYvzQceqFNflzObtsqSCcqM/6YMtrBKWTxmvUTLtM19jHYA2JXq10bxA/N7sWX8ZWFmJHweeoq/3eQX4VHQ2uXh1qNAH+ImO+oRE07sknMPJbGqb1AaWmc+aFDEZN+rvDXbNvTN87YFdsXqLyGk4J34J5+iTtPV7NUu+bSBnVL6AsZE3zyt6TQnzpUn1ngGrMIpCvQ3IvIpFOFa8HLboyt8B+mx+WcNMOo/PpsmiS2UVSnrYU5dRewJZ/nb3zgnML+gXpTDByRYnbXgD7Vaki1V8rJWP36xYOSwrVi2TVSuXyfLD4GiNDEipD84WPJlKqQha0hM8/R19l5HrfzhIvU2FwBN+Cyf1ZrMtDYRWAxeMU3UZ27Fbtm3bKVu27JCtm3fJ1FRLpwbegSrBmyvyd0nIR3PEhuWmY1stiwz34yIMDpX6Fohsx8kmzEN/9dLr4k/TPL78M68Ian0fww41rTl+WwnaAI53G4SUJ6Gcd6yw4zQax6d3neRLQ//v8y8wWjhXzz1/UdSceCeq4k/Zf4xzxTkSAv+drA4TZPCMSFd4QI2TQb3pd3y+qYD6LqBOeBciQTuZeJOfHh8C09Fe46yOeTIf2rHobA+CyTKOSKrUvao9X6/AXxW2G22Zm2zIzNgszvloI5RR9+PSkjH/9Huk0gfnauWQFCvGuUqdIVsu7o3TuZnSuWG53MbxJjdNp8HyiNM6pOB4PQ5PRuAde/Q7/rT8U+gBb7wIZz3mfX9E0P7iX/wp/OMPB0E50PvfOJDm1D0yO36XFPr6pNi/RAqDq6U0slqCkvGitTVTQFDZU7KFUrh4svPo/bQZPeEJPe0drK5XlGLeiH0EWrUXUnWveOj0lzLYNztRY1pasxMSLz5cqmc+09rsK5DX1E5pXP5lQUtBhMynG9EBA9BkhifWCX2HEZf7TWdEW7GDos0MT0p5fsdK47RTGx02llp77rpZl9Gjz5GtD32GNMpwupk34nuBQ7+YNOTEDV+XZfGkFEdWSQGOZaG2CP2Jz+ihfsxTmjaFj721KfEbalePGHhC17H49j3sfH3ehnwmHpT9CVeoSWNCWuObcELbItHsuL4Ff3DJKVIcWAVD2ER8mBVXva3WJYXbK18L1t677wnOBzhWr8Ze/grnwaVuxSptjZQxUDGnozyfPY8xr1JYpZKuNDmVJzh73gKkU6UAoWPFn+2k8NN4fAroMmoVsob5ac4hZbPmiowqn6aHPXWp2jKNOJANU3AcrIJHRedI78bRWQHPca3P77TgGKE34DzL10BLtSrS1xfCsalKf39NyvB06FyV9asPJj9u25hb+AFgXljV6w2ZnZ2VmZkWKDwS5EfnjU4UHbgSV2F0VUqTa4F4bqVjUkTByqVEv54y0AeHir8Nxw40jjRONqAHrH3Rda1/tamlfflnX4D8PqMPyOs4oFY3tow+71HqU51zrG6EY3UHrvF49AZcOcN+G8j7C4P/799fbNWKnX903JDUK+8H+3Iz3XE+RBn4b3kz50I2B4m8OHeCB/g9QjqVIRwprlAVUDc0NmmZjcmLoM4wZsN4zRjHoHG6r46d24fmAVseB49WTdHAbTRMuxHh3NPC9XdTmmgvrlLR4dNb8fh35WcWhnK/oMwH8TCV/uGqjBw2oOWP0A/U1taF2jEPWzYFjt+eMrI882Y/ZHraeuk6+zZ8vlx83gpl2ZGE8p7Hx/Jhk+H9D7wVeHxSKP4MQ2i5cQLMKKjvvhWT0C6MEP4UM8CJkFc2R+DEeLgZqawV7au6MfA7siOpjgCfip4+Y0NYWUk+joAuo+5lYzFvHvcGpoHnB+uE+0IdcjaJ25JwJWFuQtpzu3AC3IkruzkpnfBoGTjvhSbJ/gBOT7zxemn9+seYlLjqg96nvZPXquiAfPZqbhpO1iT2OYUEiGMH5QBXW0N9R8nwhpqOnHOsVN+xj7GPXaseLNvOepbU+xZzr6ZsiO8N1kcsJ237P1k2dRvs2upQheUhCeFcFfsXGyeL305kv7LlBGPT9kCqPhTtmotQsZexn0c+jS9bXomnZzumcDY5HUVdrWxJa2yDhmhut3a5BCe5cu0wqYwcb+zorOIqOG437wmL0QXBJX/Dj1sfULxV5Ksgz8Duuxsir/SElPUN9mDvzw/z2SibSZMhijgOMad1NJzqCoXcM1aITi38xEDXNEX0tO8Y7nFqc8jZ5JN0pckbQKZqGk7jtrkw25UsqHJlIVUeSjpctbJZ2eJKRISzFgO7ngsOTKLpOL2Bmvcs49wAj01v6TGOAFXnzkvrTo7lUgBnKoEjFUgV+y3Di2I7uFUX+hvtOLkbmnfHD4s///JP6rsvFa0rPvesQhJ8Gk7KQOcgsR9/x8py4/MkjuKCJIZjtfkG86vAjGOFuovjRhK3vjD0wi9nHCti8onHLZurlN5TCoKXtjgv6rTIuuLcCAPHo/7oVKkDxRUpvc1Hh8qUy9UF0cUrw3+jVxXz1CiTPz0dne+hMUdltpyfW3NweulENdrg29Kst6Rdh2PVhEPMgDbmS46YRPOyx2D2QWrkjo4Zm33xEPm81cBIzaTX8wSC5qElgBGPXQVNoM4lRNVwXqcteaZDQppSbYxcXqQ5WePxD70+zC5yC3z21z4uku8zu/sbAhQ4iP7jbW9FU70zDHlXm/+86omkvvNWeIfTOBHyHYYROl4ZJ8BhKS06Skp8bxF/EYiDNTlZ6hgSv8OnxOmANN5hHruM3iEjGHSl2xP2xc4d3DzQ8rt8cCLjyzX51uu5MRP09RRzunKAwYoBhw5e7JOBhz9HSidfZNPtJ+CsRXddLe07r5Qi+JCzkvY+G9gh2w29RRhNjSulrsuxsjrfedLAZV7tyNk4OnVNkNFjHiE7H/QYacAZ4v7SGmLHnwcRJrMjdl8lR45fJ2VMajpGmCefDuAqKZfjizU4WryPvwiO1ogElQHoEadPDti897APg31t+73lQ7CQls3AUyqbN8qn8+39CN/OMloxhu3oDNEzGfpQe2KjNHavl6QxqXKAuuUvfsqlJXCqjoOhdU4xg8XtVhKUklcGy4qfCh59YFer3ixyHPb0dYST0fP3DBQ9bZlcE6no6yw/n70C465L7afLR0JO4FRxpcpvAr5mgbcB9/3hdYt8HGEVStLIrFVmuvP4ecwVGVU+TU7e1SzI7gZPufsAJKBdrUTnBiJk5tE1Je8DmE+vZHoyRGwJzhQdKQZ+7k9f7MNhTbjCIgOuVLWT5EY4ee948dOirwVr9VyeovXzzzylEIT/HJRKK9CYVotEaaHJW5rhSRyFY6VvXr9O2uMbIOLgLYxjFdXjVv3zwy/5r5dadQbbnnr0YZJU3gMf6cVwANGvzEmfQ85Q3loOpVgtSYkHi+PUZ8hoZ/PwGVtFRnKdk/lYvabiPxRmrjd8cxYXV42WoLTqRDXhRPGWL1cj9XYfn4VCFbE8zEqhDPPu5GnOA25/2TjDd3RsDBZh8ephqQ1W1EnTOD12muAP+blWMyt2hud5BP8GzJNxJltNY+qRUUzf4V39aplSHm47CK6Rvt+fyPPOux8+b6W9LfnopQPxkuhDYF8YFivmTdCowQQn7sb4HXAZpnlpZw6OG8SF5UEpjqyRUvq5G44UZodg+7BBXrboNcso6aX3dYQn+3F5s555GZKFHphBJt4qlbCR0TP4FXA+LB7zcy/81Ms0nJdp0ClJWjPozDjZmVFmAvLTLFHOmMvopX4ZfORLpHA0usO9gGaJ/JOJbRKv+5VE2+6SAsoS6u09Tjb2ighyQEdvblra0xMYgDOQeYvQPEO1V8dKV65gC5m/5ZsZXi3bT3yUzKw6Sdr8qb8dJcjJgPucBwkms8Mmb5Zjdl8h1RbqSfuKBfdlWdOW9lYGHK4CnKtCZVCdrAL6GD+xJLzCDEvobpgQdXa2FayZWJ5wmTq5w3SgNn65fR7IRM1nB15FX0c4PeHF9aonVVk9i6lVS9mEpD4prcmtCBvhUPERA/7ahzZo62YLTtUiKQ8dA5EnCaTRlapWO0iiv4eT/Y7wBR/k58MOKOBYvR4zAi7IZIkt+Z5hqz9thZQxsIeTBeSMqis+52B5grJWNq9W8PqcBR0rvm4hCLXHZdKngC5V5+L9qSeFb0+o0NF0pfHklM3bABlVPg02XIXYMFsQnF/3GUzbX+WzWFbIoYcqA7/djS3qEQzzo7PG56ZqcKZ4W7CAumYc7TrpTCoOY3LtWH4axMnbX35j+8cakUNy+Rceh9Hw8aBcOlbf0+VKmFYqqLLc+DyJo9ax2shP2myCiF5sYT7CHM1F9anPDL/8m6+06i7c+YxjltfqxX8oSvCHEeZBnU4xT3JdotJflhIP2BZBD9af4xzjdHaTTgugOn+TBdUejvmAjtPcREPqkw1pzDZxDc95m0aIx7xtHpDnv2aACLNz55RgZsfG7gcb/aOAPIxNx5bUxNHK2vMgAZ5hqjjGkRU4/1dwUUfnytqhGDY/MoZPV6xUxTyNrKcPa0eet4CNIfdF4spgeS17R9aXh4rM4vA/+fhEXqcZ3Y/A2lfEH3xdLVlZfQsm55fwiiDQJ/kQkbSlPnanRMmUnuwMcIAA65ovJ+RtwiKfm+FLIvmOHXReniD1m0T01rkbdmwmSy9ViHT3lvVkTWNZVmg6eAizfzVQlgU1Zp00CPrdKcsj0qUyLafuPHoKKB0ldTj4ORcMWAS+1ZpOFFeZyMf8MDLszMqTsTc7NEXLFE/hytYB30HUKg3Joie8ToIVp1rtvsN1Nj003SF4Pri+5XaJEIK5CQnbdX2/FDueKxKvYelgtaYmdAWLD7mbz98A7NV0uHjbEvXBn+iyXtq4kqsHFX2j+tiaB8v0ylOkWa6ZRrcHljk8WxddQDlj9IcVu6+LTpi8JqxGM0ELJzobaamFil4+YCl1soYBHCpeZfLXPAFXuhC4nK8vybQ6Ol0aqNM+iFmeV6Y6iSIP7Z92d2nDgXI/KpM3JwIDMLa+DdIIUzhnqNFpYQ0y9WJ56jSd5anXiYNtQoo+SId4dkzimR3Sru9Gu7Tt0HH7RppWG47BIqkM06myY419uBltToL4w+HI5D8cjFcsfEKktE7km9jjhV5N7BuQIJPGE5TNZ5i3J3yFrfuMjSfQqUow+zLk4TtWDmrVbaq6VJ2L7/QTDz3tO4ZdaazcwzRFl8pLE+H47pkNlfZI2hP81nxf2e/ngOXTGgHjoqkjT3veOiTYJTmsSkWuRiVSKcOR4lBDBOcdhZ8/oKLV6XNfMaeE4GtJMXn3K65t/drEdKP508+cXwwLHw2qpdP1ATGXSXoAoMpy4/MklvLZxNasNDZdI+3JLWh7MxeoOcYQ5v+59tzuf1v0yu+9ykT0xvaLTl7RajU/hsN8OqezSn9FynA4dHeZMZ8TIaSiMhzv3TyLS35uoilT22dkdgLzOpwnbV3uwzoz3Jg0TEuBrFGmelUyibMxsjufZNMw2HSc61OdsSN4th1a1i8DS3ChS1kvxk20OkA0IHBu0duCNh0v4tWhItRO3T3dn+6DOvJKVal5pfv3eAYuNLcCWY9q+YsniXzZZHz/AJsog/g/1p4XJa0Xh3HycMzkx4WlQkWtJtehL+PEjBMU60o9TNtZ0wOHYYiTL98KHRRqkvAEqC8kQ9AOgW7Bk5xbsdDkXUXw4PI3J3sH3Rd0jNV9c3UFTcSGUm+QttqCbEjEaTx1XIHBiUfjWGbamonFlJ+AbA5FYRwY5SzvRfaEy8eDVcXtpsTVRTL8+2tFBvmA8b7BlY1bc+wou+V1qGEWC+H4xTs3iOzaKNHurRLMjkM3K7i8kYAf2eJtIx5/syHRzKS0Z6ak3eCX0tsSwRmh0xShbdpBSdq1IZlddLhMLDtO6kMrtM1TR8yDPSyDtP5yYJsjfW387p8/aMf/TQwkc+eUi4XFfAg2die7ntW5tzrmyZI829LUhWFsuTQ5pyGd4U0KdfLp8Bd0QjUfYEU8PBZ+P5hXrHS6WKdGx37KPtv5KKlJ45cNdm5yNnvugU7ZzAbtRgdey4wAR8o49HDe+Zwcf+XHLwuif7LPpX0Q9vpcC9LwY6ml0ojIyNF6qZ+02nNJkNwZR8HlhTD+l+A577kG6eyODyzeKvJUkI+ido641zvAIaW16FcnoGJOp/DTEL7AerIswXKpU6VOfD6hAauHP/s31lRkSHeaPcRnuoQDdBm1ClnDTDqPT9msuSKjgkB5KgpkR92u9gJpu/RqIOg4c/BdUfw0n8JmyvKQVco49nnwdIA4POgw8cFzPgvFaxU6UUXo3PVzOg4J6jrEYwzLPFuJ7EKiTwTl6KOvuFa2mtjeSK74wpk46f59UC2fr29eT3fgMgbN8JYqsRRjlXcW6huukmh6e2fsIpq32qKoNRNN7vjEyGt++AYTMT9uv+C4NdVi9PGBJf1PLvHt596x+9WgsIqMHkIqZ3gTdq2fkOnRWehN3zbx2PCfgktjWCtTIGuUqcw/lXvEOd46Np04z945O2Z3EqLj8FeCXKHTVSvaMk6dAzXT82x62gavp13lYevLSEt/wqxaQbb7MqdnUuqpM/lrOVSFDSoGZj+aS+RFvy+C6737B2xv60b82becGpfk7CAJTkYNHINBtaI9vWlRozk6EpWqSyqVSrHN5cc8WAGGMQeuLKnblYnvOCxZuCSdAeJY3x58j/TGLB9Hmf9Wl0b5NvsILZsr4L6AdWAeLOeLGltJaa7Rt+quRU97+zHwPvv0NhxP4NbaB/sc31XFYzEdCR2PPHS016sPtUQUdMpjklBHls7j5CicqwmRmXFJ+CB7fZrryXp7kL8i5HM5jdlZabdbEg0uk7lFa3RynmwnMlUeQFlxAsc+GOY75lSrNvMAZeb3qGab7S9Ux29be/7Yj89MSn2vLIbts4N2vdJEOXQ5m7P2frUJbPfHPANbXpC0j3o6czyd+s2gqz7YxinrNr26p4L7M1HOAPbW2IwJz5HKgT99bzdnmzip7K5Ulk2UhtbsxqS2FeZ3x3HhpnbU/mXlBe+/FbJfwAMKlvZtIl9ECf8AQd2S+wQeKjN1vDIGKWttFE4JqqyTGW/5JOGzMnQyuuGn0dcRFDnSOtkoPMG3zwC69AKMwStfz+bz7QmlWcOMyotK2ay5gipmOxYV9IPo7IumKJ1OkFLLsA8OVnBtV0Nf49kLmdBhpyX7Hlk6nTwOBjpABSi5MkUrs9Ps+CCvcRZaB2qnouGtbHbFp3jlyiAOP7h4qvXNZ2/a++eWGj/61wcXS6UPhn3Vx+srF9we0woHdbyvU0KKgDEUN6elcc8VEs3t6nKs2u3mTHt848cWv+7yN5qI+ZG87My+qUbyN8VC8Kd8O7vbFZGukGrFoC5ZX+B19NMUOraDcZo6PI14gbfrngmZ2DIF5xXzOezppPDdZElAZ4V5w57nB+rUA9Gkljq9URrKf2NAmUkdrzbq7FDl6TxqeIqG8jK7b7gqw8v5iAb2xfTwB3TXtCHAO+dKNdTTCWMUN4xQe5MmDdSlDhRlBDXHVvUde9YEzGfboXzqSZG8BuL9Arb15wcKHyT/8pJFMrBoURDJ4Nz2nw2Pz048srZ49fPL1ZHj2Au0AhTIrivHnELFXrv1dHvLowuI35vJwYI9dtPI2vz6z1/JFMpVKfUtkqgy2IgLlZ+jj30+OOWpE4VVp3waE9WQWTmbv+iaMzuQSoDlXX2TajCC8fgNKwkdFV5yYkLhSlXU5qoVV+x424/P6GCvXH1kxw9BMcHwhX6NRl3qCDMzMzI5PS2z9boeS/5kb/ZkYffbBZumDMeqUa//CJPiS5947rl3zn3vw0cXCtMXJm15bjFqPDxsTVaacAIjOH58ZiHdl1Kf/w3AVK6y8yMXn60cS31A16XulYfRsT4wiSat2bGbm2Pb/m2wb/GVtcMv4Ps1pqQv2R084x/G1fAQAE7VE1Gqj+N0dKTpvQcYaOZMS+eaPRV9vU2jI5AnFEv3BFrxoXX9nE0uL48Y5HWZSGAv8T27LnTd9h3DrjRWzqit0MSxTvAZsj3YEK5K6CitHMa4tA/tq9pP5PMWaXf04rrSEZAzqlw8V8gwxCeiJPlCEkYf/ZOb5BYbtVfMXfbZ48rl4G/C/tof6KdcXOauspTmdBkZoQDHqj4p9XsuV6qr1BqfOlbTzZ13fPQjb7z2bWv1nN0b6/74gurSwvSr0Nfeh7FQNjXpw2p84jbm34DztxN04uZNhki23DyKi1pTNp3v+W8NjWzTKfXiTVSqdzqVrYNChVkdoo7E8im1OuvcpHrWhpWh0crhqlX/SA2mOK+okulMnDp+ZKjmecYl0ryyK1bMUxcLbB7GsWIeJk5tYO/Ko06WqjGG0XYtkfVovtc8IZJvmEx/s7C9bv/wZXSkc96w9JzasiP+uDyy5smFUmV5wKcnzbFa5LJWcb7dWX0mej5bB8Tvg4lBt2FGk4vunS215ujYzu5TAXwwOylgXBUqUVjubxXKfY2wVB2TSv/GpFC4PZDijXGp75riyOrbw+PO29FKkkdFzeb3S8Vi0TlCe4J2KgvHa8cyjNKM3gWnT3kE3yZjz05PjQE7PV8AyPLRwdo1Pi7Tc9kLytTaS9cFO7nhWKXZbN7aTpLnPv1Rj7qOOuwvkLuvWJ5M3H1S3Kw/FNKpQbt1fNKoH5E0Z4fjxkw5bs+VEIph1MQFHq98OHjpeGm2gGO6y9Cl8RTzWndHZKHx+2RkkLLzpYG+K8oo9Miw4aNvcWt2W2P3+v+e2bX7s/f83earHy3CB0wOOVCy8C9F/hv0ySiaPSMdRGAnroVTeAplrWwcKt6uzRv0BlcM+A4rh9TUTwO+KwurUNIVCeTT5Gw6fdeip33WKJPG4x3L1SreGOsCDLI5ARiviwfMilWvsnCTqnPxve076IonoKOanUV7dpBcge0Hw1r0nZdfI/wlxj4jvvKLh+PK6z1Brfp8fs4lLYDbsdKcLiMjqGM1IXN3/xxn45mOHYi+2bzdnJzZcvPf//itv37nJWZhpgs3Xnxy+Zih6rPQe/65GBb6et24ceNYAVYlt3EygfZwUyjn4ALOK1tv3y1zY/y2Hy8QNEadCpdQ52qXTmmWNzZZ2fGpLZR6/rGOSyedboyO+0x5p+/YMLrcV9IH2cu1Ei7eOT/bdARoZsWKeVAmSxvrWWm85u321ZE75aMd46zeyYyzTQj6/VIsl2B+PGQXmvPBFune4bo/lpFFSwbP71996vMqA0seKcXKinKhyAV2bTStAEL30mtXns6yZrWio085OwB02DtlxywD7Flr2ZMMXHkAlo3tApZ32LSZkSGbFOOEP1gNG4WwMCtBoZ6EhUZYqMwVSn2zYaVvulCqjUt1cCyq9o+Flf6dYbG6Sxqt3a2wsLNUSHYGfa1JOfqcpgSH8wTYxjHpjrHPEhyMZxaKxS9qh/DK4x9KR2vg22k6wyh1cS4/F+ectlRv43y5V7yms7LGW5vJ2VnZvmOHNCP7bJvGAtauJ1CxtOWEFUURn6W45MkXXPBDE9kB8ue8W0ySjYVg3W1lOFBD0qwvRZqlcNiXSitaLI2ppcHc1GJMhiPt1txIuzEzIM25miTNWtJuVeEMVpFPDVMRThlSwr6RJ/NF4M8QA/K2d9m+1OlTnS2J5brhDhXU1JYyTuWhU3/ZiKyVAXRWzXLpO2bQFdvtVpS0m1taU6M/mdj6689tuWL28vMvF76c7DeGt4m8FKV7D8IyDphDAq8xUtbT8ZQd2yv7eZGxNwjDWG8FKvL7yNtD7srCKnraE36aXLzrfhn49oQKHU1XGivX40Cm2cWNOD+s/QCuAZfohzQ6KXrnPb+DRcxXHsImV0o7DgXMtRuh+Oeo1P70a38tm2iyv4h//tnlaLh3Bn21l8vcvXSsOBfNjcOx+glme3/VC1GYJtrNxnhz6/Uf+OFf3vbXvRyr5IILijPHTz0W08sXi4VgEZ/b7oLXGMp2Np3p0jJKUmUg7dlINt44il7NiwTo+a/UzDhKySjNxXfpkaOV4zgZB62iy1egCOACqV5NrY2eEFXh6TJxRq86yARPcMNLB2RoaR9zVEdKz6YAWV21UsHwKnHD/CAzFz9f9RvUlvuDztuv7tPjlWokjhPt1w5kHEk/9KRY3sXd/CZhe9V9w2W/LyNHHD181siqEy4K+5aeXyhVjg0LxZFyma+aZQdhZZigwF75CK7p+xRQQeBchUXGK+NNZda8VjPM6CpBttVrjdE48IRwZsZ4gS6CHAUSNWHEn/A1YNQIk7COJm0EcdRAlnMYLQ2YzqJkk3CrJpHDhBTDCXS6sXZcHCtW+ybC2sB0qd0/Fx17eHPgwWc3gyVP4k39Fk5+Pa9i9gWbN2/uG1m8+MV91eqHm/yIZg48sWpHyUE1Vq+HrZzhqaec6kl9HQKROkyePm+3Jx2XzPm19S2jozILmgJx8wLHwyZWRwYharWefdVll/3n2rVrdXzdF6BMOJveU07uuKUcbL65PLv15nLYnKlFSX2wOTkxDE9uJA7DxWjjIYzfkaAgwyjFQBAU+0CrSRBUAylW0cfKcJxB40ogBTplZZSV3/Qoosfp10sDOGaFMNTPr+FA9L4oWC6RUKePpOC/wFoysXAlodU/HrtWUacuHUy1MAPo0GHrTXTbKB6L2/U72jOjP57ceut3b71l+rqL/kcmbZLfGN4ocnxR5Muo9DOs6jcC1hmht/t48mHVA1a9Z1gjOhW8BUjalc7ZpBsPkDMqT+hpT+wpzd7suxmFS8eJiKtVmRGYNU1Bmwp66HK+Ho491agNPKGrTCprxzfIxc93DLzdSGBuHkXX/lYxDP/xlbe2roU6U9z9QfL9TwwnfQOXBoO115kPMduduEIozekyMoI6Vrtl7s4fQ6Jb4OKtY9Wa3T1zzzXvv/Wd93wwvzKcXHxxYW7puvOTKPjXUiE8Rp+r2gM6Qx2M5Y3OCMpbmTzfdD9694RM7pjTiYVKN1/oWc/mY+YRiipkZLW3Nnx6rB3pOfF7OHF+MEziVVEUvAwXb2eHSVKmc8U7E5oO+ZN1eWg+VmfyNDZKNRhbTuTFckEWrRrSX0XyPVpMR73ak0GgS0WHSWUeL50s5QHdTydf/pKws08SK5P3bFW2PKuLLYmT//WtWP7fU0R+ZTL/zcD2qgODS9E3n3qxrFlz+kln1vpXnpVUqiclxdKaMCgsw/lmCD23hFpA+7K+ooYk7bmk3W4kcbuJymlKO4EjFDWSiG+45PsN4mYcIQ66Qhw1k6hVb0VNOErtRhQ15+Jm1Iij2XoUNeaittSLkTRA+VJcPsdZ19CSehTKXHsS1zhTMjc9IfWxa2QOVyN0lA4pcIzD0/X6mweq1TfjJNqp/F6zEzsOiW4Bdp6UtXEeVc5Slf24nN7JYDJyPj4vs5R1OFWbuXLF98hAPy/sMbkj6+vrk6mpqTeXG42PXnjhhQf8vUr7iOAfjpPyaaultqxfqu2C1OKK1KoDUo0SqZXgcOFSoIwrnwrmuDLm4HJQlloY1iphua8vLAagZThkCMWwXAgq1SQMKgGUOFVXkkKhHPKNp0GxWiiVyujmyKcAxw1TT6FQoVMnIX9lq95YjEkC/T6exLXAKBy7DUlz5tbG1Nar77nqtmvP+dq9u6o/GHgVHNJhkU9iov4DiJU9tPpBhboD2q/MxVoK18kAj50XXK1Sp4oOLfLrSmMVqd43yMcRnqBsJhLIp8nF9xr+tMnaZ414TpqOQ+ENIx8ZyQqsK76Uc1l/IhV4xykQ38ueUDYTCah93sgDZDpUVLdj2ZYEyQ+lEH0ac/BPX3vnff+uW3LZZdWksvUv4Vi9TWZ4F9EWwFWg0pwuIyPQsZrdKbN3/BCst9KJKC5yx825nZN3/vhvb7989MOP/rGkHy3/MpyqCxfd8/ByEH+yVCid2vI6oNsTkR0bkDyFJrHp0uRgyDMPvmVl/a92oHFRLp4kU1tQ/is19obOr+fnL9txPAUn5e9bhejvz900uZt5/XLZshVR0ngZRtDLwiRY7R75SPNQx8XP39COU0WCjXN+ADr4g4v79BUMPBB9/QIBQueJblbqZAG6j7xjxQCWWxOPwH0pJUMdiYsz+anMwPZDejhWdczln78okZ4veD1U8PvEAcfVZ0rfsicet3Jg0chhQXF4MY6/PwjbZVwWJI3ZiVbQGJtrzm5vRDNwkBro73Ool0jaxYok6BhcVWTd45pM+NLkqFCAAw4eJ75oIJZWEzlVGtKujkhrdkbaRz1ZWsElve+L3x8Ax4JL2R/o7+t7fp3PCPScUbPQDuTBydqZDJOhmXg/zuN1IFkbJ5soa8cwj8zJaNvOnTIxNaVyT9jj8o+uUq1KY27us1Gx+NannnvuZqu+3+KyC6T4qKOkuGNWittLUqpWcGHWlOJ0U0ron/yBVKHekhLOV/yxXoiOWkTfxTWEBDipBIWq4CIdaWjbVyiXa4dVwpHF1WJpCT/CxqvjZhQkM8XW1K7Z3du2X/elDVsuOgAnn4OBN4u8C8f7WrTn4DwtfpCBE17am/Y+ZvImvqirVWiozNDLZ4nIrr1YhZIu+5zKE3raE36aXHzPacGz50lkJi7IHJn54EXxg8y8/Vfh2ZYNyDgG8GqWzwZyRkWBgfZ5WwK6AiLoVLWTZBPOe/+ThPLVehD9/E23Hbjb10lyaRhdcdxbCoP975bp1OfxCgWa4S1VYmlYkGhmu8zc9gMp8GXDvrneCpzZPn7z9/8mvnrqY0dbxwrTXNB8xcNPiwP512q58NBm74eqesNWuYLzpZN17uTcih2jwvjKnPFNM7Jr4yTnBhutlkrpiOiFhebh5mUXZ+xUB74A2o6Tibgd/1UpLn3qjO3buy5kf7G07yK02DvRmR6ChCHPAeldDRt8x0WdH1I1MfsBY3jkF6DxR1YNSd9QBSdoJES8moBV6MmcluRdHnQejY3J2+YHNl21spRsuk/VGdnEUcA/qoe3D5p8kD2QVzwxkv8xOzz0QDHuH0DdaFlQIaii303smp09vJIk/1quVB7X6nErsBe003hwMrcp34NqMEJq63Rql5O7eBsIX+YtwZm5Odm8fbt6vnqrKw/o8tpiqSQ45mvhbfzxheedd6NVL+B+jreKvAZt+VcI+/aG9fuMzgTAW333aYrKJaUYBuyzbrbXrtpBflf5fuwJynbZ51R7syf8NLn4eYaWzMBrmeGqhkUvOwe+Y2pJfyJVOFV2OM97zMrm84KcUeXsmRcdqlai7xD6SpBE36jMyXUv37p/D6bvK+JffP4NQaX8AX1BqOso6QGBZnhLlTgK52l6KxyrH+Kqp5pGE5zbWo2prVuv+cb7xkbjfzn3P+G7Qj316oc/qBwXPlkpBufRqfKSZNKn8AaKsq7iQXxZCTak/Fj1+mu2SdRChlTw3xgYkU6FzcDNxYxQE+tgqIAQJ3ErDpLXSb386bO2bp23Ha5cOvyQKI7/HsdwPtKpc6X5kXp56v64fxWtPufU8J5p/0hVRpYNSFDEGKbziTicIkiQ3jhRZtWK+fVYsWKA6PLVwPR2X8wgXbVS3oS0XLYt9PV1It9+Uqzv2/uNwFsL/c0C/T5hsOLvJPqCoAxnZKlZikNwHWSekI938p7S7S3PTECZevHYaHmJTDwCv2peLZdxguo1o8wPfs4H+ZzaaDSWWNUC7ud4iwg/6/E2nps7PeLAg6cqOlGxFDTw6RDzhMj+9bEuuE6bgutenJmtCLjuripuXCByfd+PV0JKxsHKGmdlF5R4cgrGecGPz+gtZiI6VayXjqFv59typWppX6LPVulJzMZl7J3e19nQS09Z76BSjvlbluTKVjt5TZJEF1ZHor98zd3y84PlVBFxEjb1vsW8YCHng623mG4A7fK2jJO40OJ3ywwarzz7pFJknCo4j6LPTjLAm9TgZD94+tR+D4Efa57ZPYcLT3OhSh3PzEopk9BWGaoM7wI2qa15H1n47up0+Jk9OVXEw3dOXAcH7OXwTX6CxPBL+GfB7FSygfvxoful+2D0vMNcn6xLfbapdzWo1tp1yaDT8qJPEvp7IsoUacOgxwjWpXGJU10aoWD5zPGrYPICMHOwCc78VkmebzSHHvcbx+qBgFarxV9kDNOp0j6AmSp1XHoEbMzw9/VeupQ6GxdH4vMujnD2yqbaVE+4OJdOY6xM8OqKL/3UTp0HdD206kgODgyUi6XSUZdeeulCv7sf41JcA7xJ5M1ox3ehoZbz3HtgQUfKOVNFUDpSnUn6gAPdlr+O4h5df9aubLqzAXjqUlUmzkT6KhWsoldeDL7K16k+E2lh4xWpoQEvzKfgUM3wsjwTlzMEWB46U0v7jHPlnCe1JFWGlgapTgUbHGtlrkqxhehMoSz3wAf4HJypZ9Qn4ie89p74I392t9zx8mt6v/XhQKIQJo3EvOzOavYTPCB+kqwHOL+hR7akLc3xaYknXvN7xwfF4KPVcngeF2B0lwzWydljUEfH2KdOUeo46EZ5boqlgkzsmMOxFY0OidRGo42tFaxMXhXmX3m0OZyXdiz/Befq46eOjk4b7Z5x3q7pW+Mw/PMklGv4EtjO/kzeLpAodWVQYEw5FqDzPjfV0I9CO+eKoA39KR1/7L/MQ2Og1DMBJWusMDY9YU3niVWwu6OProSj9cIrFsuQ0R5a6GEt4NAAzkWNv0bbr1UlBqRlgNCRfboXnaKXDsjb+nEKKzst41l+vvSzM8D2DZp3GJ7yiAsvHLGqBdzPwF//4Xr+I7jqezta9z6sVDnnyThQbhUquyp18Kcf9lDsBdO5edMV/x2U5cY/SGvSO64zVlJYQU277K3eSAZWUH1XJACZ+lQNhif1KZz55hBSPUHBM2TZ+AzZQCmRJfy4MnjNy9l49sp6MuHb8uqfa4b267DNZiwb2lHyXezjjdKKnnD4+uiFf7ZevvPmMZkwJocGURS1cFTWM/IKPy88G3YGHCC/lTrv3JUE7XZD2o894dQTq3H7Q+Vi4TFtpoG5cyo0aRo0Il0xMsHEOYdK9+WicjxXmOozbWnNttM8GGeos7U8oTrIGsF/I/MzQ01J1kux+M4z7t6+wxjvGx65c+KaIE7eFyXJPXxWjnC7I5TtbFJkJeNMNKab0phB87CMWk5ltf4Udsir3rAGEHxZ46mzQTVKLTTC8oDZUwfsu7i2OHVsUp5rNIcWC47VIUQUBBV03qquWGGw0kFJnSzEp8Hq8g6YXng62fGeDpsOb/WOqp0RuM3aGYXyhG+fjyN4f5xPbHfBjIDeQBy/DxgkyUPDIFi4HXg/w1tFViO8pCzyn2jZP0YwX1jtCbZzJ3ScJxec49RxoJyTZdIcfLB3mh/AJROJRDfhsmZHuue0Y3usp3O8EzNxhB0fKbx4JZ7seF/lC0oykRaQqarjjDQJh6qRnpk65i4JhydDEd7QSDmRYThV+goPZwA4GyN0ghLLO2dKn3GPpNmKktsaiXylnURvK8fRMwuV+Bmv2xB/+M82yx3zvTzzYEP9BzpWe+1GPKgeSDD38isUPcGZLWqVyuHhEgy8r1wuPIUHqQ4SnR50KsenQe87wYhxls/b+OnyPFf/p3bMoQ3MrTEzRBCvlKzTWd6wHRn/yEba2iWDdwwktVsZvb94xO7p/4Kb96+RJONFu5/OPih3ykSkvAarBPjQeWO6IVEDjiJvFTKKTUEnH3bmjzLUaRwVHu0FG0eSMZsnjc12GZjnXD4ki4320IFtsoBDBfRSOEehPl/lAmY1DXvT7Sk4W0vpGPXU53Rq51Ffrw8bMrg4GzQOgY5VtoMbqWc/1wGFQQfHCsd/WtJqLTcRC/hN4/UiS98i4evQSF8pSPBPRQlPiyUsIGBO6naWzIoTb+G54DtPLuja0CEH+xjPcQxtnCBaEv8nSvJuTLO/QnmG0G3Rd72AzkjKwqpM1vEUbHwaPHsMBvD54OXF4KVnXl35Ue/LXv5cpeLrFBj43U6nzwcSHnd/KdZVKq5WsWwYukiDMrGcLkDWX1tpYDzSIuDKXm/VQD3VjJKrW7F8FGP9FUE7ft7iIHrBn2+QD7x6o1x9IF6ZcF+B8reDJGjpgTto5Vgoa+UeNvygfxLBL3MXhl7aJA6SQpQMHNZ33DPLxdJFnO/oWNCWt7YY6BA5fl+Cb+945uf4Nip7evdcqnd2xgaB++fzSKnei7NyqYB0kny1EiTfOuHOO+91G/VHwUeTJLgsCiTWvDmn20BiqNmn02PjiPZD1urcTEOftUofwULgM7kM5hUnbBrwsNb90MRt1KYj0xlTnYo2QoOR9c/KGpi9bVLdfSCnjM/KHxnNocOCY3Uo0Wol0ubCsra/GfeQspOzFzS6I2OT1XnpDevFG0Uq+3w+TuMdnN4FF0fq4kA5sNlrbayC/boXnJ6OG66GlkVheDTyWOh79wMMiszCnb4erfTtlsjXcS1/dywB5lZMejo9uMC2drOXH35zcCVwJYSvMNUWuQz0zSjrk+BGvFFdeZGnw9mq+X01Bbu1IR5j0EtH3g2J7jgzlnyVE1LTjD3+GayogMDXKEwm5nUKWnoaWLuMLVBCBSyuxjJc4vNUHGNQWiPN208Eas9rCHCB4UnBUdncipKvNePkdYFET28X42dPFKM3vmFL/OnXb5OrX7i+8y6n+wPgePDTiLyXZzX7A6ZB+8Q46efSUy4mcVjaVl/ZV156us57qE/jYMDA8epUMIENveDFm/RgmJ5UdYbX1apRVG9s8tX9YJOWzcqaRnlSIzvAmrcApyQo/d0Xb9+q76q6tzhtYmKsGMb/iBq6vejtxHDeTi2ocUVNrUDotNenGtLWZ62gYJTtg+kzVtShHhTkLTr5GXUqevr5wLrwzTgU0N+XoCmfe/UeV+APPPahuAs4UBgbG3toO46/VSyVVvLXdZleNB90Zkz7pSJ1dgDH6xa8T9O4XnqPz9jNp8/pGo2GjI6N6Zt7dXzYY3FHZKw6cOmq1arMzc6+Lw6Cv33KIx85psoF/MbBl/tOw/mAY9U3jHM1JqWToD4ZDsqJmK6OReutROsOQqaDUkGb60IH2lubPN+T8/L+It9/COjYi+AOCH+UPoveiP6T3A0n4Vpcsf8CZf51RWTnO+BgvVykuEzkRbB9P5yqIU6y+wR3QETuIFTM6TL2hC/wBGLZFJ7CH/48Xr4yuI7RxNtPlBVdGRgU0AD9xUT6S1wvtICtM1dqBc0LPhqcrjkk2xUGyY044/w0jOWniLw7Ksjkn2+XWZinu72/Irnis0+P4+DjYal0mHAOdQeZViaosj30YUHi1ow0Nl0j0eRWODO25nCRGLZjKWzeLcXd8FH0otFE5R2Z+wqdB1nLCPzK1p1XbkWLm3KYVwdwjlXJylTZeTel+EcceX4qoh7J345H1Xedf9ttB+SdYT9bPPC3cEheFSRJX3qXwiub27cph7mr4VZwCW4ZRg4blIElfdJutW06GwuqeTAtNVamkdkXWcdbquk7Oirydloe8mgvF3huageyC8379qfG8jGW4FDgAHaZBewN27dvPz0oFL4Jx+pw/rBln4HOokS3BuxASo1geHYq5bz4fByp5TNxvs7jnZ46DjKHRrOpH2fWH+hwWdrq04nM2nZSmPxK5TI/jfMd8K+56Pzz77JRC7j/IoDTFdDpKoosKyO0+OyChPxe4GFwHZbhnD0CeQAOzgDcbFwZJjCTKpwwUg3oFXzkiUFPVegX+bmHv4F3PgWfo+E3S+g8TcNwAu7DKHrZ5ljam7DPTUUpbByU5pY3ifDXT343k4vhdxwn8hycrt6PiXUlM91vsJCWzZdURV9n+fnsecQ9VFpozgJtCFyditzY6QG90Aflr/P4Tio6VVytoo6BHi4Ze37h7aBZDLcJpNtUCJLbYXAtXKtfFRpyy+SkjK81u/6tQ+vnX7gQx/OxoFQ8Wl+74OosrTtQZXvo4Y3GzWlp3PNLiWZ3GccK8UEbvWvbmBRHJ4Qv6kxXlszmwIMNjzlz17opGd8yq7fIzLyLf6Wcd30eVJ0KpjUyA1cdo3Y8FkbFc06+dd3tmvcBwM8HyifFxfLnMGjP4mdMdH++44LgHKk0DpHOhnXGW9nVgbKMLB+QQrmgLw1lMo1nWgR6+oRzkNI8rax/1pbRbl/Gdh6ZAfvnbkhZFpUT+XESyYUXmbFx0MFdL+AQYcuWLQ8Ky+VvlEql43TFah/ADsJe4cPpUq3HayebhypnaUbuwSv19Z6OEw8/aTM2MdG1YkXbzmQG2LSOcvm72Wqth/zcJ5533uWMWsDvBujQrIDztBh0N2hRhoqhRMUBiYt1ifUTP+gZ8AESTLWJ/cEZvakgwumsgf6BU1zQrEqhXpHZFmbAxlaETxqnS7vRvuDtIk/F6PogvLjj75VT5WC7cdqbvW5NqJjTUZ7X3o4Lnk74Rq0WZM7y5rPmWdDUjBvD80Wf1UIifQgV+gNqZfKCyS6EHRhTO0BvD5LgtoIENwVJdMt0TUbXbhU6qZrdbzvin33xCUkYfTzMO1aE8lZO9aDKYsMVq+akzN39M0ka03CiChJGsRS2T0hhB5wqvR1n7F1bHRQg76iZyMbrd+mlBKdMnR/J8F+pkckq7xwIT8crltkoflcU1P/mjBu6365+X/DT4dpajMnXwekbbKfOi6F75M2/rXORYThWfYv74FjhQE3HRzz+4FSpX8WgsssDktsfgnsDu9N39mXtnC3zVT0C9g1N6lixKTGBbIP8Z09uyZe4x4MNe/gLOBTYuGPH8YUw/K9SsXgqH+ROwY6Rhx3Y2kEQrxLtoGdfdF8tVzuP1wcuEZxNaguqcZqNkX3KPAi1c1cSujErVWoDcMLhChXfHD+GS9/UsfJhy67w0nLL9O12mxc0z3vCOed8CbKJXMACDgDeIvJoOFR/C9/jzN5vK7qXQJfWnuq6ttfFU9bTKQ97NxSYlCtSXJ3iT9raCGaU9U5Pe65O8T1UNQwwLheS57sGELUNmzsxsO4MJbkjCOVWlO322pjc+dpDdEX+m0K3Y0Wtrbh03gFNeUB5hEJRovq4zN7xA+EHazlvFUanpLBllz40bm5sd68uHnBwtequKZkaZVNhb+kcaahhQelI2DjDUzQ6rlZhFt0St5PHPfim9bcw2wOJnywdPCFox58uBXKuOlbOgbFlMeU0vNF1yoatOywp95fUuSqWixLzUzdqQnvrWBFe/kzTcZ7oWFl7RqhdR07LpBR6l842oDpYDMwSQw5Jv/XktjwTKrfng4auc+ICDh6KpVIbDc9nGdR5SQPlfLBx7IDsNXRunB4blbXD5Hi1BZ+ntCFcPtoBqaDe8hpHWdXQOdnq3C872Gk4Ed2bQMeqr7+/AOfs2B/ddFO/ZryABRwAXCrycDhU70T/PLBOFcFhQGKHgw4JG1LW09EJI8vnpubg+UwHBZnGyOHnaPjhZB2bFi6ZY/jK1MFCIotLsSxC6AvjUaS4rNlO/g5D/KWYFJ5diOMXLBtPXv7WcXnfW3bL1948Jjf9rjtVRGQezLFXpVpr88CLc5XLBorbqD64tsgm3D0j4bbd5pkqrlbp30EG5r/WTCTTu80byvVBdu6bTp0tQcrBVh09GxjhdHy4HJe0/xYV6hs03wOM39s5dXsSxD/AhfOUvtsK/wZm/6T6AxfL86SgrJEMBdOcbUl92rzegrJzephAj9FKhvFk13xWYaKxJePpUr1SG7ymd8C8wLdInPm9glxgVQcVqI4FHDLU63R+AjorzrHR4GQ/ePrU3urzck8+r/MomE68F6fooePWDW4X1MHCxKBfICYtFDoBcQzOmaJOeZuuCLkYhic1ZmcX6Q4WsID7iLeInIrp+1LMq+d7a8EHDxgUOkYsbxhzz5KO1BSm1kk6Uwiz4OlMuVt+uvLlpSE4EddC40gNI4C/HQ7WxzAGn9eQ5KJGKXluazJ589sn4k+9bVx++pYJueflcvDfdH5/QyGIG0GQsDo9eBWpgJxROQE05o1nOFXTDQm5UgWVzmnMMJPnwUIo45vtl2Yytx5N4MbpCEOM7PT0wZqJ7ILj8+XTb9h+0D4fVI7LX08kuB27U2gdOSjbqeR0NdczIXgK4S8EW3P2FRdqx2NUYmVaejSF2aPa5aERhs2jl9ruZlkUyrON5uBiwbE6hIgKBf4iut+tMinlBRiDc2gYrF5tfH1O7uJtGj/Ot3FBdSiPyo46fU7H4BwiDgznLDnnSp0oOlPQwVkywcp+nAtMyzwRd1Ipjg/5i9sW8LuHN4scg0nzbSWRi7TvGvVBR4wd8Z52Hf18Cg7URFCEM1WUWThWDQS93Yd4dHctFClZghMvHzKr4Yw0VIibi8No62Ah/m5J4j/vLyanx+XkYcumkte+fVK+sHZSrl47KtvW6kP9D2wEhdCvRp8zFZxBTk5iCeKmFGbhVG3eJUU0Duc035E5qMB+GpNNmZ1s6bxo9uscKccbO+o68SC2gKQl8kH8xaDZdxe4/EEfMJwzMXENavuKdpI0ub6kRTDFMMTyKe0BOoGNelvm4MiyfcyxWNAbU4Ebq3WsFVPkZCNmDV0dZWB3wUrCmKviousxX6vIURp3ELHgWB1CxIVCBZ10QJ0pdDI3Ikh9R2ZevRdPik0qK+8o45S1Np4+k87XORslVgbcANdA2QaCa6vqPCGo42WpBjpSvmx1pPAaOaEdVa1WF97AvoD7hEtFVhRE3oiJ7A+5UtXpufcefh8nmCdv3XE1iksls+jDU1yVQn+eDAsyA6eqCR3jzW1243SRuvJwouXDxn04mQzgbDUUxruHitGvB4vxv9WC+KVSTn7vr2bkIoQP/sW43LB2t0w+EFek9gpXyfvd0mhR/CdzsyKbdkqh0RZ9+aSNOhTgO5zGtszpR5edh9HZNedPEq8wKhvW8MamkSQofPiZU26++YA+sN4LQSzfxi7XcS5P4bGZ8vlN4vGM4jcE6zNwaAu8hWlBpme25IzkRe8TzFmqG06LuWJ5KZJnWfGgYcGxOpRoNBbBqVisjhVEOjBcJZovqNNj7boC9KkNgv/clG+T8lYGk+qN6Nk5PXkE5xA5x8qtVLmrvJCrUf6KFHjqVG9lda5cvA3s5JVyeSnKv5RlWMAC7g3gVC3GefbPwL7IaPYN7H+c+DDJphMuKfu/caD4a71A5hB4G4/PRk0gTMKZmkbgipRxpMyzUjp27PgheOrgc1JlOFH9oCM4Oy0K42QwjEcHwvhHfUH84XISvCwIkidcOpO88K9m5bNrJ+VOm3wBe0Bb4iJqnNVrwfnKUiVpRFYPBzhptSS+8y4JcZLnHMU5DI11aIB5b3YnX5oZY041p13dNTecU1NBRceCgDGRquLFbBgk3yqUQt6i8w724KA0Nft/8Adv6vTubmjpWEY9LlNWHzh0fcP87FRTIlCuYjG/A1J4t7vu3XaB+4PZMDa/bzQHDwuO1SECJt4yTgJHl8vlAX4zz90GdEFvB9qQj/OdLV/PyTzlPX3GzvGOoiykaVqWzYunntDVJRvUkSLPQW0pJzDnMDmaD75e0zEgLSe0/r4+6lfdeOONvJBfwAL2C38jMtgSeSXYV8FBKu9pkuacSyeKL9EiRZ/nL4S2YDzeFonw87fqPDHos1GWziDMIq6B/spf9PEVCTo5Y+MCv6vHl3RVIPQlERypSIbhSC0OEYIo6Q+iXaUg/h5S89VRf5wUk4svrSd/dmkz+uraWdmG7BawHygEXPgLKpx/zKmScNTCjyPhmTyGS3b3LdK+9VdSrlbNQ9QI6lwdbGAXERyqqZ18YB0OHZ+tYplIdT6kjRbGlMdSw5v0jm/zgMLwY8cfeedBX60izhJpxXHyg3aS7HCrVmZLkOtIfjvktTzcxkxDV64Ya+JNet36CQjIqkv1lsnLBFhP2iPU9Qvk2G9V5feM5uBgwbE6RLhj69ZhkPPZqnp1e6ACMu3Je4FQnpTOkyfDm0plds68A8SgDpUnc4AxjcZZW5+qncvDyvl4olQqHVVctGhIhQUsYB/xZZxfJ0T+GL3oDXCUBvMPq7N30YFiAI9rZNmE8CM4Up9smtuGz4F8Ceg/w1mqmZUps0rFVyG4/PgFRC6NlDA2Kgg1BK5ADcDFYhiCAzWAMJggUAfniqGYJA1cqfw4SuTt8OCe1SrKC9/ZlLXvasp3107LTpv9Au410HqETmAWyvsKArJOamjTXVukcfWP9RlQnZM03mwPOpJQpkebEkfYHz0M3S3mRjI6Fyrn2C44Fedd9KnLxyZnrwm+knbTg46kmXwTpbiFr/8wc7cyhipA9YRgQy9Aj1ONzMK5ajZaYm6H2rj9xX6ky5vaHjKC2rvYsAcHC47VIUKxUFiFnvW0ZrOZOjypszNf8O1sILrifFkNLFXW6hGc3tn5VJ2hHkGdIRtSGRMT4fjM7UDoUt4Lfl7k+YLUWqn0oKTRWHjOagH7hWtFnosJ881FkUU8xXLydBMo+nMdultw1vk3hD+F/ATIj4WT9WzYv+6vRT74bpH/RA/egvhHIF3AVyKwR9MRqyAHOk3DmHmH6DwhqNOE0IdQgxNFJ4t2ZVAGOmDwp6I4kXXtSD4QR/K4ViTPvqUtf/2eSH703lnZqoVbwH1GFLRLmEG8W4F7QQGm09MSXXuFhLMzUiiVkNQkzp90Dwow1zXnYpmdbEsAz8Tsk73OEIXPA4bFVplOJC9nSxJ+qj8cOSCfrtlXXFCvb8Tef9lIknrGYTDFyqCHSgclA04D0qq3ZXaqgfmf6785qKJnDgaIYuweLPYKFgXpa0kg53xtGA7WQcJ9KeMC9hHr1q0biUulNw8NDb1pbnYW/lUibcy+BG8nmObeO1IrTOZKdAtA9nNQJ8qjhHOiHO9T5+x0BcSlK0+Wp56O0vjUlN4+VL2N96E5233qrUYnk4c9HbLhwcENg0NDz17a338FoxewgL3hLSLPggP0PjhJxzXN0sUkNpvQ/66G/jLIv1wksmESc/hanIchu26fgt9FbIh+8f7TTVw781ZgGVnxlKv9Wa3mB+N5gmnjH5lvB38FwhcQuP/J39bPxfw2IL78354B3/bjYbG0HK6saQzMJwpHXQvigo9zTuvma6Xxk+9K3/CwJJhwdb6yt+EONvj65N3r69LidwUw7+s8bH/Z0IvXOVl5EsezX+rna25rtNtPOPWauw/Ku6v2hJ8P9z82SuJ/KCdyStMdB4vHZSgnc6iRRyDcO6uMBEAmzwfYBxf1SW2gat7IrvnYPHjclucOSHmeSeujh53Rm/hUx325/VteA2Q2exTIdggvfkpTvm2sDiw4PyzgICMuFE6Io+gJY2NjtzebzVviVn1juT0nhTZODQm/v89nOEKl6B/a+GmwHScT8nHgiUx83s4YdGwQOLHM61TZ0BXPfCzIu1t86oDZkKZTHiHkA+04FRZLuNZEaDVQBTNX9JXL/7ikr+8ek9sCFrBnvF3kSehzf4mpeAVGzk/B/w3GC5f0f+99Ii98t8hnEW57g8gcnBv4PenQyKAucgQmvqdVcOqtYsQNwv/iChQnQ79/58EVLZ6qsc9xZP5T2L+jJXLRe+DsvUvka9jnb+03+H5rEAU1zCzVnk2bV2HeiXbvkNYNV0qlr0/nvEMKzIFz6CnNul2dcZ2L1CmcLh+Z6g0KUMAx+GL/QLTDqg4ppqszV6Bn3xihEJ2i2frMlXWPgG0blyN8kL3VwCUNH3jfx3bZn93sA4aiRJ5g+QOOA1zWBeSBwVxct27dajhXS2uDg6PtqZ2l4Z13PGm4XPjIDC95MbU3SzVpFUHBU47pjJjU83Y61XpxTk41Hp86UuQRfCcp5f2Q09NJApM6WcxremZG83KOVAYcLNDh4gF5xZK0cfppzEhxdlxqs7sk3Ll+azQ5+oI1f/ye/7MpFrCAPQJO1dnoRS9lT4Rz8zWEn9GRsdH7hTeLPAU99HPIY2RvXhB7Nh0q2PHa+m506Z9A/N6wyPeRzwRtFnDo0L7s0y8NisHHQr4sjxMMW4iNpHOQ5QleyDXmpHnVT6V10zVSHbAfedCpiRd7pM74IABZR41AxjbxthdkOwdnV2NA0hUfy2tUx9ZEJLx1tjuJCo88/sqbb0HWUB56/GSg9koc16XFJDmsZY/DlVGPi8UipQ7gCpFSQ9K2cStHfYNVGRyumbQMmg/iLK/5IrgVq3Q/Vk55BA5Qo7c67sPfnwtUgMY8jYn8styQx10ocsB/CGB3vYBDheTGL5dlavYSqQx8jm9iN00dSlQowbmqSbPYJ/XSgIYG5IinEbQSv/enXcEi5azOlx2vHc6De2jTOUwZ3g85fd6x4ncC55pcbbOrXpjECkVMZEwX4SqkOSPB7IQUZnZJcXqHFCa2SWFqVMpxW/padWnPTd6TzE2/oPymr/9UEy1gAXvApSIDGCkPRS9sHC1y7X15v9ObRIbRU99YFnkbevC84BjAuZf3EnkT5yrI3wT9v5LIrxZWpX5ziH/66TcE1coHpMkFSYItZQnnKQUo5qP2xrul/v3/lgqfbSrYC0DrUB3sW4Fc/5zY2pTmrDnZ67zM4DsN6gxgozrwcKxINU7jjR1n1kY7+lglmXnDEVds4ge1fyP4xXDlqFYUfApj4DF0rIzD444FgWceUuqA1LExJG0qdXCgDEuhDAzVpFYrSRwhneaDOOZBA8oIB8OxYtO3EtkWFuTpT5mTX6rhAQSyX8ChBB2rZLLxnKDW929S9z/tZTqScnCmWkEJTlZVGnCwZivD6mjR+VIbNUPnUWuAHcmyhHY0QBvXTh46mTD4vI1zDhM2KZ+3Y9A4OGd8AL/eauuDoMV2XQrTO6U8uV0Kk3SgdkgAuVCflEJzVkLGtxvqGCbVRRJWcRytxt3xXP0F5df/+8+1AAtYwB7wMvOScvnkfXCoHPjpG/TtjyLDC9ypOQ/rUE1jFPH5Cz7o/sv3iGzUyAX8xlD/2b+cWE4K7w9q1adJnW4x5yzGWIr5SaGrVbPSvPKn0uRqVf9A6lAdGscqkMZULBPbTQ/T+ZjzX8YRsDyoxnnx5lTQiYvjKA4lfujRP7/jBpQYyt8cftRfeS/K8DpUY5WPuN2bZ6xMm6mpVOBUcdWKz+3ygXYadOrB0AP9jJXpK/qc1STIu55Slw9QfSDBOWQBhxDJZFKIg7DfNrEHNLGuT+PKKomEz2ANzO2WJZMbZPXOm+Tw7deB3ihDU1uk1JxGR2qjA5n3TplHG22O2PhOEKn7ZR559xyU8p7s0pjApXIGfuPPvAS0iCvASqko/YVYyrvXycgdP5TFP/2ELP7e38jiyz4sQ1d+VoZu/o4MrL9SBkbvkNr0Nik3p6SIcgb6fFUZvc2saqGM7WKlvKcFgwUsIAUdqgPhVBEYZasxRM7EPJyBnWs5fEaxo0+BvxA99iXvg2O14FT95pFc/YlSMSn+Aeakp0nDdQWd8TxqUQilPTkuzXW3SblSRayJz1hRyCU7UOBJf3InysgOxZ3oyV+jAMqWteguhrPRT39hG3ytUh+6A9l1mx5i4DzxPyjHbXYmv0/AoemrF+ZmGlo/lHtin47a1dm+gabYHd+gco7RHFgsOFaHGMHO8SCMm3v5uTCanL3M9rQQzkm1NSODM6OyavetcszWK+WoLVfJytGbZdHEBumb24X4WSknLSnAdS/gasy8Ab0Ip8Y+MG4fIKejpIE8nCWlDKWKFMoVKZbKmp6/kqomTelvjknf6O1Su+l/pPr9f5Dg838mQ9/7gIzc+A0Z3HqD9M1sl0prSkpxC50pxn5QZv4ah04UnDN3DAmcNf2EBALmnalWgc8QL2ABhxxHVkUG6FixZ9oJkM9P3QXd32FY/t5fw6GCM3X5WhFcwSzg/oD2bPVCuBgvpdOknksenE/d2bnZlHj7VmmP78b8xyfkbDw3Sg8eeJE7Ndrmt561PCwSg+Gdg+VcPQuNNyzhbPjfjqIWrrM/suop19wv5ssLpus/kTi5im/YNTN7Ft5hdEDDXsYW9XpL6o0mmg5G5uB7Yw9R9wbYWykO5JSr7Yr4gcQeDncBBxo3JsnAoi0bHrJ085UXloPobfr+5/nAdVKz/tkJOtiMjoOUK1u6NIpWbIcVaRUr0iz1SQshLtUkKlYlDkuSwLGCx4OzCJ/XCk2jY6MrU8hPnbGoKWF7VoLZSQlnx6QwtV2DTOyAG7QLV064esIkxZUs08F1o2XJ8h7V8hqasBzlIThvVYka9e+2osZran/6+YXPeCzgkOG1IiP9Im+CY/Vm3qRB12xiBN2GEfXNisgX4EjdbCwXcH9C/ONPHi1SfG9QKf+htHPPVpE6lkwJ16yz09K8/DJp3XGjlPvQ4np9x1t/oPYWoJ7Erf7AwdwCHNuGuRT5mqnRzNU6FZLXed3T2eeqVPZvbSEUQFrt9tei9uj/O+HK3ZNmH795/HCg/MxClPw1LtuP46sX0nLzz8qEfyvOQWOcnhvwPAtWKkUZHKjhWpzvOESMrQPmy9cTqej2w/x9mZHk9dRodcjXv/WXl+FQoY1w3kxkK5I+7unNAzv2kfUCDgXGx8cXzzbbby4Ugv9XnhmdG9h5xxHFuQnTAnR68tDOs2fHKhPP1SLz8xOo2VXJBehABUkKJX0IPuEqEicSpmM80oVRS8K4JbJrg8jMDr4KQQLevoOZ+fUMHTFzq9HsR5kOr9TnPap2hiaFqiSlQSlUyxLXG/8U1JN3hn/2KXhuC1jAocHbRA7HSHsvRsHzGiK/huqrOE1/+f0itxiLBdzfkFx6aTF61Oo/DQuF9wZF/pqHcxcnJ8bqxlAnlzG/jI1K4/++KQIaQta5zDlUlmoSKx8QIJuoGcjuTXXBlKoKzppmeiTlXE3W1yHoPG90/q8COf/HcTwbJ/GTj3vcbT8J1qr/cb/AFSJD9Ur546i656B8egx6SKT2eAjnUDlKaExOrzoMzBrODf0187UiU09gWA/KQ8f8ydt9mNOfkY1tJ13ekcrLdKzYDeDD7YLyJU9ryn8z6kChxxl9AQcDrSQ5rVQM31gul5dFwyuPmFh5uswuPU6iUg2tbRyibqDlHTy2NzCM4Qgx+CtTBThNpeaUVGZ3S3Vqu9Qmt0qVYWKLhvLUDinN7JLS3G4poRx8loqrSrw1yNuIzKdXybLYQ+E48NotHQQB18ebTWm2mzfeGWy+Vz+VX8AC7i3Q+0rohptx3nsvRsmz3yuydsGpun+jdcGas8NC8Y+CcqWmN2wVmJE4KfFkqrAyNzhbxs2WtKemMHVhHtSTsDXRYE/Cjmf8AUCCM/XUaFPafO8/84eTpN9eTSltzP50lcryLJ+jTOfKxBUvlPFLo9HML+9PThVxjshkEiTfiZJkg75fS7Vm65CV9g5WWb3RlkbTXNRTzmZihXzGeXkfkEkSSDEuyAorHTAsOFaHAKOjo4NRFD2yf3BQX1UQR5FElUE4VsfL1JqzZGbJCRIV+QI7jp970VMc2CO7nBzjcKmzVeCqFWgu6B41aT7tvoCpEehAwXGKo7ZE7aYeZ6NQk9mRI2Tq8IfJ+DHny9Qx58j40pNmJ9c8fPT413x34eH1BRxSVES21EU+tEzkne9ecKju90i+8Yk+TFlPDUrFszChWK2DmyfzlD5KLO1m5xfXOkO5jVIrO/j8vUIg9YmWzE7QKcB8S2eJO9DpnDsz1Dh15Dt6sgRibBzvM+D6sx2NR63gA4+4YtP98lnUSrn1HRz3L1hmPWuo66cHQMYqO8e3N9CcvwqcrePcAQc6NJ8k2ef0zpD1uK+wltxT1bAHDvfmTLqA/cS28fFjgjj+SqVcfigdDjOCbMOqex5Lsd2Q4sxOqU5uk7A+JiHfB6VXMrhKMyOO1mpL2Vx1MRgZGyt7OhfY65lXapPLo12XYGJjbl8IMMumpYx0nDw0mrcaGYoS10akNbBUWoPLpTm4QtoDyySuDMBh5PutS0iDaxva8gZ6oTAaBOHVuHL71FQc/+CsY49deNHiAhawgAxal/3zE8Mw+EhYLh2Hsy009nTFOdMwVuXJ1Yq0d2yV+ne+KoX6rMApU3P/ViAVqtNNJ+5eAcn4ItBtt0/jGtWuU7h5UilZN9eS1Y01AXVOmBdHHtP/m8Yb1b8765pr8h7l/QY/KoXPRQW8FzP7kS2uwvGP5wr+2+oEq3Xk0EvveFKGcqkgA7UKVDzPmPox9YR4W19aVzyNOVn3a24bMpP01p/dB2/9pftwegRkMQbyuqfW5TO0O1Bg9gs4iECjl3bu3n1xsVL5QtzmKxLYtKaBs2BrQ8uHxJuzUp4alQLfUj43JYWoIYE+CwXHh89DsRPbfDSN9jAVjJwPqrdOk3ZAw5vOiTC3S2Rqq4nnC0mZQm8rFtAhQwTQsCxJuSZxtV+i6oi0+5dIC6Hdv1Si/sXmYXkkj9wyN/+Qn+m/ZuJykxl/sUjKJfEgSb4XheFHprZvv+yss86a1Z0vYAGHCOyid3wYc/luqfWXpJaUpU8wrxdLMtBqSh9OlZUkxBVtIoPorno/UYGhjG48g+HYQL+fk6LMNiOZLYpMVyOZmZuUemFI6qveIXV0daZcwH4g+ek/LUqS8juDUulPjVPlYE9ZnEwMY1VWLpUlntgtjR9/T9qb10u5VjUmZvLhkw3KG9ny6mwZfn8R4Yy9a92MtObQkdL0nGP1XzuY4S21MvX6p/Ox0ycSIrRj+clce/IZp16xaTezuL/iMrixQbnwT0ESvJCrhPqQOY8HcA6NSuCNFsjpiYyN1VXKRemrlKDsrABqFTme++mlt7Lm5wJE50j5MpsLA3O0nshzLm7ID6A+YODuFnAQMTY2dnSUJP9SrlYfwxdrZqA9wKDDARQ42NE8QasuYWNaigiF+hTkGQlbc7ico6PVVoeL77TiA+dccQo4+6sDBjnN31IQt9rEGYZOE52nCI5V3JzDmaKMy4V+ict9EldAueLEUIMjpfp+OFegTEsHCpdVppNHZg/klZj9OeomMj0ixyNgI5VSiT8p3g3bf603mx859dhjD/kHRhfwwEHyZSlvXS8r0ftWFANZiR56JPgjMWKOCBNZDZOlmHSH0DX70X1rRb6ZhAsRMEwXhylaB4vze6OFIQHnCvwsbKaDWHZBzV8bbQG/AWk3Id1mJBlFku3HvFdGkf+Cs7UHtH708aeGUvi7sFQ81jxbxfmCMbrRucMyHsGGv1rG3Fi//kqZu/wy6RsZsSdRzjmgbnXK6qj8/+x9B4AdR3n/t+W1e9fvpFPvkmVLcu9dNsYNGwLYBAKmJH9ICAk9QEgwJqGbXk1C6M0Ug23ccQUb9ybLtmxJVpfupOv3+u7+v9+3M6t9e++Kiu2Tbn/SvK9M2d3Z3Znfzc7OarIV+MYJ/NnYuylHQz0V3iwuEh/+NaIvFNha9zt+8fk/ASGAjnjHcXv4Wnr1gnuf/gvvyYS/Rm5NWa+wHPoyU6AVRel7cCB8KKoaA+kLqWNAbNbD/rAPpyGdTFCa/8JB/UgdSV1xvKqzcN2Jrv26HB3Y1LouHzq2UfFoY9am418xRPv1RSpsKsaLhC1bttSlMpl3WLb9DdggI+EKF5Ijij+yI1cNA4/XtA5ILN7Ow0WDMkCgnBIZlSKZLPEaik+wQKh8cuUpYiVFcX6ZZ4WyTJvvVpRnk4P5VXiMhzR2ikkT/2HONtIijeQDaeLeQoK8kaMuZmijSL330HVjBQlNJmZCV7bN5Ap7V3Hdm1h+at7MmX/lOF1EjBh7jTsuJ3tJC81IuLSCr6jD+ApeytfcEr4s53N0R9IifHVOEHrL2w9whmytD5O6+2Pdv9L5GucAnf/2wJoOuHVyvH0QrPWcbj1va63p0LPcFzyzuZFeWHmFfDQ6BsO79aomzzQ+ZaQS/4rReb+S0WYgVtcwQ7UrgU/b3J6Ut2ykoRt+Q0mudD1CHjwGlKT8KySLdfH7PvHz/1HB8fhkTf/WAvXv4D98Q6RKwPurLg/5AYd2pVfHseAPW4zU+1LSIk7aWA8d/Ue2WFO/vPKuuw6Y6+FWy/gk1/CHDNfLOurYdR3KYUP6YrcfPzhssRhaV/G4pbD0QhoLU/P5kzghT5xO6gy6L4cRLr0NlKnK1brejrLRo9326gKdh/T7E9hUjBcJvb29xzNJ+kUqlVqgR6vkAsFVEEHgCcWF04ZziAsNAHQV0CDAL+kQpXWl8OXmW5xILkZdbthWN7fYKk5D/L5SLUUdIU5JXY5uuCREbDROqXSaSoXCKtsw/nP2jBl/ZP+EnV8QY+LCu4oS23K0KOHQaXzlncyN53K+xOYmLGpPM4nC8nEI3A6r69PPVwsSJ405jGoZ6BwPVNk6HmCJ6x39Nzgc9GKZvLJDuwyXNvF+vMDy0UqFHrQz9MiiL1Ensk1WuLd/92z+4+4rZiqxQr4JyCdvN1gXU/lqxVk2UblExYfvp/zDf6FUtk6SoZ0JyJT/E9KrfYEdBbtAqvo256l3e4Esq0Yafd7lIlCmuhikLcR/bctF6Ml14bjub3I95tuXr159QC1M+yeiuVxZXzE9729w6ct8JoYcYQ0dEJIDiR/W/dpgaF1J/BEOcpXEIADqTJMnVsOjVP49quJU3oBI6RDyIXBWvJn+bxcV6X9Y7ldgEzFeBHR2dk5PpNOfS2cylxXyI383EydbrpIQwr4gpoatdbmwFLQuvxFdpwrSRGVI1+mj5YXliOXodErnH7HRUEkI6xFfMpWiSrm8mc2PvDBjxtUrDSP+Sz5GAO9ySndmqblcocZEhurMiqyenOJG0jZsKhoeLWJi8yq+no7l5NOZTGXwKA9/muoRqfFC0iKPJk4hwhTE1ZJo5FmIrfNEbADjHHqso1AmPE/v4X3czLTgMdZv4E7gziXfkMeHkwru7Vd93LDM/xYDdSW9lO6qWGpVK9xuKGW3SCbJ2bmVcrf+nsy+IbLYliiucLQzyCPZlPR90Thlh+C6JvVuHqL+zgJ3+maQrgr6fANyQUAoD0t9reAHfr5mcX2usc3KeXPvWfMCF6cSHzi4meh8rtovcC0vL6n6kIMYpz6ij4GRqxST5STXdxWRUrpv+/UqNvKqAAS20qVsDq5LD+eTdP4bBvf/PYbNxNjPcF0309vf/45kMvlNvKWAR4BVwMlXahjiw9WhMJqt9d2xMGvE1fDpdIBciL5SbSu9pgzrNaRoEanj0VBJCOuRkMRQfrncWXacf9u6bt3PVq5cGZOrSQC+Qgy6nBK9zVTHDV9jwaN5iQodxuxjMd9BC7kxncNp2tDOcvIE6xZfVuiX0PZCevyT4D9uUxgdYltGpfwLcc+AyzUgQdBV0PqoUt3ukNonNqT2wdbp2Jb7Qfmxzi83GQXOt5PT313y6NdMu+5bMYt2GQf5I8PCLV9dnEykr9z9oWWAa0cqCDSU25NKUSrPSGQlVsDthlJwNZDn5KnU+QyVNzxL9EIPWfkyMVnjON3OIGltiXjZHv8Efs6LNap2re+nXG9ZPV5EmtqQU6l/1HmVNlD+a59/8VZcp9Mm+w3z/vLUXVykxByIuI3on1l80jKoHRepkBgFOShlaz04UK2PEI9yUNcpvrGTnsUOjuHg31+QHHTdwkZeHVBADbvsUjdfJh+/uEjfhWt/gzcRY3/i6quvts4999zzPdv+fsKyplbwCQac9BCqLQVcEErV0GQEEE3ZWg+n12kD6RtVepUUVcWH0gXbVOmGpQlJlXLkOCXDfmnUYECqIHOuxOXrkAn+CxMjV4brfmzu88//0ojJ1UGJNf9CqdYOajeSNIf/0j2M+71j+QI5ii+cQ2yTmqVR9C+fABFzGKLp9xRCeLgMKUfJsB5INOwsArKk/XsjWQTlKR8C7gyQQyZba9i+jjvim5lVPrHg+9SJqkHygwnun777Wj7orxkJe5Y8r/UbC2kvcLiVoV3klvOUaJxGBpZyCdcA0oB8eQ6Ve9ZSYdsqsvCd1MESueu6yBhiQoQktj+pTuZWaYl2BwaIlzjhwg94mkmFnEO71vZTYahCtuSXVLsBc9jZ4PZP+0QqWzkxZ7biur0mWe/58b2rf3GFXAEHLm5g7sOk6hNcO+/ns5CpqCoKqiVss64lUOUDQjoIESD9Av+VleRI+SME90to1MoPSOjnCRMpvdwC7qWSY5ST2dT1WwYKb3gXcywk2d/A5mLsR/T09BxtJRLfTSaTxxWjbwGGIVeAj92aD01EgLAO1LK1R8cF0jeq9CopasQ3QhotR0s7bPsjpMMNIiGsRwKQxmPBUok7FO/Dc2fNulacMQ54eJdTcmczzfcqdAS3jcex60S+GJYlLGq2TDLw2E7mLPvJX1LUIlVa1vKJDOeBOlIZiMRxicIS6SB1fEQGOgMdCabzlMuU42z38C1yg+PRvStm0yMTbWXufYF7+7c+YiSSnwue26ItUGSp1PMClfp3MBOfT4nm2ZzY4Tjk8tsLjFQBlb5NTKqe5Dxlzs4XFIhTrkDepl6i3gp5xSFKZOokG7c2ahRLsiqy5dvQkX+wq0DdmwfJKXtCslTGsSHnzj+B/nnEMfk6pmOXPS9veO4Hf3LvmqsOdFKlcVuWOtwcfYJr6e+5+lIycuVHSZ0N01U9ar1WfNgH2EyuUsyUTK6xYN0qlrq/CfLpAB9LVHCeaVTdIXMKZ3/vCz9Jn/G370TSFwNqV2PsD/T29i4wLeur6UzmomIRw9Vyiquh7uDgLuI08rYfVBUnNgLb8OiLBoRDJIa6uecpVSqUsG3Jox83ohxdHoD0AC5AKQsG60gdbFel0XGjySDtSOlEZV2nU7boIT+OJXg7UNlVQfm4LqlcLD7G9nvnzJhxt2SOcUBi53/TTDdNp/MlcCY3dCcwiVqStCiDK+LlJFMAtmuofYABG8QHhEY/ToTAjSOXMGwtkQdqLVun1zbia8jwdqricCOgDBb4MTngiRZWIKh49Bxzh9u5A7u+2EO3H3s9HdDrwHlXf7Pebbe+YNal/4ny6o9SJjaeW6ZS9zoqdD5HiaYZVDf7GERwBtQKS7+xQGpyBrdTYfuTzKnynNUfmcIntUyuyGTbYjIyM6lw3x1U2rSOkqkEJZJ4qsxpOD8okwcyxRWNNTY8x6CeLUPUv2MIEb4PiXlTPoUbHdg9v9WV97CxET7H+Oi9wefO7eHW8OOL713zXY6TYg8W3EI0gy/Zf+du6h18BoKRK0DXHyDXNiR+wpUwgh6kZ4leL8nnx0LhXNFS15AwVR5Jr3Qs2DHELK9u0Sw67RtXUNPxx6z1tm+9xFx2waMctd+BTcfYDxgcHJzOJ/ZTqUzmH7C6uiYQYYhnJD+g4sJ2OLWUyaFvcJB6BwaoyMQqnUxSW1MTZZmAyNpSKk94+1ofJn2jKn04bsR8LEWLyD1Np0mUfvwXhFAcQqaujvL5/C1OpfKhRXPm4OO5MQ4QeJeT2dVER1KFXs+90Vl85pdnkiSTY0r+XKKXHXI5agLEISxr+URiv2v5R5NQdT4Y2KY4+T8UFYblifglMGzu3UG0ig51crkPGw79slihPxz7azogv2Tg3frVOa6ZvNJMpy/BN0V9UlURUlXsepbMRJrS01aQ3TSH6w5PcFT3hREtVp3BHTJS5VWGfFKFyq4wkTHqKFE3nazZS4kWLCevazuVnnuKKo/dR6UtG+VtZCvp/4GKUSqMSpUGK7Rr8yDl+5iUsY12CNuQ1kltdlzAedMnjAUImeN56xzX+/el96/5lR9x8OFWojau/Q/xqXk3V2ljMI9D1Z3USERXtbRbr+VjaIIFYbsGJfhSMB3VtyCdSquJFf8BQoPc1jQunU2nfemTVH/CkeRt7yzw9fFjc8WF7+JU+x3YdIx9RK/ntRi5HJ4r/yc+Yuxg9uk4IBeKbj0ZgaZ84Xj8YlXz7V1d1J/LsdsTG8CN35jNUmtjI2VS+Do4X2Q6SAoUo/SQ5NYCmsRpGU4jHwsN26F0UTlWulrxYfIk90DYVgGkC8eHyaKVcvkqI5G4Yt7UqdukgBgTFt7VZG3fRKfzeX07E4iV3LhOT9hkYVQGl61/Bbz8qCJIEVt8I0kcAyRco5RR5Q/bNeQwH1Rlj+azVSvOpGqI9+txvmWu6mKCdc4BRrDcP31tIVHiSiOdeg2VuLfkXrncu5EKnavIKxdltCoz/Qg+YOblqGQ5bv7h9sEZ6qL81sc4XY5Ni7B4seFiCZcOstItRMk6MmZx8U1T0ND4IT9AleeeocKj91J5ywZKp5JcrkFDPSXq2Toks28MLHKG5LIp+d0N7RdoTbV1gFIQg1Ew7uD5n3cn79gHl9z3/IsyUjKRcDPxH1AmvY0P/sNMW+fKY0FVTVI1rAd1VUsfIV6XAUC3+FKwuPCEYm/wIeA25D86KG+ZNOPUI+nkKz9B9rSpRH18W/C5dD1vg0GVS83lFz3g59x/CO1ijL2B67oNuULhXXzSP5Ow7cS4SZVuJUMI+0RTNghGLp+nbbt2ER4x+qun+99FEtKCABLEsq6ujprr66mBpYVGgX26QUA8ysLIln5bEeSswvuMdbaw79higvOlkkmy8JgR6VAGB8ShDF2WlqJF5Ejx0fyaPGkiFQQVhwDgkSfvB54PfNIol786Z86ckdewiPGyYctVVGcO0gmmS+/jxu0sbtPqcQZxuv0zPnFQiwAFuo5jEYwsQer4kNR61D9MQg2Xq/0qDMvDYlic8g3Lx5A7BTbf0tyJg2B9rpCl20/6vnwPTaWauHBv/VEbmfkrjbrk28ASnVw3FTtXk1volmNMtC6g9MyjiP/C4tR+u4APy7uFPipuf4LT7+Sj5DaDm2DTqqdU4xwy8XF7p0xeQxOZ85dV1wJGtfBclSvM27aR8o88QFvuvp/6nu+SV07xdjL+oDNtf4FR/vHzVYuawGYwOsVboJLnoQndZLj0fSdhfPXQe58dQJrJghuJTmOO/FGukHO4R0mgh8RtgArUpwNESBDy1Yxn1EoLH+ZcgVyZvAGMhuNbUsnpU2jpZa+mQ97zD0yUucsYUt0Gx3FePjXe76zl57/Rd+4/hHY3xp5i27Zt2frGxrdbpvlZJjH1Y5Gq4IKJQJMMjSqbL4CBoSEZqQIBAhCLNFXEStlCljgdRnnq0mmZAI4GQi8vDSIFclYIBczVAtB46G2nOF9LUxNNaW4Wgqa3wT/B9gH5VXG+x48bMT4iNXkKQsSnSReAfapUKps80/zg3KlTfy3OGBMCWy5nQlVPx3Nn8vd8ui7mvqgR86b8q2DiQS7PMYjSMBkmRSPkHVFCreWP+ljscRwQ8kP4j5z4x6XrTIP+J1WgOw+9liZ8h165/dsfNAzzC0xozNKOZ6m48xk1t8mkRNsSSnUcxol2z7/Cp7tKu56jPN4ANGxu9/DYbxolslORgDxO6/EfZebMBUQtHVwpalgjCvwRye2L291L/Q89St2PPU7FF7aQ29PLPXSB3HJF/tD0R88xIV5NiteQ+sdaHwZzNbSjREXXzXH9r+PduKVctP9v2eNPP6VSTzrcQDSFT+GbuW14K1ffUu6NUqDHuKXCBCmsj5tsQXJA91go4ro3qG5KE8059Vha/q7LKHMEXzPd3X6CMPgceq7LHSu9xTzy/JuVd79A71qMPQTfROmhQuFN3PF/IZlMtg37DuBoUK1hcLEoaDICQAOpwHyq7Tt3+o8X2RaCEgoBueL0VXOs1GiUHpUCcLJBzuCTBoLL06QlCpSDbTY3NNDsGTO40ZKh0yAuKkVTctR4rYvpj6BJYDvQawTsK4AROSaDdzqG8YH5U6ce9MPpBwJ2fYlWlDx6u2XQGxMWTZOJ6PokT0DIZckhIErajujDJMgUC7F1XtjwQwnbkLC1PyKH+aBG/LXixu0DWCb4tik71M/n5LeGS/9zdA89aNw1cdfCkseBVupyquTfVNm5xir0bGQik+AYgxJTl1KyYxkzljwfG1cy/uf7qLjjaXJzvZTITGVC1UGGneF4PkT9Oa6WdjLnHMI2TtooQOXxH6GU4fww+Y/ZoXUbaeDZ56i4+ily+wfI5Z67kiuSky8yp6uQ/5kv5mWpJKXq67xKxd1iut463tSz3II+lDQSdy588Jk1kigGRq8OIZte6xh0UcKjI5L89z8IFiiP1KR0BFz3CPo6hq5UHQ/Ah5c48NS4gAKSNrUvnE3TTj6W5l14BrWfdCxHcL/MfSh3IpInCi7D8VzvLrMhc6Exf2VBufcZtbcWY1QwMUkVyuVL+e+lzzGpmrEnpCq4QAB15UR9IDA4MX1DQ7SDb+6A0HDQRArQRAoXpBAW2DqN0sWvQph4sYLfMVHhxmPalCnU0drqX5wqP8oBwlKXG40fya9lFYliX9jW5C8ITAgx+uY6zjdNx7li5syZO6WgGC85+j5DbcUEXcYn7R22SYeytLD00ESFXHIcAsn7Osw3XqmOU2xdTtgWQ9k15DAf1IhfdImI+MQZ8YljuA5gYAVTs/MOrWXx8/oKfffQa2mrRE5AePf9YJ67edV/u/2b/q6Y7+UDsPlYXbLrp1O6/VCuX/4Ds1xiktNL5cFObhcSlGqcxenwhh8qgHtZECr+w9BraCRz9hImTFjzapwXJyqW2xkhWZjUvm0T0ZYXyBnMUwUj/EysykKsuHxuUwErnXTtadMf3fyjP34gsXPruiVPbsHXI2LUhnEr0exCgk7mJv0UJvz47NTSskt1JVbwbAXXLJ7SYuhVRqZwWlmAx/IfCrL4FGreTpjUNH86dZxwLLWdeDR1HL6Y6ufN9RMPDHAiTsUbGREcx33QgGt6n7YPu+DzyrvPGGWLMWqBT0Iin8+/zrSsK5lUzRRSFTpx0QrF+Q2gW0SFwFL+cGxvfz91dncLGQIQh6DJESA6JNvwRYkV9stxHK/iOHkhMPy3GJMTQ4gawjiBspbMny+PFMVW+VGClAJdlSf7oX3K9s1qfzheCBPrAXkaIehRK+wHH1c3qx+dPW3afv/OU4yxseULdAo3fB+xDDrHtigNQqVO9YSE7BsH6VshtR3So3aQlsUwWx8v7LCEinSQkfhhaSFZhO1acXvkG0EHMMmdOyW88X+/6dGnUmm6ffmvaQ+G2l86DF156jGO61yZtunMMves0nrhUZ/dQIaV5ravTG45J6uvp1sOISvZxMeJYQscONpIDiBVMxYQpbNoLP2C9whcVs9OcjetZZ7F28d0CvT2IF1oi4LASetbuuiMM99iGIv36yOlgx0/4LPDtTzl2Ne/8vTm2dM+WNm+7ahtz62nwa5uKg3lmUhV+NR5Ms8Nj2ATmD88exY1Lz2EmhbNp9SiOZSZNoWyLc1kcBwx8SV8Qk71f+OF43kbuC17s7H8gj8r1z5h/FuOIRgql19ted63uHOfWSqX96oCpZ2TVtFHoClf/+CgTFTXfw1pUoIgREvZIxErBKQpVSr5SqWyiZubda7jpEzXnWeaZoeVSNTpcsYDPBJsb22lGVOmCMEJtqPyR0lT2K/lWGnD5EnrEhCHwI0ZbP6RNJg7ViwWcRN8cM706fv9rY4YtbHma5RqLNC7+aT8i23TPJYGLqWJDLnEOIjUl72ytR61q0iU9iOvttUxD/NDqSGH+aBG/LXixCeOiE+cIV9Y5yCuGjpuIQwElCvUw+JbaaJvHn4d7UCSiYbtH5v6mlS65Qo71bDCshJ84/tDGFgVCu2XmWhgUrWYrEwbGkOO89sZz7TIaOG2qmMOs0m86adO1p4AFTXUR+76Z8mUhUjRCtWGl0gXackRXzFXnP8x5Yqxh+DzlqB1t73H2/jC52nnjkQZ1y3+WnMq/nXNxFYWbGVyazW1krVwKVGCzy3ODc49X9Ck5gqPdq5GAm+C/+BwHzBS7uvNQy7aotx7jT3fg0kKPvFmrlh8tW2aX2ZSNQ+kCpDOfg+giUQYYXKBpRS2bN8uujQSCEij0gmpUb5axAoXFeZUMRm6v1wsfs0xjJumZTKD69Jpo3HXro6i41zKxOTtfIEeZlmWIXnGAZCrpQsWUCqRCPaFf4J9Ex0+UX1/ED+KX8cJidIhZA8jWhz4R+Z8qaUtvpq2rMvb29v7paAYLxq2f5kWcK/2WT4DF9smpTGPyj97ExcBQZILzpdhvUqG00IdzR5JQlW3VDS+Ki2LMCEbFheyxdS69kMN+8Qxfl3uMQ6OS7eWiC4vD9CDKyfY3Ku176QmM01nZbMdr06k245nkjTNNBJJz7JTiUy7nW6aS2aqmY+H20omXewno66BjPbpRFn41cHuKdDG5AbI27iGsJ6WtDkjwLMTLs1a+FfjhDes5HQTcvTvQIG748GFxnNPf5b6Oi+hwSH/PITrHucTAS8ttE4lmqEe+ekbYl/A2+HeqOJ5xp1GvXeZOe/8fVrSZ+QrJkYA7vytYrF4oWGan2NSdWhZM+MIgsqMXgwQ8lsNTSo0BvN52t7Zie9Hia2JiCYgooNMKb0WsWIfvrvw476eno+8+hWvqPmX6DV33rnC9LyPM7H6G8s0k8g7FrCtxvp6mjtjBh+e/xcjoPPqfWKlWldxvlntD8ejxlDuaCFMsvhHHglWSqWtXAZGrX6JImO8ONjyOTqH+63PWSYdySZfPr5/IkP2EeRFLrJqWcsnEpc1JIuqvGGbUTMdQyRsMZStgviiaXWclhKx2x7LN0wXo4auZJXOwOT2kkvrOO0VboZ+ffJvaEItY7Ltg5Qd6qcFxgBNo5bWOU3LT3tFdubhr0g3drSTq1ZCt5NkpDJEmXqiZJqPDQepDnBPgHYFLdFAD3lb18skeXzSZkRwnNvWsdk45IhLzNkn/lV5Y+wDvCeufY3Xue07Rvf2adyxKW8EfG4xKkkdM8nomMX31F6e7yj4/HMpFe5H7zQc+jfzyL1flR1XUowxkC+Xz+PTeGXCtpeFSZVUHjp6Fnt0WnFhKFXAZcg6VVhSAW+asEuTEJEqAEKmVJzWhVj5aV3XcX5Rbxj/fOyxx466OODvbr21zUom8cHMfzItK8GZVczIwKjV/FmzZDFSpEffAqn30zd9eyS/2COkiZKnWgGQBwLq0WBdJkO5XO73rml+aG5HBybnxtiP4FNj7LiS3sU1/++2TbP3Vxv2YkP2EfuqCZC2Q3rUrpI1CFDVSBTixYj4YSsZ1iFGjIOEquyqOIngoLfHqEoHh96+/tH+0XQloWIF97JDfY5H37aL9KUT/kS7/AQTB0MP/35GJp36OyOR+jtuKVZwpTOrUQcOoFJwInRl7inQtqB56d3FpGoDs82CTD8YGdwJZxuHaP7ST5jLz/+ycsbYR3je+mbv/r/+h9G384O0qwsNvYqphvQn+MD2tDlktE3bt3NfBT6vhuGS6zzhuO4nE0e86g8qYo/g91QxRgSTqlfahvEl27KW63WkgkpTHT0wnoqsOu24MJRaKJVoy44dBNKGckJEadSAdHq0iiVwv5tK/c3K5cu3S8Fj4I5Vq+r7du78TMIw3sWNSFK5RwS2k+TedcHs2ZTAI0EQO+XX8aIpWeUfR5oqEsW+sD3SI0EsZsoEE99Iu3xWR8eVUliM/YKNX6JM0qPLuab/kTvfJlkXaYJDLicOgUTfG7Yj+ospAx1q2I7oEFVxEJoz1IoP+YbpYihdySpdyaiNudmOv27wbwp5+sjKu+gFFfuywl19a1u5XHhtwjQvI8s+1rCttLxfvz+BtgQV191J3jY+bG7nRydVvF+WXTbmLf0tHXP420xzSVG5Y+wHuM/cehxt2/hNo3fH8VQc+emq9CUgVx1Mrto7OGOIaO8jPNP0PMfpNDzjW0Zp4OvGsZfu0VcMRr96JjnK5fJKm+izIFXhtaDkRkTnruywT/wqhH0I/FuVHmlA1vTin7ClrUP6UaDbwyowubBs+9/GS6oATjtYKpf/k7d9LV+kY7ZW2D+QwK6eHtkHOUZI+fUxoh46prB/GNDABb3DbtQ6ZnxEGiN86XS6juNfu2n79hNVVIx9RO+3qYWv/W8yb/1X2zrASBVuVQ5hUhUO2leVFrbOM5qt840gw2FccSzCfkDiRFF6SAIion7o8ANaj/qBcJySUPEaO5MrM2nSpekMffMvr6KlfoKXB94dd6S91TdeSG7lJwk78VUjmTqV240Xh1Rh0dAdm8ndup4Md2xSJR/Hb21fb0yd8/GYVO1/GIe84hHKZP/PS9QVR+ss0KeYWIV/x0bydnG3N8Z52xMYrmuYttVBpvefbqr+Z+5TN5+gosaFmFiNgFwudzKTqU/btn20kCpuwYQc4KbieDnf2g75xK8Q9klQ6QH84tHaDnymBm8XKv94odtFgPOiafjJqUcccY9yjRuXnnNOXzmV+pBbqTzEJrqRUYFV2Lu6u2kolwuOWx/THiFUDwGCHqU2EKtH6DSQHyvJszzJtKxXcRyW7ImxD9j6NZpSGKKrEkRvNjzKqDUQJzQ0waglta5DVRpf9W2xlNQkilEVDwmlhqzysQBEal9Y+qr/Ax90qMoWX+BUASKs+0IU0VXcMB0I29oZsdHMlTnwDXShUaRv3/NKOsKPeenA96/prr7xaLct913PNX5uWNb53M7U8V+5/g7uT6AjRse8dQO5Ozb5EwdHm1MFoN1KpQdp1oIrjbnHr1PeGPsR6M+ofdrtlK2/gf9qVt4RgPPB5xCfJCKQKyyJsTf9US1ww2cYZoKJ9gWeV/lt5fEbPuI+9ph8QH4sxMSqBrijPpoJ1X+lksmT9CRtnCycLgnQa9ljBECnR7lYpwoEBY+5AoR1IGhdfYQt6NwQeUz8XqirVD7te/ccrz/llA0V0/xI2XU3oUDlHhGY37R5+w4q4tFlaH+rdCWBqiMaKQ375XgiQYBd0kFD65wPdZn2b8BXbd6583Txx9grrP8CTbOK9APLpNfwCUqONH90IkFGlRwlOciloS6XqD7iiBRkNL5W+rAfUtsRPZqnKi4iA12VOWK8kuPWWWi9yoaArfwC2BD8U+GQtGgl359fv/NsOspP8OLCW3V10l1983L3iRu/4FXcm8xE4q18azcGr9Pvb6Ad4r8eaOPz5HKHjDYt3DaNBM8wK9TSfod5yCvj9fNeRJiLznyOzMSvPCvVX92BDAf6DgwtuNs3EXVtY4c4/ch9Bd8Qhsdn3bBmmpb5ac/cep27+oYzvIce8hd1HAExsYqAO+klfKI+kUgkzsJIFRobOU+IxAkMnTA5oXtwAnV6jLrs6uuT9aqsWsOX0uKNDw5Tac8wvnniiSfu00q/f3PmmfcYjvNFPv4xl/XHMRRLJdq2Y4e8wTisDrSN4/W1AMNqK5pXA3XAATwvzPWQGpYO0uRyGaViER9qPoL/6rzgIayJEmOP8cJ/0/SUQd+2EnQOV3RiDy7Dlw2yjxxqyZpxvurbWmo/ZNSGVD9a+goLpWspukQMl7V8QT4IJcN+cSl/TZ1DVT6lBno0LmQHOlAjHitgp006PWHQ5+5ZSctUzIsC775r5jlO/YfdinuNmU580LStKZjnJAen92l/Ae0NwtAAeZvXkdffLR9aHhc4n5dIddLUeZ9TnhgvIoxFy+6jusz1lMaK+qMDfRAeC3p4LAhyhZ4C53l/ga9FPvuWmbBWMtf/nZvccbn39I3zVOwwxMQqhHw+P6/iOP9uJxKvRmeO0yJB3Yxa12FvAFIFQtXT3+9/3JjLQQigW0ppVHZP8JYQ8gNMgvB88vFSqfQTcewjLrrrru+4hnEdlz7mejaWZVIvjoMJIvYnqA/Uja/thooL11k4TVX60PEF4HxhT630qFf1/cNzZu3YcYaKjTFO9H6WWpJJ+lLSogu5KpPRUzARod9QDIIa8REd75mwDd+woNJK8LNU2zo+7K8RdPnBqJROz7IqLuzTUhL79rB0DJHh+LCOdMoGRJfIan9gw6GcgS1GyA77IPinyHWYsuiVhkn/dc/ZtMBPsH/hrvrjWW428X0zYX7SStmLZKHHF3OYFAc20Mukai3LPllwclzgRofb6YLR0Ph789Cz71XeGC8ijJnHbiQz8QesdjS8U6kB9D14ax/z5bq24NGKitiPcFz0261Gwv6YU/F+VHnqxktUTBViYqXAJGWqnUz+K5+/t+Ac6lESTQb0W2n7ApQ5MDREO7u7q0mG2paGtoY1L5wOPgm+nitVKt8854QT9svr0cYVV2AhrMu58A3KNSpAZPCBaHwoGkeDYwqOSuvqOHcfLUMfe6gONILjUyEM2KqP8cF1EK479Xmhwx3DOO+hMYZqY+yGdzUlCwn6YsKi13JtTnhShf3TBEMTEk02hGxB1+lEiUiVVuxQ3sCGhB32h2Q4VMXpvLXyaV80TueBDhXx8IXSA8PSKltvEwj8Ok6c+PFlOK3YSgpgK5+Uo4CRq4RJf8MdxUf//Aqaodz7BeXHbnqV5xpfM9Pps7i1sIVUvWjw2xqvv0c+UUPF3PhJlQDjFYmNtHh5vLTCSwijrukhSiSvo+Q4m3P0O5hx3LmFvK6tLw65wlMa1zOtZOJ00/W+66y6/n/cp34zV8UKYmLFYFKVYoLyVu6k/9G2bTN4A1CTghoEYE+BtipXKMjEb91u+Y2YsqRV263rNFWtXAicz+Xw6KL29l8p137BxStXPsMV8gsuvFCL+IShY7FUBN4WHC+Glbon9Ruupwj4PFIymcTQ/hnT58yJ3xAcJ7rW0xWWQW/k05AaoWonBLBrsn+4BHCL6nlVsHWcJg/w1ZIcH+SpZY9DhgOEyJBPB/Epc5hP2TV9WkT9HJRLENajEWJqn7Y1ovEKMCMu2bZUj0H/z3HoshuOp0Y/Zt/gPnvbTNNy3mrWpZf7o1TYyosFbl8MblPVwp9GpchNzh50fXxjeIYxZNY3/8Kce2q8Vt5LCOP4169jDvNHvvbwJaPxgc+Xqd70pF07mOXsCYEeJ3Bj8HVr2FarQdbfG1T3W/fRP5yiYmNiBZTL5b+xDOMDlmVlQKrk/O1JZz8OYDSla9cueWQVLVs3ZpBVRAtC1N0jVRrcDBV4v78xf/78MedE7Sm8cvkHnutu5BDeZE2AdDq8f5uZXGHeVdWoVRgj1Od+rWXeBtcJd5TuEVzuSuWNMQq6vkhvcS36R666uhfzCcy+QnZtNAKk4rSt48I+0RWCvL65247IWgGilhRdS/igKnssn7ZFHUkPfpQM6UFcWFdyVBtgPaA1ET+ApTaYeCP8R309neV79xFuZS4XOVuWOgCzRfugw/4GihzoI9q8jozyHpIqgPfJM8wtdMIpX1OeGC8hTMt80DCtO8jegxe++ZwZlbI/ob0XC42+COQKkDcHsTHrGM9K/tJ9+oaL4J70xIoJz6mmZb3Ptu1pAaliiER97YcbHYQDbwCW1AKgANqsMImq0Z7tjgdCaV2GU6k8+KvHHrvGd+5fvOqcc9Z5jvN7PvjieI4fj0mxcvyWzk7/GE1zXIQpnAZ6rW0JqeTzInXBASlQE5psupxH1xLiMGqVzmQwbnzq1q1bD5OIGDWx43N0qmPSp02Dmg8EUoX+V0aXtGTgskACEZAqiA8hnCdqh2UkX5C/RtBlBTIcV0OOxzdaPBDVxQ7rKohbfnw5lo2Aw9e6QOmBi3+w5EbSoqzp0Sf+upKOgXtfYOxct919+uFOWvME0baN5PXt4oYyzxty0BBwo8Jd0748xtFloHJ6OsnD478K/vDbwzJtLEDs9XvJ1DeM5sPx4eoYLzGM2VOf81zvOrkYa/QRI4LTGnzOHaykP9TvL8XwYgDXGPc7pmXM8hzzKu/pm4+Z1MQql8vN5vbinbZlnYAOOYA6eXtwCkcEFrDc1dtL+YL/iQRcGyMRpsAP3deqofxMAAeNSuWr33vXu/bzanm7UTLNH3CddFbt6yjARHwsHbEV5Kpc9uekqbia9TjWDYLtjrDt0XJif1HnTNKOdkzzNOWOEcHG/6aZRoI+x6RqpnJNSMgVELkURNc+DjKvKuLbV6lDLT9ElYSiQjQ9pOgwlS+Ih6p9Wii7SleySocI6RKnpGCcdkCqIqjhkvlWTK6Ocgz6+zvOoGnKvVcwTnv3Osr33+kO9PZR93aiDWuIXniGaMs6mRuDuVBULPCO8J6gQ7RsJkosQZZGajvgRzzSoz3HJHWUt3n9npMqvjE823a9ivOCZ5ifN4/v+IGKifESw1h+ack03D+5nnsbJXAdjNF3hIA/1q1y0f/2Y27wxSNXAF+r3MdP441+ZNISq6uvvtoyTfNSyzBeDxsNiZwuRQj2x0gVFgDF239D+Tzf70yquOI1UREJG7oKgKTRMhzg44DBKhZ3r83nb2L5ouH1K1c+43jerby9cU+eArnCG4/45mFZ/eUZrcVx1SsfrwSNPTwXqPd0JtPG+3Pi011dDcodI4RUhj7F1Xoc1+zEbQO4b8TbfRKgaxuXB0dX+VWQPGGpLiUJIbvKDzuSTwexI+kDX0SKrmU0H9tVZUR90fhImTpuJH1Mm1X/x5dQq3yAcgYuZYfBVQ7X2y2TzmFytU+L8Ra3rb3aHRq82nWcsoHHPCBSPZ1E+KzMxufIY7LlbXqeO8UXyNu5jQhkKz/EJEn9PQkSBbKF5gEViPycxtuxmfNxfg74TI3BcXvUnnM7xm1u3iuWf2WY1lvsN/znZ8zpl/GGY7xcMF77708ZyfQHvXLl53xuXDn34wX6odyQjFp6vbv8a2ZP8o8GXFeazPONZuQGDK+n+5w967EOIpTL5bO4Ur5qW9YKdMRS+ezXN+C+EiuMgPUyqdrFASVFCZK2cTIw76oqnvPqNEEc20hbdt2dnmG86bTDD78VrhcTv7799hNSlvV7rqNp2PZ4gFQ49qb6eprW3k6cV2y9//q4fLP62HSc1DzOBwf9NqbWo37YQRrOJmn4Qs+kUlQulR7jvyA+MKWl5Q4UGcPHzs/RWys2fZM7x3p1KiYeeL8w6AApuwiiARtAHJyhgOOQY6lhj1dqfZgfIuKrilP7Ffh0PNSwTxy1fSJG8Is9kq6kYCwbUL6gDA3lF0TjIkhxP1Jw6D6mVf902i30uHLvFfLvf+Uia+Gij5jNLW+0ksmsf2IBlqyLhXub72kPHSJID/4WwKiFdI4scQJwsXCQT9Jwe+5Boi1AGC8M3obrlj238oDhVb5hlFM3G2+/olfFxpgA6PvRR9uyNhaPNd5nJuzZct7HuF4D8EXvMYH3GlvJbJ1GVIdF1NX1M17I9YTrigXmB4LMM9l3hwb4psj587pMe+MeXHUHD7Zt25Ztbm7+TDqd/ld5AxCtDG5eBJVGbsq9BMgBllXAZHVZp0r5NImAxDbDdjgMI1pKMiqlcvn3px555KW8f8r14uK6O+/8jWmaF3PDluAdUd6RoVPwX6HUwORqOpMrfCgZE9yRH/E4HiB8jGFbwPUGkhSQJhVG8kscQ8dh9IwJM/60/Y/pU6Z8QSJjUM93aF5xkG7mPmoxV/yEu//l9HPQl4G0eeoW1ReK1sPkqirfXkitR22RLML2sDjdtmufGEqO5AvrHMQ1mg6hZK24MW2AdelCwj5Ap9WIxtdAkjlN0aOP5Qz6xrm30j6N5nS/+6S5DQsXvZ07u8vMTHa+ECYcbHDACuEKqLWPcjWjjQiMsYF2g4NXqVQ8z13lFQvfze8avKbhw9/tVCliTDB4V70z4SXbjvcS1gcNy3y1Ydm4YFSDMAbUNYSPN1NdAxn1TSzr+a+FFHcetn89VEFda5WSHwpMpAp58ko58qDjETOXaYBHcFbmEy73lx8b59V3cKFQKFxo2vZXuMNfjI8f4+8efYOhQnQnvbfAoz98AzAgDgjsr5Iq8M9uIhWJQ/AbQmU7TrdXLl9w0nHH3Q/3S4E/3HHHq/hC+T4TlanYj/FAp8JIYH1dHc2YMoUSiYQ/cqWOBdC6Th+Ow7moRaCG+SUpS/nrdTexgi+TyWDR15/0E71nSXs7ixidV9L/caW9mestMb6z+RKCdwinXy4BSPhCpGpfR6xGSldTsggTpqo88I0Wp/WwBEbQR8yvdSUDO6wrOaoNsK6rL+oPm9XGyEjwBVR2aY3l0mUn3Un73B5tedX09salh70yNX/xW+ymtlMMO9Egj1f0H777E2gruH3g9tTj0O9WnFVefuBnheK23zS+9zddKlWMCQ4mWE1OqukSw0q+j6+XQ4yEZcsrrOMagcI1xdcAX1uyQDdGQ22bDIsJF2wNp8LXiVoORK5F/wU36YtwXYrB15NpkFtktlUq/8ywK+8PlTA5wBWZLpVK/5VMJj+E0SpUbLiDBrTcG2CSOtaqku/osS0nLiL5x7eVT5Zg4BCWVWmhczvmlEo/Pfnoo9/B5kuGq1etSqa6un7NxOoCJlg29mcshFM4XA9ZJjhT29spk0zKMclxMsJ1ELYFfA6qCJQKw/ySVMUxMJdN4lhPpdN45PtX3t4HprW13ScJJjG2f55ew+3H/3H1tIx9Fl9i8A5hn6RNVLqQF2UjhJ8SyWWiJdKpuGF2uDxIKDWk1qO2SBZhu1Zc4IOq7BF94hinrqQup2ackoKozUDeqE/rgSscN07gkWC+TJ80S/TlU++lAeXea6w/Y266eWHi0MTcQ89PTZ17rpmpP8xIpVuMhI1JT3xeMalOJd5TgEypkTC3WCx6lco6zyk9QLmhP9g3X3WzcT3lVMoYBxjcK98w222Z/jayM5eYycRSI5lMUEVNxtwrhPP5/cqIwKPpcqns5HPPO709P+jcvPqbc77y1/wYuQ4+cMd9DJOer6Rs+zSMVgHhDlrbewO8DYeRKiyWiTIC4oDA8Zo0VPlVqEk2lF/iHWdj0XHOO/OYY56WhC8hfvenP702YZrftROJKdiXsVCVAvvOBDbFpGpqaytl6+p2H6MOQVLfFnD97QuxArBYaNlxthuW9bGOpqYfinOSwruK6rr66VYyCQuncg8zgcCnHKddzrwmUwy5FBQxCkaogLCtguQP6eORw3xQw0QM+yJO/g9FhZo+cYZ0yIgtZi09bGuJ/cBlzLq48RPWlRzVZqCswAz5g7QaVcb4kOCrqOTQk1xn/+/0/TBqBfBuGFteM6O1YUrLIZkZC453WqaclqhvXGql6qZ5iVSTkUpg0ib/xYYdxkGoHdcSUPc/NwQ+mWLbKxQrXqmwmf84fcwsle4udm+9e8snfr9qCVHRTxzjQIZ3CVkDR77+kLq2Wa/zUskL7XTqSEpnUvyXtWos9jMsecPf84YGNji7Ou8qblj7kxu//uc7L+UrE9HqCpw8yOVybzEt60ru6KfKpHUAHbMIvzq03BOUKxXq6umRuVXo3HGjB2QJQVq43URCkwgESRf2S6bd+ZmYFIrl8hfOOOaYy8XxEuOOO+6w+c/R33K9XWCZpo19HA1VsbuPQSayT2Fy1VhfH/h0WfjV9SHgc7CvxArzrLgO8bH+z05va/uEOCcpdnyR3sP9zBe5wtKqhl92yKnmEEg4QWZAKgB2oA8NpwGG5dtLqfWoDUTTBmkgtB7yQ1T5oCp7WHwtHUL5ono03Zg2oHx6XwRKD1zhuL0A7jJwl7JHH3Qq9O2Vd1HBj9l38K4ZnWdQllqmdKTmLV2Ybp26jNLppWambp6VaZhOiWQb2XYT3/AZvt/5pkebiz3iNsXhu951CuQ4PUa5uL1UyD9nVsoPOuXBh3sf37h6+k/vi+dPHaTwLj/DLqamLTBbW88iM3GxVddwiplKN8qNoMPeAv0KX/DyzZNifmtx544Hje5Nf8w99/DNbb/q2aRSCfweaBKhUCphYtl/cadr6U483EFre0+AkS+sVSXfzENeLhclC1FQEhA7GqJ+P2HgZ/LhMgF8xBkYuOD0009/2Z7/X3/nnSsN0/w5E5dp2K/RUBUbSguiCNLT0thILU3cJrIOcgXo4w3K5jjEI8j5UWGYX5KqOEaYWEEHuWLS+72O1tb3sZ2XiEmGnq9Qc9mhB7myFrLpV87LDT7NONVyuiHh06RK+fSoVJAGEoj69kCOmoZFLX+tuECHGvaJQ+lRH4TyRXVJN5KupGAcNiB3lfZp6LRANG4vkWY+k3fpFseg9515G70oo+m8q8aNiyh54jxKZxYe0eK1TJtetu0pfGs3G2ai0bMT9XxvJ/l68WzLLHiVcr9HlR7DtToNr7yt8Mz6zqafP9nHF77f2MQ46OFdTuZQ32kdxvSZx9l1jRckGpvP8hLJ2aaZSO9xC8j9ibzcUK70GsXBtYWdnU96vZ0P5Xo337Xjz2vWLV9Nw5YkmhiN7EsE7rQThULh0+l0+sMVdOiq9Qp30NoeL0Cquvv6qHdgQDp0IQfsD0sBSxmBCserUOVXcYHtuv3FcvmfTz/mmJ+y+bKCydUPLdv+W1ZTwXHVQFVMJJ0cM8vGbJbamFwFk9p1nE7PdVlFoFQY5pekKo4RJVZ4BMn3xE+GDOO9c5ubJ+XKydu+TP9mefQprpVU9dl4mcA7gdMspzosETcGuRKE/OG4II3SR/LXlCzC9qhxEFoP+SGqfFCVLQj5R9WVDHQgbGtn1AZYD9hDxB82q429B0asHI8GeaNvPe0O+p1yv5QwLuewjAOMS/wjw9jVfjrCGAc6tr25I9sw87BFiYamY8xs69FmNruU7NQ0GfE0zCyHpGH6L/fxjehyh1TkRihHrtPvlkq7zMLg5tJg98byzp61VMw9WxosrX3hqcc7j32YRlyg2++BJgm4004USqVPp5PJD+v5VUC4g9b2eIBHid39/bIIKDpzuaP57GhyIIQJgE+EH1cVwn5JzDaIBsrzmCeXSteecvTRr1NRLyt+ddtth2Vt+xomV0uwvyOhKmaEdCBTWGuqraWF0njVldOhvoJy+firCJQKw/ySVMUxYmJVjb5vUFu+RHcbHh2qqutlh5xi9XeN6FpCBStAnBjK1vE6jdJrkSutR+1hEmrEX5WGRXg/gjioyg58kBIR8gFRXclxp4EOhG3tVDLIC7CO6hJE/CFRHbcfkLGIcg59pmDQF865jfqUO0aMiQZjzXmUbGhf0JSsr5+aSNS1ESWajZTZ4HlWCi8G8l8Jrlcp5ly3lCsOFvq9stfbYFP3UHelt/2oZ4eMK3bfYqNhQjS0LyVyhcLHuMP9VMKybHkMpXsb1TkHOuQoQF4QKjwClFf9uYVDe6UJkrRdaPVgh+PCIexT6bUPKDvOerNSufCkl2HC+ki49o473m9Z1ie5Dhv1foYxzFMjjQbqMGHb8miwvr5e6lzOCcDnYFzEKhQAHSc6nxeby2cCfFV7c/P72Z50jwJ3fInezU3Bl/kvMmavEwB8OeCSAGGSS0PpgV/5dKg1YhXk20M5zAc14h8tjfjEEfGJM6RDKrtKh1C+qC7pwrqSgrFsBvJGfVoPXOG4/QhZ08qle3gf3nP67fSEcseIMWnBt8Qkg2Gs41ZoBzpd3c7sbnh2E5zRgGUa8PhvFwcuT0aYMNoigeOFcLAv8LMPhEGPyKB0CSEbkHwIjIrjDDEj+OpEIlVAb6n0PT6W23lfy5rM7C1wDmR+Gtfjzp4e+cYffABKjpYOG7Fhv647iVP7I+uScMD+cfnYz+2TkVRt/BJluIIu40rDR6knBnBq1EmUy11uDqWzqn0IfMtIXBCPgLeoEVQa6BIfCtqOynDZVTqHqjIQxy4JOg4+OFSawMcqoPOJrn4gtS4C+aI6h6AcrcNQIWprn+iAssXUPkD5Alc4bj8Db4cwjuVjmi1ajBiTHJOOWBmu+zB3tA+Kjh9ppYbLkdohefzHRACPAJEmSpSEUMEXDvDptNrW6djPSpAG5Iu3UWLycm3f9u1XIXoi4bJzzx0qOM5/8L6uVa6RwccyFkB+QDrxjcHtu3bJ4qrw+RRp34CJ61yv27ky1yjXpELSo1NZrOC6nHD3OfizcGi+RDAqJZeKCtDDQUatQFwQWAV0ehGQ2o4E7RtLDvOB+CjyM1q6gGjBhF/lk/iQPiyN1kXhgHRaV7KWLeVqhH3ar3RtavvFBM5P1qYMn89FmDSs3DFiTFpMupsgk8k875ZK15bL5S48JkKboztx3f6IrGrBfIBU4dFfNweQIqRBKgkqvfxG/Non/nAc/EpKQBoWTK6e9srl/7jgggsm5Borl5x99lMVz/sU10cnSNC+AmVgtKlYKlEnkys8YsWoYFC2Xy97BOTE+WWssi3rJVupfiLB9OgyroeJ8QgwCt4xfEHC1Asd8ynWI1H6hsBHm+TUh2RYH0mGw7A0LICaaVkA4bjRfKIrI4jXooYuMqxryUHMkK/KZkRt6FJVYZ9C4KoR92IB+2EatOzuv1KHcsWIMWkxKf+6SGezv2YS80M8hpJHgtwqVLVBqrUK+5B2JxMqdPp+T+DHS16kV3JYkITVduDXugrYF5CVUrH40dOOP36dSjIh8erTT/8F7+y3Xdcd0J+T2VfI6BVLjAZi9fpCueyTK02wxgvUpWVRoVjMG5Z1R0dz89ijawcZ3C9Rq2fSeUxgMCVzwgLkysZnuvReyg3ih+j8KkitR+2ofzyyysdixLiwj0Wgi6HkGHo4vehKVulKRu0gaLCuBr2qwf5wspcSWK/TcWmpUaYpyhUjxqTFpCRW3FkPWtuffJD6tm+3QKxk0geDW76qhkm1hEKqenoCUgWvBN1S6nywla7Jktjap/wBVDwCSFW5Uul3Pe/LK0844SaVYkJjbaHwOd77H/H+5/aVXOlaAYXC6BUeCW7v6pK1wVDnOE8CVZeA/37scCC/xT216xm3kFG6RrknFbocehVXVGNQWRMI+rI3rQxbSaqUuVOu+D7sr44facQKQZOuaKhKD1XbYlSHEeN2i+E+Zevyq+JDetgPGU4vKn7CupJROyR8sBGQqnBEVSJG1H6RIefDoIV8l7b5nhgxJi8mJbHKPXDNbK93y2vtgfXT3M7nyHC4ZWdyJW0Rt4CQIEAYLQGpworqmGAtfhVXRZpUkInqNXxhO1yGxLEO4lCpVHKu637v1COP/CJcBwLee8EFxZzjfIxc96d8IeX318gVAKKJyeyd3d20Y+dO/zNBKJ/rCmRKj2SFyRXqEjoeAVZKuW2pyuDvOpo7npfISYaKS693HbLl82r6EZs8O5Lolw3+/CKLEqlZ1NBwEtUnjySz0kQuEyvsH5/OIAQjVsiifDqIM+LT/kCq4w37w6FWXDRfNF2gQw35g3gIbUd0Sadkla5kLTtcLqRUX8SHELgC5aUF9ovvvSkcYmIVY9JjUhKrZMp+nWUlLqLcEJk715G5bTUZOX/ZBHmjDK0ZSz1RvYcDOnogmHTOUohUSCKfECbt4wCf1v2Gz8+riZa4mJRUXPfHO4eGPsXb9Z0HCC5duXJw5ty5H2X1p5Zh5HQ94Tj3FpooCXnicnr7+2nrjh00gNErLl/OE8pX5ArA1kCy5JWzSpHq+rdkGzufaJHISYZtX6SphktHM0Ew0ePh0owGVBiqC/X2UgEkz7RaKNt2JjV1/A0lvRmU4X64qW4e2Wad7BdITTTI17f0/oZIYi0paWqFaNpoXMgWPZIuXH4Qr3Ulh/kjaYJytK5C1NY+0QFlo7jAB8DvCx/huJcY2D/LpIRj0JTL4wnsMSY5Jt0NUHr8utNMw36TkUplme1wa+WSMbCNaMtjRDueJbOU477Z4s7doIFcjnb1qpEqbjnChKhWcDgIgYr4pL0L+1V5IA5M3vJD+fzPBrLZj7zm1FP3+QvxLwcOnzu3Z9G0aR9OJhLf4vrsD8jVOCH1MwJQR3i7r1gu09auLtrZ3Y0PUgvRlbpU5EqWWmBSZTklSvdvoXq3r9Eiushdfd1yVdSkgVOkE/hSbQEJCUasoKNTVzpXYUBSNGFAeDE6Z5SLbaezh1DT9NdQtuV0MtMzyLOxCoRLmXQbJRNNwX5gH2Q3IJWO/D6zUL5Q0OnGkiPFjZVutPhhOsxaugrilh9f1rJ1XkHYp/1K16a2X25YuAWJ2k6+l/lyjBiTGJOKWLmP3DDFMqy3GAnzOCqp1ei5Q8Y3PK1ynsyd64k2PsQEaw1RcZA7nwpVMPmDm4swIUIIE6iwzj+706F8IOxDGgYIQ7lc7ilXKt+eXl//gQuWLOmXiAMUCxcu7Dvj2GM/Xt/Q8AHT817AnKj9+WgQ9YWRQDwa3MYECx+9FgKn6hMPBG0nTw2DGymb20FULrHPPM11rFdLgkkEr0Knc0gFZEoFjPyIzjKsV0kdgot334ByPEpQfcsZ1Dj1YkqkF7DXvy6M7FTyElk2U0yupjKBTsu2BXofkB8+SBWgh0OQbgwJKOErKogvZAc+ALoyRIyhiwzrGqyLGYob1QZYV4c+DIGvVuTLAOwGPm/DsskzJuibqDFivESYXMQq4V7CR3wJyFTQWmowuULnbYJg7VpHxoYHqa77eWo2SmS6FSFPMsDFSTVpCshTRNYiVZC8VTKwthJ3a6VyeXW+VPr37anUvx966KEH5EhVFFx/5dOOPPL7HS0tf5tMJG4wPK+I+U77i2DJ+eGy8NYg5l1h/hsmqRvMHjKFXdTSt56l+moNnywjlUwannF+6ZFrj/OdBz+wjhCTqmP4QpUno0JQdGA7kFoPBU1mwvn2BTLKZGSpuf18yracxtd+AztQOMCRmTaidDNvx6M6JlapZKvcY7J9DqNNXg/2EdJ3+VLFDwsQIbsqX9gHGfVBVbZgFF2rgY6fsB8Ix9WSgE4DjOSfaOAdM1yqa/BI1jmJEWOyYtIQK3fVzWeZhvUPZjLZzD2y8tYC6A+jUqRMfifNKm6m2ZWt1Fzpo6RTYEpUwWvF3AEY5GIUhVtcPWKFfiRMqqCDxIFYmPi0iuc5xWJxY75Y/GG+XH7zK0444buXLl8+7MvYBzqOXLbs/jOPO+5vm5ua/s0yjAc5lJLJZDBPba8BQswAmeodGKSBgX5KOUPUMrSJWgY2UKIyJPEB8LoZeSdatn2Jd8cdk6KxH6yndr6654BXanIUhPColNLDaWR0C34dtw9AWXainVo6LqZU4xF87rBgFUdgDpxhBcGon06UamA1SY2NcyiVaPQnsjNw+8jNFAnix76yAHS6cPqob1gcEPaJQ0llaN9uhcF62D9Mx09Y3y2q4yII+7B/KmkkQkmNqP0yAyNWfHpTvP8xsYoxqaFYxMGN4qN/WGZbiSvNdPK84BHgHgJtWJESNGikKccyz8UUDZsqdpoJ1u43CkVwwOiKzS1NqVRyy46zk8kXVv++l3ucm3ccc8xdlxoGd18HP9Zs2LBwV0/Pa5hMnsf1cKxlWc0gnOVymasrNLKnMOoFyXWK9C6zhgz/abyk0aDZqTIZjuamNXInbHJL5Wdd1/1I4ohX/UF5D1o892E62rboLuaw9cz9/b+cUC0cpHa0LgZfqyzRIUZ18B/mOirTngHzuhLpGdTY9kqy03P9jQmhQoDOpAokW/m87ufJ6N/IG7Sor/s52rXzWSZ2jiSVUS+cdA5yrShb9LCEooLWqyQQ9kVsMbUOvzhCPohx6JJHySpdyVFtgHXhtGEfoNNqROMnAPAx5rxD3+dr5hOn3kZblTtGjEmHvWg2Dyy4q29d4rnl/+KG6BLTsjBRR8XsJdDYD/ZTYdsWKlkpKiWzVLYzTLBSVDET5HBHYXHvxGSrpzfd+rshz3zYqFRecEqlNXeXyxuuWLlS/T0+ubChq2vG5u3bj3aKxRMqjnOi61SOL3tmY5nPB+iV/y6k/7h0d6/vjwT60pW4DPfFTbZDMzMOTU26/KcxMo5yGaMs7sTdcuV3ZsZ8n7H4vE0q5qDEpn+j11ZM+iWrCV2NqJ5hurJH0q0EVxt3lFheVM6N8o8FIVXJqdQw9XxKpOb5hSKgsDCx0jpWCC0NkLfzGTIKvUzuXNrZuZp6e17wt+uf/t1SocoX0SFqxkEN+8QR8kFoXfsB6EqOS1cysJUvsJUMygdg+0L9KCg9cIXjJhhiYhUjho9xNpcHJtyn/3isW6b/MkzjXCFVeIa3L8Bf2YUceZufJxrwl2dgJ3cG3HHjL2/VWTh2skBTpv/8vlPe9K6VhjEpidRIeMjzEvmNffVL+x76gLF907vLjteaM5LkcE9eMUCTDDLwLMgpc19sk9XQSFYySbbnUNryKMVVnOaQNNW5HE9HA2LlukXy3K+Yyy/4uGFw732QYu2H6KN8U/8XX5byOAbcRQA+E9WVHdURZLQKlzMuceUPpNKjwONDK9FKjVOYVGUWsUcVFhmhqgrwM7nyejcQYeSKHHIqOerc+jgN9O3QE6L9R5NhksE/w0iQllCVXRUnEbvtQAegawlFBe0Tof21dFGUCMVBijqSDbAuF2TEFxI+qoyJh5hYxYjhY4Qm8sCGt+rqpONkX88d6EfNhLVCWjrMit0XoAMo5cnbuoG8np3c6XMrUgWUz8HmHqmx7c903JFvMVpOesGPixGF565qpT/9+Sc00HOB/wYfHvP5lyM0eUjI/43pc8hony5+OY9IgqreU9g2uU6l03Mrn7VXXPQ19uxNKRMez7+fvsmE6B+Zz+Dt9+AOB4fxFSXCUgVx8Y98w4+DjgvSQGhd+0Ng2ktN7RdQKrtsdwFhAqX1YQH3kkte19NE/ZvI4HuoWOihzs2P01A/32ucRF0OPqDDUEHrIqEquypOIkI+qMoeMz6ih9OIrqRgtDhGOE7LgOWH0kEPm9XGxESaT2PRoe/aFbrihLtou3LHiDHpgCbroIHneYb3xE1LPa/+y9xef1tIFQjV/iBVGKliUkW9u2qQKgU7QV6m4QVavOxLMakaHYa5vNtbcMgPvFTdC1hZ0HAdMj0/GJ7LEo8HHaLOLVznOzkDMvHP3p5KLM9gWVMNw/6w+9SN/+quueGgfCXcdWmKqkLpxKukCujJa/klqJl/EqeDjovaygdgXaz65lMoWbdEESWGEKsQuaoZEM9prRQZLfOI6tp4H0pMztppyqwjKFPfVvW5GyEcIRnWwzLQlVnlC8maOqB9QETXaqArB/KOFCfQekgG0ZF0YbPamNjgpjbnpOigeyEnRow9AbdsBwfcB3873Vl14z+5hvsbw7b/2TStJnn0F7SUewPVMeQGmFQxT+IOfsSlAzCHJFnXRx0zfmbMP/33yhtjFJgLV/6GWtpu9BKpUjBrOgSsL0blInnbNxL19ahOeHi6caPCxM2yZniu959e0bvCXX2jGgo7OHD11YS1PJpAeGSdKgTcAlG9lk/pgrAvmkbZ4fLL3I1m6g+jdMPhzKkyctsMI1D6uWIV0QrpYA+ZdqKW+Xwf1ROVipRmcjVt3jGUbeoQcoXpkWESJEM9LKECIlWcvu3D6ZXLl8rQvnD8mDp+wnpURn0A62KG4qBW+fyKq54GGsRNbGDP8SFmln3FYkysYkxuoEU7oOGtvrXNfeKGN1M682MzYV9pppLL/GWl97FFkkafixnoI3fzem4uurn9H2Gkils/z7Jdr6n9DuOYV1ypnDHGgwUrvkN1jQ9RsvYAktR5MU/etg1yDnwnmvG9BFZtTyTaDDvxXq/kftd98qaTVcwBjwU9ZHplyjLZkTWsAkKkdFmFPeKLxuOaZ9WP00Hnq2G7ZfxN0Uh1TSeybPKdAWlCUMRJyJMKQbzWlc1bNhpnETXPI8/m66FSoVR2Ck1bcBw1TZnL+2fu/qYgB0Buc+w/JHyI076QrePFp+NDvmE64kP+qm1AZ+H/sIimg1BxYiufTg8pSWFrHwNvEmfq66m+tZlKBU7D9SzVcoAAxMo1qJdV3vsYMSYvuEU7MOFddVWCO8VXuU75f8k0vmWkkq8wXC+zt8spVAGtGVo9PILaspaMXD//JT4SqWIkkuSms0/TnIVfMIwWNCwxxglz2hFPUuuUX3qm1elPphkOIVeFISZXLxD174+RqwqYR9pI2hd5nvvDyqob3u+tv6NZxR6waCwQpvRn0NFj1EOP8GhbOnno6AARF9E1MYDUeYalD9kIGElqbD2FEqkO/5zIXCqcH02YlI0RSQnheEgd2AarM20yWhdyobN5N9hXLjHnbqRpC4+jKbOXcpoETp/sp+wTS73vYQKjSYtIHad9ytZ+AfxK1WkCHUJ+IroKAugQ8iOewOdHKJuDFC0RCioOXxYoFUuUztbTitNPpGRdmoYG4feTTWjwqeP9dE2Hdq28i3CGYsSYtEBrdsDBffyGE71TZ/+QtR+btv0aJj2NQqj2RwuERp7/VPS6tpG3eR0ZpSK3+aOQKu4oPDOxy2yf/gNz/qn3KW+MPYBx9Gt/4qXq/0KWvMhWE3rkyt2yjry+Xf552hfwtcLkyjCT9mKTjM96Q/mfuo9ff7qKPSCReIS7N1cWaNw9qgSp9KoRq6iOwGXUTKds8YdskKpM/UJKNSzm+yDt74QQJj5XVXKcQRNrK03G1EOJmmbx4YBxVMgykzRl3lE0aykTjkyT//eTIiQImtDIsYdCOC7QodbSlazllzhx4qfaH40TW4Uqny92+4Cwn1EuFGnnlm20a+sWOuLiV9Ex555GyWwdsXu/DMS/WMDdyLuGSyQerYox6aFasokP7/LLTe/xW1Y4T96At56uMQzrTYZttcitjBZnf0CTqs4t8ugJE6rH6sA9TLNO1d1jHP+K/1WuGHsIwzB6jWkzrvZs+wX1LltNYM4ViC6p+W7B6MfeAr1UxeE+3UwZpn0h06xflJ+49tMH7NyreXxI+E44SBE6YCXF5iCdeDhO+5VPOsdwHNLrPDpdKOCxXH3bMcyHG9mBAlCCOidCliDZJf4aASuSQgbxCig8kSVz6mG8gZl8S3LZDhNhvh0bp86neYefSS0d82RhfZnYzsnl2CRvdRAfENLlGJUR1kWOoIs6njhGSPWh0kTTDUvItlQFtzvb12+iJ2+6hRrbWui4y/6OjnrlmdQ0bQpVPH/EDkGOe4IA9WgaZPPuz/TOiFdejzG5EWrNJi68VVdP87zsO/jmfadpm1jKmRufaKu0j0BHUCqQt2MzUU8nN3DjqBp8989KrKNZ899vHv+Ga5U3xl7A87yke8PXfmYWc6+n0uhzXz2X2UMyTeb0OUTN7cq5H64HjD563I173l8Nz/scDQz+yTz5DXkVO+Gx6nJK0ha6ky/dE7mTwz8fLIPLGbqSIiCVjrWrZJBJ+cRdS+cAUtPQdii1zDmPrEQTYhXRDY1Wia1CWEcBgR71YSMsATtBVOznP3SeIurfwlEqrc39NrOK3u3raMcLT1O+v09sS2WTK4F/AtIEXfkCPxDVlRxRVzKwla/q0gvHKwm1ygcoPXCF4xTw9yK40/JTT6b2FUwy+QALW7fR5mefo+6NnVTKD1K5UJKqxUwFVM3LBZw1sKpCmb5cytFnznmQdvkxMWJMPryMt+L44D55/aGuV/9d/rP4k2YiMVdamv1NqtQcHnfrevK6dyjnGOBGhHejzB38n2JSte9gIlsyGluu8cjYGPSQIwBvZhogwZjQ3t3FnRJfD9Ih7yPk8SBv3bZP8UzjR062/vOFVTdwj3ZgYBkuSZdK8sYe3yc6hN/gC+LCkoN07By0jYAB20APpYUfIyb1U45kUtXAGRmaEAlBqhE0K5OA88uhasQKPiVhgy1go5kWMmYcwQR6jtz67FTDVOyatZQWHHcOdSxcQYlUPZWZ7Mn8K+yrOh5AhLKVq7aOn5F0iLCtfb7wEY5XEmqVD1B64ArHhQCyZHM1PPqne2nNbXdTobuH0tNn0KLTTqHjX3c+LTvzJOo4bDFl29qYx1pULPhvaOK8SpW+hMAhYJOORwu8DLWKM0aMSQq0ZhMW3vprmrlp+SQTn4v4pk3st0d+YaABzw2Qu2U9GVijilukcY1W2RYZtvW0MX3q95Qnxr7i0JOu9wzzofH0Cj65KpK7fQN5vUyuxLmfehN/WYZWK5V8d8L1fuKuuulNnudN6HtFAVOShjCgB04iZEjJqD4sjntG2CAlOk7rkGEdn2asZ6JjZzr4/sFQCdc7hktwL+lRpWhAXDSAQENKvCpDiJayEY8dSTYxuTqKjLZFvHnenv7DillEIpGl6YccQ4uOP5s6Fq8gO91ABXwrnUlWcEwghCyFbEGOpCN9WGdVfrQfgeO0rX1aD9KoIEm1DSg9cAXKyEDV1mWINq5aQ0/ddAf1rV/PeTgT+1vmz6fDzjqNDj/nNDpk5Wm06NgV1DJ9KreUJuWGSIiWns2wv26N0SDftvdorulRi++JEWNyAi3ZhIXXZx5NlnG4meKW4sUAOoU83jbbQMZAH7fnvJnxtECcxnPcIc+0bjKPedNDyhtjH2G2L+n3Uumbud/cJh3uWOA0hqxztclfimF/9h4VzOlxLDOVPJqvxK96q2/+2EMPXZVQsRMSxhXcl3vUI505enUQBEUS0IFrHTJs684dunAWFad1Tb5E54BRkcb2I8i261Ui1Luue5a6Jw+HII0OQMQHIQQr7FPkKlEvI1dmxzLyrCS7sEMcj9GrSoVSje0049DjaPFJ59DcI46jRKYJt7ZEI6WAdxV7K6il4yek63oSqDitBgjHK0CVbYYTKj1whePGAh9mpo6ov3MnPXHLPbT1yafkUbgM0Q3lKJnNUvvcOTTn6MOZaJ1Ch597Dh159kk085B5ZKVsebMwl/NH8+R8v0hQZ2Sq5cUjVjEmNyY0sTIGd3SXnnyoQM+tItq5TeZA+e2t/Ci5F0A+dNxDffLmn3z3D5Omx1Me0vBf0p5nPGpkW76vvDH2E0wn+UeD69bvYJVzFOBtQYxceTuYXA30+Od1fwG9ULmCkckp3G184MjkrA+pmAkLz6FO3m1/Ans46FGbWtIfaaiya+kY/cC6VclMAyUaZvF9wDwT94MErncJOGnK59+su+2qoNKGg34cWOWDZD92wkgRdSwnY/bxROkmdvEOIQnArMFgspWub6Gpiw+nQ8++iJaefhZl26YKEWT+7T/axLHgWEEwVIjqpmlTtrmNUvWNVKoYwcgP1hvWBFOnher/+HKYD1B64ArH7QGw1JtbztMzdz9Iz95+O+8PF4R5aBgqKvIBch0kUmlqbGul9oXzaPEpx9Mxr7uYTrn0fDr0pCOobdZUGWkvlQzhZJowyz7v5T5poBypH4+aXCsesYoxuWEpOTHxf9d1nnnh0cuoUjrcGBqwXcx/AgnCm2EAOt9wQxyMOIV84tc6R6EBQUvLRM3btlFe4fdXU0fkKEB+JlSu55W5EbnLTKX/y7zwvfFo1X7GFb/448B/vv6VWc+pHG3aVuN4OiF5dItzysTbSPNf8umMitlP4H0wEokMn/z2T/7zm++54ts/U88eJx7euYwO58v5bFZxUQ+7qkeyMde8CjhmpepzABsdcjOTm2z7Ur7d8KVmRPCm5B6DxD2oQliPBn3PBT6UzkHnwe6LS/kBuYfZn20jI9tOXqVAXnGA3dhZ5GEwc8Intk0mfRkmR+3zl1L7rLl8fCYV8gUqF3wGAKIUXFsonnVtYj0pi1nMomNOotlHHUuphnrmLhUmJPhANCdmFoI3IkEmJBN2S6lShi4IUHrgCsftBVA9luVR745e6t60gdpmTic7mxVGI4Vjp6CzxDc3ba6XRDpBjVPaaMrihTRn6RKaOruDGlobyUoluCocqpTlD0XOzozcrx6RKE5X61jAZhVBSzoO/WnBJnrkLikhRozJB7QHExqFT118iD1zyReNuuwF3NFaHt/1/l+qJnd2Se5I68jjQCkOSbaxFpI0zurQ5NZGg8F5CkyihvplNXWP/4SVNkOnGwmIxwgVmuKS8wLbPx7yklc1vOnj45zlHmNPgflM3q8/cyk55Q9z3R/Jp8CU1n4MyNuCmXoyO2YSNfEfzQbeHkNrP3be3eDzLR24MtFjVJi0oexiYQtfXB81T3rDT1XshMOjf0uX8uX/U97/hFza+jj0IdWw5RIHR8Jto3zh+EBnFLkq5h31OiZWh3F6rl+pK8yz4swy3wqFRHSxtY70Ib8OshEOkg5mxC+AT+m4z0Gsdq0lr/t5/mNrUOIMnHNAZ4Eis8Btcpl4D27fSju3bJDHapXcIFWKBSFJOARM6dLFy5pRTBxnLV9B048/iewM8+qdO2lgx3bq7dpOPdu2U2mgTE5piBz+4wxvSWJT4Jfyhh5LFKX4io/9TDNAck3boGVnnkat85g84jov88HIhnDdhyVUdR9gx3yGJqNdbm6I+rt7aKhvgAYHBlgWuGrL5JYLTCT5hI9jx+U24U3jMipU6KPdffSVS1fHn7aJMTmBW2zCo3j5q480ps78iNnUcpGVSmfDfx5xJ8wp9I3Ph8MNroHhcRnN8pPJn6do+SABblR2v4s+AtAyglC5vIVyeRNv81qDnB+bb/ncgypFjBcZxZ9ffrhN3j8bhvl6I2G1+n9Kj97Iy9wb7kSNxlbymlrJYKJFNjf3usOWRKEydE8KH/LKnB2+VjB3C8+AOBiYrFMpcsdcfN7NNv5j4uIP/cnPNPGw6o10PO89llzIBFc4FA5ia2fIBn/BU70qYgUBqQIEqsdMZmjOcW/lv2Omc52xU9iIJlEsAwIV1sMBhSkdG9RpsAXcs7D1DoTjAL1DWoK8IU9uF3mdz8qSDMxyeNPsR9lRoKwEH2iCSRaf04Ed26h3Zxfld/VQoa+HSrkBKubKwj+wogOOr+KY1DZ7Bs098USqnzFbsRm/bHegn/pBtnq6aai7l0pMTAqD/VJOpeBKfWE3sTsIKptgjMt43JDLlZu1BYcfSrOOXM4EMO2z34BQ8U7ItrStpNYx2qfrVM4lm9jxQoGGentp1X1PcZ0Myf6PBmQBscpwEYMV+rRbR58991biGydGjMkH3EYHBHrfd+qC1Mx5b0u0TXuDmW1YaJjcqtZ8SxCNhpICNBpKjgdIxq2I5zClKhXXueXK9R4Vf5cweh403v4j7mljvJTwrvpIk5PyzjXs5D8ZCfsU7jQT0pOMBnQa3NJ7INiY9ZvK8J/S3OFwpyojmtIxM+SRicPnGkQKPRR3SHikKMRKSS6LSR0E95bl7xmHdH3MOPZ7HDExcd2JNLNjGt1v2jQTnaHmMQDuCH3o+naAjQ7fVMRK+3xF6cpGdTRNX0zTlr+auSq+C8gl6pGpQHKAHJFYIaDgWj5siHX+H/iDnQC0zkH+cNI6n1NM/mJi5XavJRrYLqM3u7+YwGmQVEPvd9In3F6pQIUBJkVDHLq7KcckKdfXTfl+yKK8YZdtSdHCE46kWcuO8CsSf6ThWgIDQ0Wz7Q4OUiGfo9zgEJU4b6FnkAaZdBUH+ijXP4DvSnO66mxyiArYrb0BiCCmWLXOnEpLTz2OMm3t8geBREiZYak2InERXWzt59A6hZ65+yHqfG4tnxJn92moAWQB50xzmpxDX/dK9Kl4LasYkxWj3CoTD2svaWmaMv+oczIz57/OaGlfaabqOmR+jfxpuI9AOdxYu5VyxS3kn3CKxauNUummnbu2PDfziutzKlWMlwnu9/5hVsVqeL2VzPy9mUgul057zPOOR8BIY3AHho7aIA/nOejN/M5EvlgMIoYOhiGjmXI9IA9HFYs73MG+7w7lCl9v/uD31ZegJx7c2740s5gvL3/+xv/7rk3lufn+LiPXNyg3eYI78kTKPyxxaME/4CUI0LWvlo6+etaKs6hl7gnMm5is6roUUsUhTKQ00RoWdB4OPoPydRAlHR/4IfCDAB1xSKfSQABSJrbPslwgb2AbeTvXsNzBRZtchMofQGdk4NwjHixHCBJfB06FSUKJysxWKkM5KjMp2rVtGw32dVFTxwxacNSx+JC3nxcB+8h8H3O+ZLRclYPhpDKzDYRKPk+VXIEGu7oo19tD+b4e6u3aRaW8nx27buMQ1GEEh7kHAHFLZeto8UlHUfvChWTgjwP545P3UV3rErReJXl/VbxMm+D6NeYcSQNbd9Dj1/6BnFyPzJMfCdhXkLskFzHk0P+6Nn3i/Htom4qOEWNSYQ9v3QkBo/eyZQvsjvaTk9Pmnmm1Tj3JS6TnmZaV5gYUkyz8VNJgjIJQOtdxSp5T2uLlh+52enuvSQ4N3mesvmaX8WusgBNjouDyy8n8V/sNMxva299g1tW/1Ugkl5q2PLThjmyM861R67qI9mCwcV2Uy33OQM+fCxue+37DdVv+aKxejWcsEwre5Zfb3smtZ3G3/H7e46OYSKQr5NQblmm5OAas9dW5gXauf4I61z5C5cEh7sBd6cSFszBkEG8cxAqv7B9yxpspO2URb5gzCyOABBsIyxqhph8FR3Vsj6UmU8jn7wnrEukHOWc1pKRnuBXyhnYQdT5L7iATLK/CseG0EYhL+fX+YHuQXI8g6JjA7pUrlEwkg6QSl6gjY8HJ7GPm0f0Cuf3bySsO+duU3dflcsDIFtuYWu4gb75AlV3d1LeriwqDgzTY2025vn6qFEvMy/j8ccB0BzylM2WS/u6iBIHiA6OKFdegBUccQnOPOZxsHIMmV1xOIMN6iFh5uI+SfDwtC4nqWonSCbr/e9+k3NYX5K3EkYBDxAcTEpw9V6Hv83594pX30lYVHSPGpELktjxwwPevtfNvD+mwG7KHJGdMPyLRNv1IM9OwhP+smmkkEs2GYeBjtDbf8dzX+C0bpktx4+Fw5hKrQ+SUd3iF3GpvoO+OwraNdzYMDq41vvfwhH3ME2M3ui9/xZz6trkXWw0tr6VE6ijTTjTL8xWMFCDsCXB5qE7Uc/DeZ2nIzQ+ucrZt+k3xudXXNf3kmTUq5YQCX82Gd8s3P8QX9X+altng387oJBGL44Hwj0vmFpXz1PP8o7T5sdsov30zWYYjpArzq/SIFSB3S1hnoEh8+PiQc/+VMvVT0XtzRhAQxdD0CJUmWIFeK3ChUVsTIhAqyad0sdVOyDGpdEF6AH6kgQzZSINrAXOwutcz4dlGRnmIK63CB8TURvYzlGc0SPkKQkY0uPbxcnXbAjIWnukzG2wTk+nzPURDO8nNdTPRYruCF2YctX0mO7oclC0jZnwScKx4PF1gYjU0SIVcXh5RFodyVMrn2IbMU5lZjMskj/8kZN6Ec+6TIrzRiG8rltg/dV4zLTv5BEriTdmqx4BIj3uEpdwrLmumTNY366cRNc1kH+8LJnA1NdGa635G2x97gIkivquJAoYDhwBiZXNxhQr9JJmgj59xD21S0TFiTCqM0ZocGHjoGEpMXzK9qaGudYqTbZyRaGydaTc2TbNSdS2UTGa50U/xkXKr4xT47u/ziuVtpf6+DU73urXr1zyx5ch4kuUBi/63HzmlbtmKs7yG1ouMVOpY07ZnGQk+5zIMoxJJf6I6FUEoAv/LZcdwnUGnXNzl5oeecXt23FNcv/rOhkLPk+ZPd0zYa8O95ZsXcJ94DXd2eBlrbKD3w1IUbpl2PPYn2vrwnVTq66JMlrtV9Zgn4A9Kis0BT4ewCOfcU9/GHXWLPwoiz624p60iUkoPbB1UWikUJAIBjA6F4yRw0Hn0xkVHXmXDLyRLBaTX0DsKEcQrXe9HOccXzDZy+7aSl99FZiXPZAdzkbBt/q+J1p6C8zt2hqzFryCqa/crC0BZCCgfy9WDXBV6mWT1M3HiUGKSx35DyBhLPi8edJAgld/A8WL/EVBn2FGUD0IEifmG5TJzoDKbLjdvRYlzOa4wmKP6lmZKZ+v8w4qSKVblHNgcXzeF951DgklYUD5mo2eo/7kn6Mnr/0CVoZEfB6J8zLGyOGu+TD9jzv3xs++jDSo6RoxJBdxuBzWu5nt9ATdLA9yirOTmjV1oTmIcZHjscMouvmDl0tT0ecd4icxyz7DnmbY5lQlWk2GaGW75E9yTYN0Mx/PcIhODnOFW+pxyZZdRLm32Srk1xR0bVw89u2qtY/Rtn3k9Teh5de7NX2Q6lL7DNM3j/B5ynEBadNLZespve57W3/YrynU+T8kMJnv7DQJKE04AXfnQabbOXkozjr6Y7GSjKgdEBAEdv5bIgKBsHeAH8DJBfT0XWCFvUK0h19jArC3FPTITnTwTA9k40iMftq4gPrVjIqGEpfKLUL5Ah0R5ICe870xqvNxODt28zV4ymOxglMmr8PYxmqXSyxzOcFkjACM+1LqAjAWn+6NWAXhbqFDkRzk4HkjUHwhMmXk7JlqV87xtDmUmepirxURLJk05IEqsM8kBAfMw2iXEB00ZAwRI7Zost6B0H/42ZJ4h1n3QcaiHVJaIz6ORamayzQFDlsgPMiVv33L5CNhXJn8P/Ox/Kbd9E+Ep6EjAW4EgVrky/S9zxE+c/0g8xyrG5ETVbRgjxsGAVdxltF80v6Xu0Nmt6UxTk2Fn6rmnSvEf6ZZjMrFyygUrX8gVhnr6ik+v7e1ft2son6b88gNo3Z3SDd881bLoNu6nR5n5MgaY5FQKvbTm99+kcs967m+FAfg8QpTdeoH7/pnLTqSpy1YyV2VyhEghUUxUqqQOUZtDQyPt3LiV7vzD7bTqmReor1BknmFQS12ali1bTKe+5pU0ZdE8oiGMJHEvjTyynegOaYlyJWK3X+LEgR8f+iC0DzbK1iQLo1ZMbIRsFZhgFfnPMCZZWBvLK+eE7HgYceKkIFo+2fK3LToUJkqOlSHrkPOYqOCNSSYnVeDMfvUylAJypcpRPyhQkRuMYkFywBuPIDnyAUSWQrDwSNFlMob9QtnsB9nS2xWf/2ak/1KG2m9/p/nY00Q2Lh21PZ1XJIIuk+OydbTq6u/TrmefkkEzKaYGZBCTkw8U6H8NNyZWMSYvRrhFYsSIMVHhYZns2771Ie6fv6Bcewd0nu0dtPH6r9OuZ/7KNEVPtlYNg2od0JEOMddYfNJ51LLwWOZMmLPDkF4WAeQARAUyaquQTtO6J9fQk/c+wmTAo+YZMyjZUE/FfJG6t2yjTU8/S1u3dtGpF51D57zxYspgFAuPuSS/vzkukHVlCNkKhaC3h66kiJBfo4oZQOcg22EJMoFHcSAUGB1iMiPkBSNHGE0q5WWelpAwkK4iky/EOS7/ZyLTvoQSS87mfQdH5/oNA/UdQOmBj6Wo+FE6di3wKSkrjmIfoXOQx3rQITkIIVJSRqoQHUojfgRF0gIfdAStw88SbKmpkTbefi1t/OvdfMxMhsFHawBJLa6ywRJ9jU/Vp877K03YN2hjxHgxgVs3RowYBxBArNxbv/Z/JtlvU67aEKKAjhIdK0OTEfGzirjGRtp2989p68O3k2WWfM6BJEivdGTr7yU6/Lw3Uv2MQ9inyFOYSI31KJBJWJk7dMewKZFJkyXLErCf0+MxGr4TVSpWaNvqNZRk/6xFC+STK/4jLNkbtTOcR+thf9WOA9qndI3ApxGxxeQfkXpbGqg0CFWfYrMu66ApklUpk4k36oJiVR4N1LmvKBGKFz3sV0FckCpoXaQiRkG8srUeJl6iKynpQkHmuYFQcQh0+JkpZTLU+8xj9NSN1406zwrFmlwVfSX6tN0ULxAaY/Ii2nLEiBFjouPXvzbJxYehRwETCLcwRKWdG6i49VkJpe3rqNy7ndwi+jvuOMGYuA+1U1lyXE7PHSPsoI+Gjn6XJabdGPhslEygjiJgEQpRm8GFJJh8pS2DLLw+lssTDeU4DJGRG6JkoUD1pkeLD19Kcw9bQhYW3pIdiCLsw3Y4DNtcje3XRCRdYOLgIXDw4QA/IpAQAXUBgpghSreR0TyPzPZF49y8ShQmeqJGM0fssCn7o6XetwiGEUmG+MJ+rWs/ygn5yhXKtrTJ9xNrbUIDOfCyKF9a/W3d8edsYkxexMQqRowDDVOmGNzDjfomIOYFFbY+R+UeJlKFQSZTg1QZ3EWlro1U3MIka8cL5Az1ckKXUtlWFtwURHhEYCsOJm9aBp0voKVGOI6hzcAV6vxDyXywA8wOz5N0mvCEawD6KB378DIjGC2+Km6sgjSwM6Edkspie7Syxlu0YKTEvA0sRNbQQNTWyqGNqJUlHp9iyRG9D9H9EDvs1IlUnKyTxYqc7BCcCiWaWiiRGX06H7IW8LKhQb3HPEwV5Y4RY9IhJlYxYhyIwIJII8GyqLQT380rEb78pEcoDMNkGwSqQpW+Liptf54qW9ZQtr4RmYY9IQrbUkQwWqXIBJwSxFBSA0atEIKYyq+jVNG7FRUvaVQARETTADo+agc/CiE97K429hDjKbNG+cG+MrQ6YhY2Gpvk8dymJ56me37+e/rjt39Ed/zsGlrz18fIKZZ9glU1slijUKg6BFCGJrS6vnEhZOrJSocWRpV4X9WQw/Coz3BoF6vBmYwRY7IhfPfFiBHjAMAnfziPvPV1FzFVWqZc1eAertS5gfs97hBrAusj4W8qj9xcP5muQ9vWPMlcrRz08UGfqXpIDCRNW34iJVLcacMRzKXiBBLCei17HEG2qvIJwn4IjtMQHfFiRHQIJYfZQEgPu6uNvcSelBFNO1Je+LnScQwtzbThgUfpqx/7Al3/41/T83f+mbY/u5Z6NmyiF5hoPffokzTQ3UPtU6dQIonJUJxPKA5+dNBQtowQhuL0iKHEQfB11FBPO595jArdnTKghV3BXgWnh4PFoVSizeUC/fIXnfEaVjEmL0ItVYwYMQ4MfJIZ0SivsuOtLt1JjgruCYWgeJTKYJkvUSVAFxvcjAP61vFB97QR1HD5268RZMQkTLA0sEPwRf0TFCPt5pi7P8IxJhK0+ta76EefupJOP+04+uj3vkgfu/bH9OFr/o/eyfqbPv8fdO4/v52WH380n8/xrRkrGE91ctUn6+rItHFe2A4FfdrwLkK5RGu7+qlLZTG8yy/HIh5IGSPGpEF8wceIcYCBCY/h3fqNfzXI+KpyVYNZUO6FJ8jAG13jQDpTR88/eDP1bVnPDQIzKLQK6CwRiR/uGbFu55Fv/BfKNk0jwidUMGIljxkR0NnChlR2MKIVCZinleROH3OEoDOJAmfzOM7gv/PkUSUC1m8qqf1HPkDm/uidU75gJ+ELHCyUHGYDIT3srjb2AVw/GiG12q91JcO2qJBQlB86H//OjZspO3sWZfBYDmt9oZ6CN/mQlmsTw4syV00xYolTOtIEejiN9nF8eLkFSPm0DZZc+ANteegeWX4Cp0iA4ligerGCg9M067pll/z9Da2z5jS6+aF57MXqoxXDMLaTa64i23zIsNLrjJVvL/gFxIhx8GF/tSQxYsR4icAdmeHd8q0LPM/7Pfe1mFFeDe71cusfJwOriI8DCSY6netX0eYnHuQOsrybvwCQvME8d4NHvYmJVfNoxCpKsjhgUBxv+NXVEaUy5OSK1Ns7QP07e6h/Sydt37CFend2y0eH7XSKps+dRdOWLqbpSxdRQxv3yQU+BnykED33ZCdW0LGLQoJUPIiPTitpInEIoxIrlXakdawgQawaGmjLX26gTfffRV6pIKddwMkBrDiRbmmlRZf+k9c0e4lBudorLbiVSqdL3i+slPVNc+V7nlfuGDEOKuyvliRGjBgvIdw//e8hXiV/v2kYTcq1G5ZFxa3PkTvYw4bq+UaBicnunHb1nTcyY8v7oxHcMkjjoFqIwQGiY9/8bsq2zvQ76rGIFQJGpLJZ1i3axgRq7dot9MLjz9Bz9z1MWzdup5yDj/9yMg7CFzhwV44FDGj5MSvovP/3d3TYmSf6zBGrsWMSj6TkgPIB2T/tCxwslBxmAyE9UMPx+4pQnVdVf9ivdSXDtqiQUJRf65BVOmot7AchCsUh7BdiVU+dD91BL9x7GzmFITnVYeCrPI0zZ9Oi17yDslPnMBPPRepcQa4bk9xy6fpKpfzvqQs/+KSKiRHjoIFqnWLEiHFAIdO3kX+3+0YEjkN2ton7U+4UxwGX09e3TKF0PT5Vo/pUDvrpEPptWYgcDvSVVR0mR0oAtGRw51kpVejJux+gH17xLfraO/+TvvaRL9Kvfn4dPbl+K/UxqcL67e0c2ji0Kr2DA95RfPThJ+kbH/003fydn3AfXeCOnQmaFK+3HdrWfsH+Li+KcPl7s61aeWr4AtdI24j6YauTXAvaDWl4AWdW/EgC5laBj9kZzMHC4102apEqANcQX29mIvGqhJ34f94dX2lWMTFiHDSI/N0RI0aMAwGf/P4tjveWC042DGOFclXBtJNU7u1iGjJChxmBnUhRcbCPBnbu4v7TreoXoeLJzswVR1GqHgNk7EEC6WVr6b5dKZXJYALVNLODVrziVHrlxWfRueevpLNefQ6d+YrTyCwUqWvzdu5r0bHvBhqleg7FQomefOhxytgWLTn6cJm8LR845uJlG7IfLHxHSIdQcpgNhPSwu9rYd4yv6mugVkb2gbBUYYR0USkqfnQAQraUqwNEyIYOdp1M0tC29dS/ZT27yv6Ila5a1otFouY5C6lt4QqyEkyZMeo1GpiAeZ5bTxVadcVPb1qrvDFiHBTg1jBGjBgHGrhP85gr3I5uT7mqkUjKqNV4yUKpVKTWWQvJpYT/5AilqhD054VcyBgDnC6ZTtL0RXPp8JOOoMNPWE6HnHwULbnobJoyfSo9+Mfb6IkHHqOK4wzbQ73pBg4JJmZ/+M6P6K7fXC8TqGWIRKBSjXN3qhOG9Kr84y5sFIyjjCBJNG3YHkkH2EalgSyiPiCriKMGp4tmFcAZjgjn1f6o9FOBUOmpbsKl2camcVlkm9spkRoHqQIw8d6lJa5nHqY8MWIcNIiJVYwYBypS3p/4r/7q4R4NZkd24xQW4Q50ZDgVhxo6ZlKmsd7vSzkgqw7oSzGi5ek3DaVchFGAHhfpMfMdb/hxT3zPd35Cn3zHv9Ftt/6FyrkCmaPsH2IwcjXoePTgLXfTrieeZgf2j2MkG/YKgKHL0VJD2VH3i4LQRqq2N8bGw3VQKymYLoCXALIZroOsLBCKD1t7+HBfkskMbDwuxdpVOn0AbUe2o0MAZWAF9mgcdPQWikwJwYKubETbLW3+vuCNRCF6+vzUAO+jmU4lDMObJh8VjxHjIEJMrGLEOEBhnP4vL3Df9Ywyq8GdtZVt5M4L1GRsoB90SiWauWQFOW7KH3TQnSsHdKL5gX7uD5nHVY2OIIGSWhWojBAY4mhpont/+Ue6+qpfUm5nD7Wwm/tjAZJodlirh8W423P3PUhPPPSET6zGg1EIm49QfFXSsfLtK8ZZPpLhGLCCOlZSn8IkmStpywtb6am/PEIP/PZGuvV/fkG/+8r/0A1MVv969Q20+v7HKY91Mdq4dkG4xqyDsaDzy874j4gVkZJLQOk4abjM7Hw3uVufo9LOTfK5JJ+E1zqjCrguTKr37vsyptvFiHHQYJSrPkaMGBMdzi1f/4xB5kf5Rh5+L3Pv53IHV9j2PEeOr5NNJxP0yM3XUql3h/+Snyp4aIho1hFH0NzTX0WJVJY3rDp93dPq4QuRyg8dgxHNzTSwcTt99fJv0vNPPEvh2crYK3S/IFZY2IhzyCgVZHiPd3B43XveQZd89J+Jdu3yI7ENQI4cP2pn/R8WSmobqCKFYZ1RZUbixkRob8M7Xm2wGbaVHvhYiso/Qqi4JioubX7iKXr8kVW05bFVtOa+h2hH1y4ZlEJS7KWWeHvyyFOPpRMvPpuOu/BsJjp80rBcBWoXhFgCMrIES9Nv/cEntvZxkA2oeLwVmM3Sjkdupu1P3kVuuVBVjSDhyWwDzVlxJqUbO6hcLnG8SXZDKyVappORxEsR2MsIMkzg88VvGfXFD5snfzCvvDFiHPBQLVOMGDEORDgV71rP9WovWMUdplnfTFa2ubo/HwWOadP8o48nx6iTDlP6YM6Lfr400MvloPPV3bkuNKSLqmy90Wwd3XPDnbTt2XWUYVP3yZCDHBaeeCJd9p3v0Fu++lWavmyZLNsNkhXquwUeZkgXECMWB94X2Y44GFpXjuCggwQhHwA9HKeCQBvjDdWqjyqDzbCt82gfS1H5x7apODhEt3zvx/TZf/ggXfGOD9C3rvgSXf+Hm6mfSVUz1wzeoJzKYYqSsEFIH/nzQ3TVRz5Pv//016mUSPqPBvU2IHWI7pvYqE+lyg8HnZaZlFMBoXKJLxH/UaAKSJJpmkoWEyiPDVnklfOU+zqpzARdVg6tIrQKTOZMzx00bu6vff3GiHGAIiZWMWIcwEgMWqu401qNLlC5qsF9ZXLKbDJM7mDHgEzXSmapddmxlGlp8gcxUDAHLJQ+2L2TKmBbVa0GNqu3Lj8+tIoOlZnZxvVbqVAsyxpVoVT+SBUeQR5xBJ393vfSR2+9lV77wQ+S29BAWGJSd8eSB3OMEKSzZwRTc2CHS91H7E1Rw/JEHWFb6fo4ArDN9TW4cyc9cOOfKFmu0ClnnEjv/czH6Ju/uoq+df1P6ZJ3vJHPhX8CkFsHAHWLpSvS7Pjtz6+nP175P1TCZHK8TRndVmBzHYoeiY/CMKlcxhnx3wiUQUkQKz4dLheRbWonO5XxHxUjOR8HgpMfIAeLXEWJFexSmRzy+owrrvAzxYhxkCAmVjFiHMAwLn3PIHeMf2R1hJ7RI8NOU3LaXO4A+XYf1pkDnpAqM9NA1tS5RFaS5h91DPMW7iiZR6Fk9IMD3UPk4G0uycJODGUFm2UpatjHwERoLqTIadF7hhscpMIoy6pHHqHnH31UfA3Tp9MlV15Jr3z3u2XUCgFbxEhXPR6NYZK26ryrthVskhXRtV9HQIZ92g9EbYZ2RdwBwvHD0kQc2F7gGpaYEYrnY6trbKTjLj6XTr/sUjr9jRfT8ledTQtOPZ7u/dnVdM1v/kiVCk7KcKAIhBQHPG795U9+T+tvv488rC0lo0iATsVB9ivMacJ+FbTPrTBBynE5npApAwGjVXxdpLMWpRuamHuFSC8DjwPlEbQwdOXUMDnGo15O0ak8MWIcNIiJVYwYBzgMy73Gdb0BZQ4Hd55WtoXSHfPIS6S5Q/OJlATpWE0yG1opNX2h3znmBql18XJqmzuLKq4pU23AyfDZEq+/X4iSPwLBvSU6TOmEZUP4UYCPg3z+xqKW+qTMAYpSAviwB8/ceSf1rl8vPuBvPvYxOuWtbyWsHY8Dm7tgDi06bIn/KFC2h21BIrWGNqqcKm0E4or6a6QD4I6GmqgRWWvbQOCPSuEclLb5nJRLREUOjkv/8/b30h9+eR1RX/+wRhtnAiEMkKsshx985hs0IKvWMwvS2wg2BQUBxIclWFKt/YKKUSfH/5QNrgXwNIxcAdmWDkqkG4cdKq4zw0pIGLaDXADHb+PraLPyxIhx0CAmVmPA865td93fHud5V09TrhgxJhSMlvQq5jkPckcV6dpC4Cirvo3S0xaS1dhBZqaRQ70QrsSUuexfwB1gUtLJKEYhT4tPOYusTBOVmQ3Bhb6x1N3JHWwl1FEO6039IH5VFqc/7KhlVD+lpebcKbz19/h119Gz99/vOxhWUxOd/0//RIecdBJtYHs6k6oFi+cx6cuxpUvQUm/LtwSihx0aIV+taHHWjBgDY2xLoOzoaQpMVrQuk8c51NfTU7+6lm697c/Uynb0gS5zXWKqS5ikhNoI1whGA9d29dGuJ55ljWOCEUu9EQ2dCxQX0PEsoYJFFQb5VJb8eVUYrUJQI1Z1TTPIStRxfDVtxhilkaojE3O9osdsmcypjLV8bbygPDFiHDSIidUo8Lxbmzyv8nZuEz7JVbVcuWPEmFAwjn1XmTnVTzAOpVy1wRcyll9IdTCRmr6Iw2JKsbSbMf1ZNQXcoXuVEvfYZfa30aGnnsydYIbKeB7HnWhf53aqYOgKBvpKCfjhTWPzugMN/Iy+Pjr2lafRksOXCBFA0EAKPObrKhRo49NPMwnb3TnPPeEEuvi976VFzS3UNGMq2dN5P5nwqcJV+SE5TGfh//h+vT86XlTlD/JpaHu8QYP1oEzlCqeR7Yji68F2oUvEbh9GBRMJ+r8vfpuaXHfYZzJQjw0zZtBxF11EZraO8ExNT+0HcEYRVv31USqhSOFPajt620HwowIEPv7h/SjnsHwCEysmVBK4YPC0dDZFmcYprCc56e4CMBJqJtJM3Jk2a8KugePi8+y47hqjXLdJeWPEOGigWtMYtTAw0J10HOcR/svqv/lvwoeVO0aMCQfLyv2Bu66toe6rNjT5wTpHNnd46G0xB0bDYB0jUuhVB/up9dCjaNbhK5hvJeQR1eDObdwhMvmRlgP5EDhtsGHoygegM8cCodwBv+mf3kiHLl9MfexSPE0A2cDhiWuuoef//GfxaUxZuIgufedldMIZxwvZw2MxgX4zUXfYVdtXaqAHDlZDetgPwJT4iH9c4DzIW5U1Ulaw7RpSVPyo4wMsiyobt9DWnT3yXcUoMHa34swz6W3f/S6994Yb6ZKPfpSK6bSMYOmScYY7t/A5w1w3QPZBn59wgI+DzIfS8crHDKqY38V8qCjf1daT1nHisq1zKJFq4mKRPgS27YZ25uT48mMkji8kt1jpNVzvKePid+EwYsQ4qBATq1HQ2PiGLtu+5HbTfO19hvF3mO4RI8aEhHHOR/tMy/wpd3bRaUy1ISQg0uGhp8RcGnSswno4Pj9EC046k1rmzpanU93btlAZo0bIGuQXQ9k1dJTV00PNC2fTv3zug3TGaUdJ548bCqMu6L4xH2j1k0/Scxw0Cn191PPso7T4yAW04Khl+EuHvapsEEApP4To/ghYiqptRpAOgB62GeLS/khcFVQ80g5LFnJIvLaVDKcfpvMP0jOxyuHbjeyR0xEBSNN9115LRkMDLTn9dHrNpz5FX3zwQWru6BDyigsBxeHtvN3HoyAm/0jguhSJrWgfgkpnmnxZdHE5BcLLpXrUymA92zyHrESWk+++7IIXIepb+Rg4IcoKg4/LMI2nzIS9+2THiHEQISZWY4DbpEirECPGBEXe+pbreVvxEcG9Al7jLw5yJ45LHp0xC7wFyB3j4ee/lppnz6CBHpccJknkYcyJoecCSec5ms6dd28vZac20z98/T/pk9+9gk4+4xhKtDVRoT5L5UxaiMC9v/w5rb8Xo1YuGdufoaWzG2j+knn+qFcwsobyfOHrgaF0yODHl4GtfMG+aYTiNLRLpx0WVHwA7Qg5kS6A0sWnQk1dwalQtsVfTjXkDYBHqNsGB+nJ3/yGXD5PRiJB7cuX0xcfe4ymLVggxBULJEyZ2UEWSpDRqPB2VKkiwr5IcIpMrHbwJeGPWOlJ6w3N8yiRavOL04DBibAwqJlmuhweDQ3g4d8Dhu09rRwxYhxU2MsWOEaMGBMRlVu+9Y+G537VNAy8GDZ+4C8Ilzvn7heIyqH1GqUXZcJVV0+VwT6652dX09zDD6W5x51CVhJdO0OeDXEaeV2MdcjAx02MfpUMAU0OXv/HsgnZBqLBAvVt2kJd23dSsVjijjpJU+bOoub2Fs7KaVGGbqaEMKI8LRHnq1V+MZUupvIFNhAorIb0KozkjyLMLBSq2AagbBFa12kgOWhbJAJvf+oUet/S0yg3kBMiFQXG8JpnzqTPPP00pRvwQNVHads2+vgFF9AzTLK+8rV/p0XHLvPPKx7zguQGj/ygY9tMa8XHUnTl4/3wSr205elfUjm3TU4ldg1J26adRam6eby7KAd+ECaiZPtssps7ePf5/ETrgcm757hYA/Y95ivfc7XvjBHj4AJukxgxYhwkuOIdx63ynMxMss0jDG8PRqQbm2jtbb+huoRJdjLMybhzB7mpVMhsaKb2WVOpUihQXXM7EyuVroroaF3JsC2BTQCz4fGdHO7Y020t1MpkaurCudQ2ZzpzrhQn4w5ZEx6dR5cDVB1ZyC8CtlgMrQcOVkN62A9Uxe0FokRCqIaCqNqGDOmBqhQR/JOwqTWTptvueZCyHBc9oXgcuHFggE487TRqWbCAT4GfwmKSdfipp9L8JpNWHLuULwcuCy8GoHzZhgpa1yQLCPssmwp9z1KOA949RPGIzjYtoUwWy3NgD5BWRqGYUE0TUhVd0ypAmtNXnOsNo/KDK35yE55Yxohx0CEmVjFiHES44kd3VT751gvu9SruTO4FlxtYpXE0oPNjUjW09kl68Be/ZjUti3QaVUQEgX+YXKUaWyjb0k52gsmPkBCVDrpOp/1BPHQW/o8vdTr0vVjPQdZsKvqES3fsAuTRQQv07trgoKJ2bw+RWgdCUlT86PIZOroKkTTjRmi/g+PQZXGQaOULdAhNavDDus7LdT7zhGOo87Gn6NkNW2R9qnCjjZOLcaVNjz5KJ112Gdmp3aS4fupUWjiviexi/+6RKglcrgRsU9tKxzb1aBYCE6uBznuokt/Eqifc2U42UH3TUWy3clashcaUikOCCVWibSbJulUoMwpmZW6pPOiZ7resc953p/LGiHHQYfRGN0aMGAcczHP+ZddAxX6v57ifcV2vW4YZapEHLBrZ0kJ9zz5Cj/3qR9xpF2jLM09QGZ2iGvmQjlY6Se5k8WZZpcQdqs0chvWgA1ZpEPDWHlYGx9wsBJ2P/w9Lq+dn+ZGKfyifjpftIx+XiQnrga7iwiREJNsCrUdkVRqAbbgQBNoIpxkLOo8qRFS9TUDpYuo08Gm/3hbiwjoDb0Lmh+jvP//vdN5Fr6AePi9qCr8AEu/dPbJ6NXWuWsXZVX6vQpXVd5K3aQ2fBy5DMuAnEsJz5KCHbRDVQheVC9vJtHZ/IzDbsJyvgXZO4hMqTkmJlmmjkyoA30XyvOvLFfd25YkR46BEreY2RowYBwG8q69OUkvn8Z7rvdPz3IsNw2pgr8GkyfMyGcPs7zHW3XszbbzvXqLSoKzAMMi99mlvuoSyUzt8kgRgmAKdrO5ZxYbkgAnvkFgoqcSEh/97vAkDazMgLcgbvu9XlybCo0MheRwnZUR0aY5YSl61XV/xhdaRR6fTEJ8K4oYUxddFRO3gJwS2o67xIOASUVLBdjQuIB6Iq6GLjMSlU1Th07HunvvpZ1d+l9Zs6iTbcchSaTBp6egjj6B/v/MuyjBBdtY/QkYPEyIhtZwR6fT3iWBDh0/iWBdCBZ+O42AmKN/zFxrYeRfztRz7+BQmF1M6fTSfxjr2+WmSrdPJbprKOp/rYJ8jYDLuViqbeTPvT5z7nt8ob4wYByX2pgmJESPGAQTvjjNsr/DqKQ4lDrdMb5bRMXPoL//9L5/I7+g8xPIqJt70Av8B8tx/zj50ES0861yyQWz0gp3Q0XEKsVIBmfCKfq7CpIo7ZCElnK4q+D68qWhg0noyyYEZHCTyYxRDpxPSxUFIE4IqL2imYCtdRtQQFMQfitd2oIuihLYB1gMz7I8iGjcCgRCApCg1nC5MlERAchAzolfFKWKEukqnyeE6KW3cTE8/+ATt2LSVuZBLzVNaafHyxdQ+ewYnLZNRqfiHKcQpHFAmSxltVEQKPk2mAh0bLlL31p9TpbhBjt4ypzO/O5FPSzPvkScr9yfbZsmis6MC54rL401+xnAqnzcveC9W24gR46DFaC1JjBgxDlLceQqtt9M0T5kB0J+WmCedcOmbKNvc6nfAAHppPVolixgpWeROOM8ZXI4XHwfIICg/ApobZaPblgnOIFsgDFqCbCEgDqNhUh7nAVAG0gmpApSUMlUa2YaSYT2IB0L+AEoPu6qNUYCj2S18hAwhKaIoEbJFxQ905RepbUhx8n9FgqAnFDmVY2cbc9PAikv4lqJKD4Ik+eCAjfw4V0rH8KL4kEbrkBwMTFq/jwZ67iK3MiSP/tKJ48lOTOPtZshqaJUFQA2wcil/FKQS5BbL1xmW+WHz7HdjFnyMGAc1uAWLESPGZMI9r6QjmJ+8i/vkYW/wo58uc9/MfSE1zp5LJsiMdJwgGRzk8VtIL3BHXeZ4cYXiqgLAUkiAH/yJ7wyQBTzjYmLg4YPD+RIZBZYI+aIfcrxD7KdS2ScQ2B0hX7psBV2m3lagKxUI+wNRlUBJhYhZhWF8IupgW1whf0BCwnFah6oUkdoPqfwAdMybwgep83n/+4lF1mXFfEngpwHhwjw31FuB67HEdQhShVY/TNIkPduis+Q68pwe6tt5O18LuyiRnEnZ+tMp2biIrKYOSrROI6uumZOB2CLPKACpKpUeMzzjE+Y5//yI8saIcVAjJlYxYkwyvH0uvZX73LOZMzB9Gg4MQuza3kXTFy2hBNabqurUOQg54QBZYUcZnbTvGj+QX6u+LsL/UX08/2DbGEnBKAomxReZgIF0cQIjyTsqaZFYXAqBwtB6LTmCDsKGED7umuD4MDkJELKDMpRPVjcHiYEZTYd4Mfg/0mAfIGGroOdMoW4ksQo6v/Yz8fIG8mQMMvEa4gCCCuJaZJKFekxgPxh6xEqPVqlyenb8kfKDa6m+4xRqnPEaSrYsIauhXR7/GaPNpQojYZNXKq9iGv0x89z33Ka8MWIc9NBj6jFixJgkMD06n0VqpK4Rg0FOyaOtTzzCvIk7XDgEfqfrj3aozt3iDhp9tO7YIXUI0iq9Kj7kD3zKlsDxem6RdmE72BxI1sAQE4ch9iMdQ/IiPWzk0ZmUru2wHrbFx8IpU6V7G5W6NqESfJapHz36SXgHsBMc5DElHIgIhaoytQ4VP4q8hPcznK7qGDhtVRr244UCTZ7Ej/QqTksmUV7PABkDeDTIRAqkScDxGMHKMckaLLBfl494lZ+Pa6DrHnLKvdTacYGQKrtxLpNY9bVCTcRGA+rEtrC0wsNMlD9s/KXrJj8iRozJAWkWYsSIMTlw77l0NHOHG7n/nKpcIwJvCJ7y5r+l+imcFKMc0qFqQsFkS8+5GuTOG28FQpe4aOA8UV2aHpYYGdI2XOF0vmN3nDz6E4V3hbeHhURbGv35RgKVTqROC6FkOF6gbUApnNYZ6qPB5x+l8mA3ZVqnUbJtJtltHUyyEuQN9lE510dOboA5SpnqOuaT3dBag2ywHbi0on3KDvLAD11LqIoMhf1ComBqcsNBSBN0lR6Esz/nk88gj0qrR6Q4YP0po4nJUoLrGj5J71Ipv4ncSj8lE21k1s3gOm7h6gaxRhljQM4t6tHAG4A3GpZ5uXnOPz/oR8aIMXkQNCsxYsQ4+PGXs+k7rkfv4P4PS2aPCkzbaZ01nQ49/2JKJTh58IYgOlCQKg4Y0cGjwCGOw0hKQKwU6ZK0YRnSpSxOJyNCaIoQGEEZ2qf8Og8LLOlAmTQZzQ3yyEkQTi9ZILUPQkkB4pQMoHQLC1nmKPf8I5TfsQE0zh8kEs0jI1XHhGoeZWcfwtvGNDVFOgLuESIhQmpEUZKhfSJVEJf2h8mQCtgB7RepdQ56RXU+YUKqqtKxlHJZD8pQIcvnNI26Yz+IlZArzGFT+bJtRMlspN5qAPEyzOmQ47qbOfNVpuX+j/mK9+1QKWLEmFQY446JESPGwYK7zqLjmTP8jvvRmco1KtBfYtTq8LNPp45lR3CHjQ6YO10hJaoz1SNXBY6TtwM5GsRo1JErNDthn/ILWArRAtgfkC5ApQU/sNnf1EBGto7ThOJ1GpHaB6F8ga7BemCG/Lw/nudQeecmKnVvI69cJJMJVbKpnRLN04jqGv3HagFxCQM7qNRwnKQVRekhG8DrmJiAjgn6msQiDo//pO4VeUUlyyNBtpX0WAqhkrI4IL0mSPoxX/AYD3k41CWYnGK0DzZIFeKxXZdKhbJjt840zVTG8POEgGpCHeLc2BZ5xUrFc5yNnPk2w7L+1+iZ8ohx6aX6AGLEmHQItSQxYsQ40HD3eTSlWKaWc/5Ez7EZ6QF346/nUWOlQL9k3vJKvuuZCY0P4A6GlaSjX/M6qm+f4jsEqmMFqZJHghywllWB+1NMaBfSBD/ScFohTvCpfGLDr0PIh3SAzqeIkPTvrBvJJHn1dWTUYcFRdSiSBml907dVEJ+KCPxaZ0i5ULQfP3Di2LAvinhgdA7HJCuZ4xhVeiEyShWEDE1KJL2ScMkq8qLIPCgvXyCjUGQCx/UbECik9dPj24l4/OlvUvkhg0eBCBAoF/sLQ8VpgoVyAZAnlI8Rqwzqj3UZ9eJg8HZKJdqxpYtaDj+GUvUNIZLHkO1y9lKZd9rbyDv0hOF695Nr3m5kOp80Vl5RkAQxYkxi6JYhRowYByBueiW11jn0BdukP550i/d7Q741U42bD6dsZip93fLoLWwmhiUYDdxCFHNEzTOm0GEXvIbSqQx3tIpcoZcX8gQCwgEjWOjLC/yDx4MOmhcOQsCQFiQFPtggQSGf1sM+ySufY2ZpCaGiDB5fMaHCelZIi0jJo4KUhQwhO/AB2q/0QAQJQtDx4bhQ7QVqyKehCIgP6BzEpfyaGGGied8gGSBU0XRIo3VtB36ta/KkgyJROq7Kr9Mqf3NauKP/iBBki0NLIz3x+2tpZ1ffr49+49uebW5tqfOK5SbOY3qGkTdMc5frOdtZ38zJNyft5FrjnHfFH1OOESOEWq1JjBgxDiDcs5L+g/v+f3WZXDHd+GFvPz16wQPUD0KVbqITTJvezzzmPO4+1WSkPQN4xWA/0eITj6bZx580fEV2BD1qBXLlIfDWwBUqHnlMsoTu6ZEqCVyolnokC80R+2RFArblu3OySjvvNj4ujLlUmpAhkeRBWl2en08pvhApSkQHYCsZQPvCGOZQwEGFIGbYx3rUp0kP4Lrk7ej2SZVsAukRQroYEZ8QJJiaKIX8QR7WhTApv6RDPPwcklxn9UxSWfijVbwP2Sz1rVtHN37v97R5Td/r5r76kusvufwS8rYUEkbfWmPTrEZn9ubZpfgxX4wYo2OkFiNGjBgHCO46jeYzebqP+UUH95n9zD02cz/azV1pM0fPZruR7eFDWXsA9M9Yi/KY88+l1sWHcGesOmghItw7C+FhQiUEC7aS6LlBghAcLkQ6e9axUjvyYiQLaZEfpEyvwg4SpVdZF+KEvVDlia7yisFBEyohWBykPJTB5WFfZZQNaSBU2gDIo1RBlcGI2hrRGlV24NYKjllJEUq6Dnnbdvpz1wAhQaKoNDpAhHyBzsdV5Vd2WNePCjWpYp+8EdiINwIRpfwYDRwaoBuv+jl1bdrhGA6dftlGupdTxIgRYw/BrU6MGDEOZPxwI/X+/UKaxerxzDXSTAOmMK+Yw3Iqc4g0d6sjMYNxQ7gKh+0vrKemmTMo09Syu9MOlx7orEBHAMnBZPMENzdY0j3FhCeb8h/rYZ4UQpr9eEMNo1MgQ5ogaQiBULqmiNqOQvwG5Xp6qff5jfKNwkQ77y9ecxTioQFd27X84bhaAQjZ2F8ZVWOJx2qa5ADBdlmG/DLhHAt3ihmOg6582q/DMJ9PmHxfSK9BquAzshgFBElFHO9nIsGiTLf/6Ne084UtMAfSGfre1V0Uv9UXI8ZeAHdXjBgxDnBUDPoWd5NdHNBd+gNDSt9fwJM5t+TSc3fcQUO7On0SATIR7tyDThzEAiGsq4C9EuKhglthGcqvJ11LGvhrBaRFMkil4wdxWLS0VKRnf3Uj/fTtH6H7Lv8y5bcwR2hv4/3lJq+qDGTUetSv4kYNKh+TKS+VpFJXNxV37GR/uF4QlA6yA10kh2yGPA7SEqMe/IPy06D8IK/2QWpfKF7vq+jKH6TlgAsC20yD3OLvadi8PZtPKu/qA7+9gbY/v1mWBONT6lQqcnAxYsTYC/AtFSNGjIMB96ykD1kmfZZ7RGY8Lw7Ao/JDRI0dbbTsgouorrGZSQw+MYNIZgdBwMhNyNaPBlGAPDKED81PKI0OaJYkLwqFrXT49N+CumwAZWq/TpdMU9eDq+jPX/xf2vHCZlqwYgkd9b6305QzTiTq7/O/nSf74mfzJ3Yxqnz40QYgDkZVAiGYbipDm393Iz3+25vITKfowis/5o/M4TGkEBwISF0GA4QHRcFXKJGHT88US2QEI02SSf77P6Kw4HhhzkgH6PQskUfywxWyoYNUYYkFvJEIHz5yzWTwkd9cT0//+TGy7Ypw5bJLDkedfslTB/ejQA+LoT12Z5NnD86tmEaTbZhGJe8OJlJul7fR3mFecAFfJDFi7DnCrUaMGDEOYFz7KqprHqQfMF95PfMMxTT2P8A9ckyu2mZ30NKzz6MMyFW5rCJ5sxIUeRqmh20uCLr4oIel0gPCxBJ5fEPpOg55kFZLBuZn1WWp+6Gn6L7PX0Wbn99IbY0NtOyS8+nQd7xe3n6j/gEmPhhBY0i2UP4AUTsMJi2ZNLmWTS/86Ld07zd+TP1MpI485xQ6+fMfIRoc9ImNkB6VXksRkPBxwGawL5jILh+h9pde8N+JVGkkPUxFmLRfj1RJCMcpAoWy67g+qkaqWOfw2O//SE/d8wSrFZniBmDAj3flnYN5+snbN9BBt3yCu+aGlFN0TzYN81K+go5gjtrG7jTXk2F4Bp4X89VtbHUN59f28lf90M8VI8b4oW6lGDFiHOj4xRoq/90Cuo87iBXcN85ngjUaKxgTyIxOlv+uz3MfzT00m6pMzHXu3zlEuV2d1DxzFiWyWb8T1506ICnVLijhQ8VrIE7yKR0AKdAQssPxkkTpkg4OFSQOqlKQv1KhzNwZNG3FIVTesIW2rN9MnU88Qzv+8jD3oh41HrKQqLGe9xv5dQEM6OEQ3g62i4BnZnV1VNrZS49+6mv06E+v5c25tPioQ+n0r35CHkX6a35FypDjgo66UrpsRx2vzYVjLlo6QUYS5EcdL6fxXIc3jXzIr/OpvIFPlcnH5HFaI8XUAetVYU6VxHEAqeL9f+DX19Dqv6xi0xEeqoFNOh7VJVJ092+6qFu5Dwq4j9081XOcj5um8VnTtE7nC3m2YVpthmk2sWwybLPNSCankW12cLrHP/Xtn/9ZZY0RY9zAXRsjRoyDCLedRR1pg77OPeurLZNSwhtU3HiARgFP6ZCPw/MsfsLm3zG/WeKn8IF0uTxR64wOWnL2K6m+td1/LIhOXo8wycgTd+RhXaQKgZ8DSgx0mCx1POJklArQurKFeCGvCloHMAyTqSOnd5DW/OQP9PAvricHHyZmtExtp8P+5hyadcGZZE5rowSXaeDxGCCEhaUqRnRUCrNMx3Go0DNAXdfdSg98/1c0lC9TksnK/DOPo5M/91HO4xANFVReZIQIyxF0Ta7Er8iS9oO0YkQL32zEG45M4sSGH3PRpBykZWHyD/YVDIkP3ydeKiQTXLJH9/7017T+kefYdIORqjCQ3XHpW06ZvvK3z9M6HLmKOmDhrbp+mlsx/tNMJd4thxMl1Bp8HXiO28Xn+R8TR77qd8obI8a4Ibd+jBgxDi5cdQwlljfRBxyD3mYTLWG+YKIvHq13RGeKESr0N2WXNrN6I3OaT5ou/QN33R/kMhoRF0U+R9Q0tY0WrzyLmqfP8h8LyiMoJik6BHOstB3ShwXecliO+jhQ6Tq9mJDwackiibcPs9S/ag09+X+/oc4nn6Ohrh7iXRfuMa2jheacdhy1L19KJh+LnUmRiW8RYiiHGYaTz5PTn6PS5q204e4HaN1fH5dnZGneh+Y50+nQ151Di95xKROqIaICs00Nqa9QpUlHrmyth2Wgc/0BVXHwsUTdBvlwUpVeNdkfPqUL8WLwMeV37aI//+wa2v7cFq4Sryap0gAvK3n0KPO0ax2b/lzO0wNveZ76VfQBBXfbzVna5b6LifOX/LpC3Y0AIVbONr4ZXmcedv59yhsjxriBJidGjBgHKf5yNh1VqdDfcV9xrm3SYQmLTL2cFIAGQBOqIve//P9p7rPv4PhfnXEH3X3P2fQKtr/HaeaP1BWBvxSYoaSbG2nRySdR+6JDeSPcoTtMsITwgBDVIFYgTFoPx0lAwUoPEysEMZUf6fAjJEwyRSRUlth5bAePLE2bck+uobV3PUA9T62lnuc3UE93n5As5GAKRnWcJ5myycIIT8WhUr5IeS4Ds5mRJmtbNHXhbOo4ZgUt/JtXUHbZYqLubn8UKYCqMSFAotTWhTBBwlZ+0UGMEAGp/dB1eqUHfkiQK2XLaBYHVFVDlrqefoYe+O1N1L1lF6WZVEnVjgIuhYkjH7NLFTY+Y3n09dc+Q7v82AML7upbTvRc52dmwl4g89hGA/8F4TnuZr5JLjQPv+AJ5Y0RY9xQLU+MGDEOZtyzko7gm/1kz6TjuJ9eyrxhGnecKW4Bhjh6O3ecz7D/YeZDD9QP0apjH6by7WfSKUzGvsmkCnlHXWAU3AXLRFnJFM058nCaefTxlMCr/Hg0iEhNiiQwyapJrKLplC3NFGyoLCUvoNIgQtLDBz0cx9DSj+Cd5O3X1cljMWdnL/Wu3UQ9G7dTbmsXDa5ZR4NbdlD/tk4qFMEnVBauhMaWBmqZP4caD11A2SXzafryxZSZP5OozMc4yLRMtgNSgxw6Z8QG6YnqIrUNggSdZRCnZJhEVflC/nAAqcK6YIkEPXf3X+ixm++hYn+eUulQlYwARKsRqw1sfKFYpJ8eqKNV3tN/bnAqA++16tL/RflxzMUHsao4W8m2X20e+sqHlDdGjHFjjNsrRowYBxPuOIPq7Qq1eimWBllehcpWhgbzedq58i7/DbCH3kmJwvP0d9xXf4T7mCXcZWPWzriA7xNjGtDURfNp0UmnUaa5zSce6PgDwqSIVWCrgOZI+0GMMJQmcWimtI44RKs0AOK1P0irpTiVHdGRRz6Zk2QWwQSkWKLKQI4JYomK3AFXMBeLuQlgMsNMplOUqa+jRGNW3gaUThpsEsN/KFIqSdcUyyqbgToQv/YCjaiMAABftklEQVRpHTJqgxxpXQfsTChO+wJb6xyQLp0md2CA7v/DH2ntI8+RRY7MuffrZGToQ+HDuomr+fPz0/QXEG2JPABRvP8Py+y65P+ZqeTxwdIgo4EP2nOcHUzALzMPO/cW5Y0RY9wY4xaLESPGZMGqSyjZt5NO5T76PY5Fr0gY1CD9tYofL9Cvo/9KN2fpsFNOp+b5S9jJpYBxockBKdIEasTA6aK6QPnERPMVSicu7YOsYQ/TlSpEjgNGs5hN+vsXRPoAgcKjPj1pXBCqnUDVCktRlY06EJ+yAx0SNkhR2BfVFWES8qRlREc8jiGVpB1PPEUP/OEW6tvRI9wRT2NrAUcph8pZUQIf2rN8+N9I5uk3r15/4K++7q666TzDNG7cXZ9jgOvRzQ10G9nmD5nLz/uB8saIMW5EWo4YMWJMNtxxBjVzp/t6bgzeyubRtkF16H7G0QWNCry8VuIw/4gVNOvo4ynV0EBUVnOAhByBvIwUuIDwGldCglQcgLxVI1Y6TVRKgt22mEoGfg3o2DeW0gGH4xQCVzhO1VRQYYGiytHx2s9S+7WvyoZUhEn7wraQupBPvxWIZRSYFBYGh2j1LXfQqnsez9lGxUwlKMVuOVKUAGgd2R0P7yrQAPvWegb90i7R1a99nrawrZMfsHA33puh/v53G/WZK+Vx7XhQLpHTt2vI7Jj1DfPQV35MeWPEGDfCrUOMGDEmIf58Bh3JHOVtrkEXJg2az52sha57fwEvyjVNaaO5xxxN7QsWkZ1Mk6zxhF59RHLFTVNYR1OlbWA8xEp0pIEOjoD88AHaB1sHtiVafiKI+mpxDuUToeNZyqruqFGWelRJkyQdF9g6Tvmgio5oRUo1odISbx4kk1TODdH2J56hh268lfp25r1Ump5mwvwsHzUe8bbxobdzORkp0qAC5+p1PdrB+mou5q58jh442BYEdR+9bqaXsD5jZtKXUX6cC6mXClTu2u7asxbcai479zzljRFj3MBdHSNGjBh059l0nOnSu7gDfmPSpLoK+m4Vty8AlyniCzKmQVPmzqOZK46gxjlzmeZY3InhzUFOIASLZTBKhYx4dqWJEQL8HOCSH9iIVvE6XU3JQn5CeuBTEgcrZWtfGFFftGZCtqjaZqntwA9dBzZB8PCYUceJzqRJ64gPEym9rAKODd8ZLBRow1NP07r7HqeNT62XtamwugT22PHofi7md5ZDdzhF2uSlqYmjTdemXNqm/gufpD5Oh40dlHCfunEZV9kPzETiuODrAKOB69RjYuXt2EzG7EVr+j06qXn5eQfVIqkxXnzUakFixIgxSYHJ7cxdLuaG4V+SFh3LnZK9P3pdcABwARAsO11HLXNm0pxly6hp6nSOBIHiBMFkdR3QPIHpQEcS5Ue6F4NYBUL7NKI2wARnGJRPhI5nqe3AD10F31lti45aD/vYho7HgNgdTJ5nPrTl8VX0/H2raOtza6hSdCnNPEsOWQFv9lVcKjM/e4TNu1h+52+fpQ3sRsEHPdwnbzrZI+cPpp1or14KYwRw5XmlInmdW8iYMbeTL7d3Gcsu/L2KjRFjXKjVYsSIEWOS469n0KyKTZdw9/v/PIMOAZ1RUePrkXUillg3C/Ot9LxvmcNuY3J7HS056XSatXgpGfh+HciDXu9KSBM3T1WP/FiKjWYL8Qgw+UcTKISwHUgWga10ESFbq7sVhagN1KoF5ROhdZ0uZGuyhKDjw37RI8RKCBXvRzopj1E3P7GKVv/5QerZ1EnlYklebjS5TmsBPBQvA+ZduoZr9/2vf5o2+DEHP9ynbn2161SusfAxJl3XowF1XCmT172DqHlqwbMTP7ZWnP8uFRsjxrhQq8WIESPGGOA22qCHr7K9zoLq9flmOv9wpgxnOoYx6pJPBwz4IIy7T6NZ3CtfyEd0KROsI/lgGzlY6KPwlEr3+yo9+wwVQJAsMtMGZZqbqH7KDKpvn8ZyJjVMnUZ2Uwu56azMt7Iwd2iwh7y+TvKKQ0yZUBI3TSBZeg6W2LqqWYb1MMGCUlNCVXZYF1P5BDo++BkHUBFK3a2wqnXE19B15dWSeoQqNNeqXCjQ+seeoFV/vp8GuvKUsFzCUmF4CVCSRoC9B6mqeFTkc/W/hQp99m3P0RY/9uAHPrZMRfMdRsL6tjD6WpVUC65D3uAAGak0OYn0Y1ayfI6x9OKdKjZGjDEx3pYjRowYDPexH2epK3e4a1ZONA3zUO6gWz0Xt5FbYb3bMMxN3ICvI5teKJZpZ8ot9xr28j5j5cqKX8KBixsOo8MSrXSeYdlnG559mGHbM6xkOkk2Pv+SoHRTAzV1TKfslOlU38Zy6gyymEBRQr/rj16eqwFzhDACE2Zm0hKxzPWR199FXmGQTP22m5AoELUQiQpGrjiAJAn5UnHiC+uiRHTGMKKFfdG2L3wlMCJQ+65VgSpDRpyQj22JU7Y+3qoRKV+VNPBLvbBEchyHxewpUUeP3X0Prb7nKSagXEfFfhnlk2iuGizDJVXAwFahlj1wKnrS9OhzG5voug/+lULf2jn40fvE9S0NlvlhM5352LgWBg3AtaauU9dO8j1N7zZXXPgrFRkjxpjAPRgjRoxxwP3zLxZSeeDDHnmXmUk7g2/ISYeo7yJ0zgimQV654niOt4m9q1zPe9xKGKsMx3iG7MoG47R39/gZJi7cG25IGQ09dZ7rNJddsymZ9pq9RLLFSGeb+Piml7etPz6/q/OMdLaxJdk6haihmXt3JgB4zodOSQIW2EQdgShwqNXaoP78H4aqP9ilHHmDXE0FJhDlAnn4PA6KsDSD4ICkUufQNasQ5wgSqrIDXZSQ0L4QgnQRaFJUBfaJOxSnyVRYD0tRUU8gkrwtPkYPx5msIyOVJUpzgI3V4m2Lcs8/R1ueWU071jxL/S900mDnVq6mIcmOhdaNJOWZdz7JRV3Lp+R/XvcEdXLBkw7eqlvnuE75i2Y2fSkVxvlGoAau21KevEx92fPca63lF7xexcSIMSZGaDFixIih4X7pxEypaeFZdtvc91qNU84hA89fkhzDnbkeVdG3kgj8oIPkgKEE1p1CEY8I15JnrPJM4zHTMB80nNJDxsp3vWyPGLxbr2qi+mRL2fWmGIlku1GmdiZNUwxy28llaXjthmFOYWLI0mjhzr+JjydlJBS5wWHj+EGmIDXRwOEr1dfxA6mdQFUCXwWCMhRxqpTIK+HDxiqAcFW4k+R0JkbBMJojo1cqPRCQJ/iUs0pqP29L+7GP0MXkn/CuqiTDMCwNyBHyskRZciwqkQhFMkOP97jTFsn1T14iRZRIMzHK8HWT5oBrTBIpyQLlpjkO36XhvJWuTuratIG6162j3nVbqW/Llsd2vbDhew91Vn739SEhVMg1KeE+ccPhnmH8kP8IOmrM7wOGwXXs8R8F7q7tZE2fS26lssU03FcZy1/1mEoRI8aoGKnJiBFj0sO7nOyugboViZZZb002zvzbdPPUjqJnc09lcUdYR3b9VEpwkE4QHaQgdEuJqmwQBZsDkwC35HjkOV2maT7tevQo066byV52l3nyyfvlUc3VV19tnXiil5y1qdhAdfYUKrpTyfGm8a50MKnroAp18EG0MYlq5P1o5H1rNCxqYFLQwAeSMWxmhDIyxIWhU8ejqfDIExB016xocqIRxGlEHGFTlxcgauuy2Y9Rq3KRPA54tOgy0ap0b5ZHYhYTEwskS/aFA2RYl3Kgs/B/Qn6thxC1x0L0OMJ1pY+JrxFMzeu1G8i1U9TmMVFkIkVCpEAQQdh9Il5VXnRXdBz2EY9ZUyBgrA8NUqVc2mhnGx5i7vaEVyncbySth+iYN+06WOb97Qncp24+33MrvzRtu1FGl8cLrlchVts3kdXaTl62Me85znetFRd+QKWIEWNU7GHrESPG5MD6t1I63WidlGye8e5U/dS/SaazVinFPETFC0ybjGQjpdvmk9U4gx1qFrHcVeFbi/XAhM4Bs4otCx979Zi0dDN3eY7915uud61RX36Gjmlx6eEeE5Pjjalpi6xkknopXSBKG0lMbHK5d/aayaY217PauStghsdkyXCxCCRLo5W7UpAm7rkpyb6UZ1CKqV3Kf16kdkgIAOsycgJdnEruDWpkrHKNUHCw7TBCDq2qTo9mLiOavYK8gS6ivq1kbFpF3tZn+PDLnESPSHEYJqUQ/Oz2aRsIx0eB9JrUBGX4IthBCJ1OloVgWSxSuVSkwYaZtKVxHnXardRhlWiZiQEl7Cvmn3E6VcRIm68dofJhm5hshdE7bL5UBovr5Yurk0zvSXbdTaXKX8je9bxxykcGObne2kEJ97Gbs5Rw320kE1+gIkar9uBwUZdOhbxtG8jh82YvWkGuU1prZuuONeav7FWpYsQYEbXu1BgxJj02/BMtSDW0fKC+Ze4brWS61cHjv0yTP7Kg4KHzdF082CG7voPSUw8jE2kwwhM05HyLBXdZ6HZD462leuzFfxXjhbpdTHSe4UJLZBlp3kiKU1mcLsW+tGcYaZOMtGe6KU5nGyZ6Uo8Dd+OM3eVByhYYvC+yS/jBhvS+vVSIbC8wa+2H8gUDDMPTOPjw8fQlZC05hY8aIzyMHevIuf935O3ayC74XP/wpUpUXUBCERt6yKd17de+WkD9IZ3Uo6eqE5J3ulSmSiFHTi4nsjw0SKXcEPUnm2nLK/6Fcsl6LtmjeV4fHWZ3q2sF20UZUdRwhl1V0ZG0+ljgxkgZZvwRDfBOruPL5a+eadxZds1HUnalyzjhzUy0jD0Y0pn4cJ+7aZFXdL5mptIX4OPaewTUm+MwsdpI5V07KHkIE6t0/YBTqXwsecSF31KpYsQYEZG7MUaMGAxjywfSp2Qapn+urnH6KRV0OXj0176AzIYOMvDIiYEJ1W6ZO9B8H1WKQ2TYKaqbegjZ2XaOBddhBHdY6FYLOm9A6SL4R3eGorOQThvQfoWqMkJQ/XQ1RkgbIFL23kCRi7ERShOotfIpX5Rg8XG7pSLRFD4Xi0/yH6UBAzvJefRGctc+TJZlMn/g9BK4AEWAqgZpuBxYPukKBZ0GWXWlyCM8duBxKHe4bqXC577C574so2dOqcRkryiEz61wJ45BSE6HleZRPiheT8chtPHMd1GF88Iz2+un5Yk+v8wqqG0qEUDsqHMPIMcmivz3ZLtet+d6jxtk3kOOeR9lyxuoQp3G8Zf1HOhEq/zYtRcxwf6laVp1w+t4DKCuQKx2bCJnx2ayp0wnb9Yil+vqL+ZvUmcZVxz4b/jGeHGxD3dqjBgHL7ZdPuesumTT/6brmueXHYPshlmUmn8iUV2DNLpBR4fHONAref7fS5XcAKUamXwl69gPchW6xYLODVC6iIg/bIbtqvwaNdLXQs28I2FP0obIymjwh3VqIOQP1EhanRf1yWTWwST2uUeStehk3w8UB8lbcx+5HGionwmL6vvQqQaPOVmyzR2k6K7LnSfixeenYUrENsez7Sq/kCjESRqdFgEb0H4YKNe3xafg8n7vWHASbTv2EsyBYsrt0jSnm440OomS9bKtqiof81yNEl8rSvYzAqTDdjDgibl/Za6LivMC1/FjruM+Rqax2vEqz+cHShua7tvca1xxxe4DmuBwH7t5KlnOJ4xs3T9Tbi+mLaJecI93bpZ5VpRMk7lwKVGmsbNSKr01ceSrblIpY8SoCfVndYwYMcJoaltRtjNTbHSoMpcK86eKZW5wucOWDpr96BAxoRo+I0l2/XRKT13EHZWaTIyARlqHcfnYDPswTydIC4TswB8J0fhaaUZKFzxGHG+okX7c2+IwWhrxQ7C0E1ztRcptX02F/m1kphv9OA07hY6PjLpmMrJNikvUYhQMVTRGkyQwufAD63o/1GgT/Hi0aNmWCtBtMi0EzsPHL3mRh+Hzq9B2WcelUmyYIkRNXP+/vTcBs+S46nxP5HKX2quX6r2lllrd6lZrs2RZtiRLXmVsLNsYG/iYbwwzgN8HPGawAc8w8Iw/eOCZAWMPYIPN9lj82cAHWIANxsbClo2FLUuytbbU+1bVtVfd/WZmvHNORmTlzcpau9XVJZ2fFDdOnIiMXG7djH9HREZiaDTrUD31MP7tNOK5UbQ9B7olU102nQ50rZf4fuy26bBQOToQmtRNc5DwOJXvXqlK/lvdsv9LWOSPPMf9ZG9f+Y+i1+391ejBP/0P0b/98Q36S39kuggvX0LXvQ5P7fuhtcIhQAtdF7pE9L0gjqbeqzOgHdXvFFxZdkFYEvrzEQQhg/7k+14dNqc/HdbObWpUJ7DdHoTytptAbdgG4PvcEMUNlAVtTqZ8S+UnPiLlt+WyedafpWM/lowvSeaVXQq7DbU4q8FsN2/zjIOTGR8LCQ1hZQSaI09Dbew0lK56BfS88kcAejabQjHRqcchevqr4OoA9Ow4RBgUiRn6rjiQII7QpNj0LHHPU9zDZHueaBhR06JQKDpiG7c1+XH5VK+U3daWMWkqw2DcVD4cv/vdMLN5T5yH59hVH4Wbj/85Dxt37boFVBGFItXNLPEd5X7fq4AP0RxnGqqe9sHCAmPqsQvDWSw6rJQ+jT680PAN8NyHYLD/hLPvjStcJOrCweutjj/wx8UrodUDvrtRN4Mt+AUMRMrZqkpdb3a6er6bpx4W6IndnHNcFDxn+v5Hz/EEdhLOEV4LZ88B0F19Rxq6+equQ/edNIUFYR4X6RcqCC8soj//2bsB/8WODcn21ux5aFVHwSn2o7g6CKq3F8Cjt91S7wJC9+3kl2SM1YgqiuY1mjnlLHll0yy0XQcLbbMCOtqtpRoxk7+sbRREzWlojR+BYPo06FYd2pGC0kt/ALpeMr/jIDp/DKInHwC33YhFzuwYRDNjsbiifaTEz5LCioaCyG/SncLKlqc6U36q06TR4GOiz2pxAI6//qeh7ndhOvb77Vl46clPgRtUQRV6oWvnzeDQ0h2UbbZNuFhCajlk903Q/inQumz4v24F1A1X10rPoPsoHvMjUaQecsB7BC/+SfWy5ypKXdyhw+hrny6rZu0Krdo3YPIm/E7247HsRsU3hAKqhMdBEx9dPH4f/SXV1augexCP1/xGVwKdqxkK1BgUv78Sfb0bQF+5fxai9nudQ2/6hCktCPPAvxZBELJEn3zfzRrU7zuF0kuARkrwn+hBYxKa1XMQqSb4/VvB69sBft82QMUVb0SNK0E34QS0OZnnI4zB9/8lylg66idS6YW2YfLKLcZihXIa4CxJkYXKop+y+HwwUEzXUIcQNaahPXkC2tNnANp1oIcfW80auFsOQPcdPwLO0D6uoQMSUs98FWDsJK/QTutb0ert4fQoKB7Cpf3FgigWQrEg6hBIRhSxoDKLnsbl0ebyOWUTO863foInrg/thVOv+nFo02R39qICCBpw8Nw/wobGSSyL5ZQHxaH94G+6Go8d/57o+EwdnSzri1shefsx5B0Df13mOCgfQxTih4IpDCcx/W2tSWhFj0AQnFKRmoXe66vq1lvb8UZLg9dRwd99vKwHnL3443gDXtM3ovsQhkFH0a+F/l64KELHQDFdM3TSSvU9KKrmCqwMOjcSViOnQI+eiYUV7YKeCL5ifxu6ev/OOXTv201pQZjHKv/yBOGFTfSnP79NO9EHnK6uH4UW3rBp8UZsO9rVYahPHwa3XMLG0AW3NAjFzfvA6d6EN2D6R3Pc0MTgz4t/YamfWYcoMvnZMtbPLOQnUgk2OzJTZLdLs2DGBWDPP0XiQiMtpBi8vkELQhRQUW0Cgqkz0K6gGNJtFFTxPBeNIqmFbV3plndA1y3fx755YJnwyDdBP/t1cO1wLYme2gzoqVHcB63YTiKIhBLu0wgiFkscx2narsM2eYmwotj6bD4G/MD/KY0HymgI8G/kzKE3wujB14Jut5LLQEJv29SjsG/ia+iLr0eE23pdG8HfvBfcniF+ypQ3oP2kmfeVzXMsgN17ihzXwuWyfpOmyB4CfacU8JijENVJRMOHzhOY8xheuKfCSJ9yPX0eIm+6Wnca3b3toOJ6yqlGfrfjlDWEvWGgNys3uMbR8Eq8mq92fJcWuOXrHoN2cijGoDzcry73guoeiI9htdC2JMTPHAc9ORILK4S+J7VhCPSuq0+oqrpR3fq6ac4QhAwX8NcnCC9oVPtP3/dWx/X+yPGL/aiiUFy52F4E0J49Ca36WVClIjekNLnd698O/sBOFFybgF93w40r3fTtTwzj5NdmjOX2UnU0Eml/8pEBfR156eOwpPI6yq4WrId2kwcdfxLwpKkniYbrUEiFzQr3TlEIUVRFrQptEAsqOiRTZ7NRA//qV0DPHT+EDefW2JmDHj0B0eNfBIX18kKhLH7wu2jWQU+PQ1RHkWUbaCOIYtGUFlOxL+7JQj/PtTJ+9sXl5rajpwtJUFEZio2wQrta6IFjr/tpqJf6yTF3iXDbcmMcbj77t+BHc1OUeL9YyO/fAd7gLnC7ULAXe7j8nLDIfldJrUuQ3Y7IbktpLMdum2fj1BdCB5lOc0zb2bSBHr5w8Htw6XvH82+1G/gbOodlzymtqIerCSpyMA9FlRrE0pvRt0UV/TKVh3Y7dd5Iuv7EpnwUVSUSVXid7e+F5+dRwDS5qDj3Qqbqy4PK0yK0Jw6DrkxjFViHpVgCvff6KXC973MO3vt54xWEDmIpLgjCPH7mrXeNFlwoKte9k+/MeCOnf706BbyB480+bOFN1/fxPoz/Oq+jMKiMolCY4Xu4Q8MR3ONgbuoUrEE3bmpwkgzj4wYhk0772E8RxSkf+zOB/YZsHgfym7y5RCpYsnZeMA0YiSGa8Myxh+cfr/CuwyZoEk7VcQimz0B74gQEE8fjeBrD7DALK4UNHl1fbsiS4wJooahSQ/ug+7YfAHdwD/sWQpW6sPGuQXj+BHjca4WNKDXAKH4der8eHie9EofmUMUveTGNLJXhhpqdsdtuS6TyWR5xOk4l21GUSgd4DlO7boLJq1+OVQWU2UHk+OAHdehvDsfniyF+ylDh9ZjhCfsBXrOoXUVt4oEq9/LxM/bycDDXa8mQ3Y4CftiQOK1p/ByMzxo2nWxrSJcn6FKQMKKhNYwxy1OeN6h8bxeGa5TnHsD0tRhfjd/7DqXUAG7q87v97GtouC76sPXyB0apNP7eWFThdaIXVZOY03gNo8p5iKrn8W9vjNP8BGexy3xHC0D1BgFE50/lPDaP2/mlCHoGjn7gt/+/rxinIHRg/kIFQcgj+uR/34J345/FBv+9oMwq3/S0kQ6gXT0DzQb1XNGTR+SPexuox8op9oDXuwX83u2Y34e/NPNvGPrF8T2dPjCR/AKNQTf1BOtLPlJgusOVye+oh8imEXKxOzEMaHckTYLFBP2LnxP4PzZ81PsU0kKZLQxNs0AmDevVIGpVMdRRhKKPhAX37GDMPRDx+cfLFNidccUJNOzWarXA3XItdL/sB8Hbdp3JWRw9MwrBEw8AjKG4onkxLJAoYP24b91E4TU9Dro2i6Wp9wnlEZ8L2fQdxueW2BzHaaojsU3+nG3y0aalFWrFPjhx709DtdjPopGPjT8RqhcptGfg0PDnoLdF7+JOX3TE7Iv+dpRfBij2QqFvezyvr4jCnaow9WQ3nUey48XIKcSurN+kE3cqf155Wzbjiy8HkvKzadMYJ1nGSOrIpIt4bWhOFS3ci39zweQpaKFoJ3GKf4Dm2qPAJ3GKv03VMwTlHdfHT2Imw7YZqHfzxNMsaDsgwdY32IY9+//a2f/67zdeQehgqZ+jILzoif72Z3tV3f+BSLvvwV/MPsfzaIEjzEBxVTkLzfoZI67Mz4kaRIpJNDh4I/e7wesaAKc8CE6pFxyanEzzsehf1twDYf5djOXtekjJT5Mj6yPQTieRpL2xftOQxHZKCNG8Eeopo94DdmI53JhWCWfRwxO8jfhBXzzEhaKJ1uriIRQqg6KJyrGgisuTqOB3/KYaPlrXPBYoGOi82I+f9hjT2M0sWCcdUwsFbGHvndD9kreD07/DZC4PeiIweOZroIePgB93P8XHwgFFUIDnhcIqmEGBRSu5Wz8LpIzNcZymcuxnO85n25Th4S68Lg23BGdvfgtM7rszXik+PoIYqjNFT2MEDox+EXra07i5zUtfKDoe8zfluPhn5oLftZHnYZF4V/g3xcKdtuW/J1NHZj/zoXqNOY9MBiezhbPbpxId+06Xs4bxcTLJzKQxnpefyfPxt9Q7iN9BC9ojh6E+/BREtSn8ReHfJH4fvBYZl8eYelD9eG4kvUGh+6o7UYzRslyp+un3R/9IOPEsQHYY0BCVuiJ14CUPOftfm1qhVhDmyLvNCYKQAe/nSv/5e3dHTuF7UUN8r3Ldq9Ddpxxd0o0xCBvDoPHGHWLDxm1u+maNUHvAjTTe8vmVOK5Lt3q+kSt+/yD9FPEmzg2jSc77eVJ5YzK4LdYZ0YuHeWgR94H75t4hAzf8poFJhqP4YCimwmyQlz/jWswnNTKp/VGy87TSiVTBZdFRESZJjGGEAq5N+qR3Owqq+6C49y6smq7P8qFJ4HSwDonCkSMQHP0WwOQwuGEsoOg86BLwF9VuQFiZwDDDwz/x9cJMFpXGNqIpV1hxGRKXGKOg0lhHwyvB2IFXw/nrXocilK5xTHLGvPM0CsrNcX3DyGcnenRtY0jHYa9n7mWlfZpqUGi5xT7wujeA00VhEP+eaMjTw78JFBIkDLig2YDMuSPJYPOzpJy526e3S5dNlzM2R5kySdKWSeWTj5MpX5Ifx0FjFurjx0G3q1AodoNLrzkyXzINQ9O8vaAxjQWb+NtzQFPvH/5jp7T9evC2HkR/+mFFrHNyFKJTz+GlM73MGSK8rs51tzyurvuu641LEDrI/dkKgrAw0W/8dDkY8m/0lHMbNrgHlBMNBdXR3mb9zEDo+1eVuno30r0/pAa+g8Uay5hYfGGB3DLznbGgyvpzN84Byy236Erg086eewrTMMZRCC42/n6hCAF4YbM42Crsud0r77vHh+6NXG65sCiKjWSkiefU0Jyq4SOgzx0GPXkOoDYFip4QRHFEuoMuQdRAgTUzAUG9wgKJfDQPKxZZWK8RVx0ii75f6rlDIUQ9evSymkrfNpjYdydMXXU7BNwTGJ8rkVgpnwWlb/NG7+zPbD7z1e/VQf1uhSIhCOh9g9kek/lfGJ83HRNWS3PUXOoVRbHllvt5GJqGEekJw7inlMSWHdImcWjivO9r3nGm0mzm5CeudNl0OVsm47NfmPV3lMHYmmzYNAknGmbG60RikibIc3ZS2IDlGlPQGnkK2tURUDSMWuoBf+ggFLbfiH+CRliRGKvNgj7+DIutud7jNPi3hddP7b3+aXXzWw9ikezOBOF5ua0KwosK/f73O/rmru7R73x6KGhP3lMa3PmuYu+m2/xCoRgEcYPHP7V5v7acn1/uzTzly8vOd2bAMsspdtHAk6b/8eTjtifug3Fdei1MAUMRG/wCaKcILadYBa902I3gs+4rfuhqGNh5H5bt4mqWgGsmkWNsjumCY6A0D63hNaVX0CjqwZo6DzBxFuNhgGlsZKsTAPVZABRf9OqSqI6CpjoD7Qr6aPiTDpoEGAkqHg4lEYPlME27DfFc2n4PVHs3w+ymPTCz4xDUB3ZwfVQ2TZLK+AkUUI091xx4zf7246f0Mw/9RNCsvctvTW1tzoxBG+tSNM9qnsjKxwpAOkaaDO8UUFj5XRh38zssaf6fgzEJLod6b0iUmOVEWGTRic0pnRg+ZroY9thNmv3WZ8F04jJGxznn5BO8fzY4ySTbLZLHh5XOT9sEHWcA7fFnoTH2bPwQQGkAuq66A5zuzeZ7xjLNGkQnn8O/iVlQvOp8Hiis6Lu45obvOC95Ky1WKgjzoD9JQRAuEvpu8E7f2H3Q27rnHaWeoXeUejfvp59ZRD0Kpkzuz45deT/HlG9edl55C+Ytlk0k+UsVjElrPhrGtGnr5jQ2cNxL5KJwIgGFjXrklCAAtw2eP6X84hiqqmEVOedQ7ZxWXvmk0913AoobnnUOvOaZMNK/4Sh4DwsiCumdIjYVt5tzV9SmrSfuxYlTbLOBwTaYNMm+UQGozYBqzEJUnQJVn0a7yjZNbqf5VzSsWEPxNxMqCGl+juuDgxVRHKIoCUo90EJh1ewehFapj3fBi5FmsMeVPuY0KJna11577Vv3DA19Fo/X1c989m49efatYaP2PX5Q2RGgwGpVx4AfDqBrb7vakiuyEOY60N8fxvS98TC0KqCgKuD3RHMAUXih0HJReLkFFF20vAPN26KeLSu0TB0JHeeRstm0adrGmB1lUvmpKDGSnl6bnxRA0OZkNi/j5zRdG4zxUtETqbWzj2DxgNecK+24CbxNV8XnRn9jrQbo00dBz0ywCF+MyHEj55pDX1E3v+0e4xKEDpb6VQqCsAruvwW6XnrvlkNQGnxH16bdb3SKvdd4ju/TbT++/5vGnn+BeT/DlM+YcYSfSVaqDJERIR0smjVXZxTScVFjjB80gYvHmIBbZWzL21iwHYIKlIqqCtwpbIlnHb9QAa844xW6p7FRntalnmlwy1PYrk05gRrXTjjtFbFMeXtdDXa3oK+3obt3NpTaWFdKJRNcoijaHkTR7/qu+2YaRksOeaHzMo1q/InYa8qmsfkUMn6b5npNfxoN2/GkfQx4yiSeuCcDCZQDDTzryUoFJmeqUG3UIcQGmS6IpjlxWB+F5NU5OSReKpuDo1S4/+qrf/iq7dv/1LjoepTV6MPb9cmjL9OOfr2Ogtt1dWJ7MDvaC40J0M0qHmo7/v5wD1wzHQrFi0KF4utg4WEvmhgPKCrwnDTP3UKhRcOKBRpa7MU0Ci5aQoTnHmF53t7skKtKDIxMzKCdJBfIT6JUflLE2taRSSd1pWK8LlG7zqmwVYfZM4+D63tQ2roP/C37wCkNxNtRaKKoOnMUFpqsnkW7XhMO3fInzoHv+jHjEoQOFrhjCYJwMfjSu6C0a8PANeX+Da/u2rDnTdg4Xa9df6PvOr7jOtigYSNm7u8J+KukxpJcc0KA4vjRO8yLt6AicTZtgBKIJpvoEBt4UgcokUJ60UisFMKghVuiUghaEf6z3dG6gfktFBRtFYY1KqDDqIJFa7hRJQqbFU+5laAdTWovnHLAn44cNeW53gw0wllv84Zac2Zr0N69OQprffrK7usiuOoqDbfcwuoCG+pU98byqNfrr3Vd9zd837+hHQRxY78c+PpYM7b40/jZZ8ukfElM+WQn6dgmuBT9z/6414dE39TsLExjmMHAeVh2oeO1dTFUeQ4krPZdeeXPXr1r128aVwe4jwIcPVqG+nN7NDQP4rHcAPXpfXpq5IqgPrYtrM/06KBeQH+xQO/0oyM3x00dQBR3HkgO5tjsOce1xOdEOfilojgp85BiPJzYw+JLYToWXLSmG5bnajDmTW0a/xziA0KbHcZmw8QImyY9r+cq+UCoPoxI2BL8AAGKqfoktGfO8cr9beqB9LtQz18P7sA28Ho3AdDQJx+TqYdW5T+NoqpeW5ao4uUWyj2z6sBtP6X23vnHxisIHfCfviAIzy94G1fH3wX93paha8sbdt7md2+8DQpd14DrbkRx1YU3+hKWchS1XiiOAhRCKJAaOmxXddBq4L+767qNcRTVUPS0dBQ0FASNsNWo6yBohVGtocKo3Q7bIYkozEMzQrEEAf7I26gFmqjj6o0m1LD5aKA6q6MMq4foa89CvbsFVT0EzcknISjcAMGtHydBlrRil4R6q/UTeKy/7LnuIM0PWgksHAxW6FDjmRd35Gd8HGOYl5eyOQ9tVBHQaDZhbHISJqenuRcrT1xxWQttnwMJ0St27vzf1+3Z89+Ma0nwWJQe+2qPOq826ODobpgY3d+YGj4E7dlro2ZjO+rnARQcA1h3T9GL36BMV5WGN2lo2tSROcAcOo45vhZs2U1R3Dg0RFowosvDQPO5aJK4X8RsD8/PzhFzuTxdOyapmyozNgsq8/1zZMukoO3pwYGwBZpehVRFITV9Jn76j/9dgduU+qC4+2Yo7LgRfVgR14uBt8U0rWV27iT+W4PmsC1DVBHUq7d5+1m4/iW3OZtuPmO8gtDB/LuAIAjPO3R7f+At0H/lwW1bvYFd28plfzBot0oq0C40x+uzZ47VmhUUQ3HHFaucossv1mkH2H5HDgRFDyKa+41lQi+CwPWghW1Eu90F7YF+aDZHoTV9FNrXfA5a2JZwPZczlVrtI8VC4adIVNHBLvfmxCdmG3tj58WJnfUbX+yay8/a+DEvz1Kt1+H8+DjMVGmV9M5GOimVKp+FhNW2LVv+/OZ9+/6jcV0Q+tsfHaw99sjeIJi51tHhfh1FV2lwdjmO2o4724wCocdHsUULYNJ5kNjimI5xkeNcOM9cD+7Vo2L0gW68FjRBPg4lUBQ8mjBfwEOgOV5+HGjxXRpixEAiLP72zb7iClEMxeuo0euQoqAWr05fnYCwMYFZDZRsKHpw/xGKJG9gJxR33Qzu4G4zvIvbk6Ci0KiBHjsHemKE+37zxHAu9CMqFFuw+8CnnFve8i7jFYR5LPfeJQiC8LxRrVa3a6U+Wi6X39JsteIbk20MF4GngWHMHX1GkJFNPRJkE9zIk4/KmmD9XN6Wsfk2L2UvlkfBwfqpW3B4dBQmZ2YScUVlGCyzBHrz4OC/3Hb99a816YsKPVRx5s23bustFna2wuIeFBN7lEPBuRJcb7fnFTei8uly/WKx4Pt4WVFkhRHQWLJ96nIeC55Tyk/bUzkOWA/G/M3g9XJo6JB6s+iJRBRX9Aok8tklIZJeJNrOiqqgEfdQteroxr8TKoPXmv7dwL2chV4obLsWClsPgSr20gQr3B7rMN8/zEyAHj0LumK+I/IvFyyvN+04Ddcc/F5n18sfMl5BmMcK/qoEQRCeH2q12h2RUh8uFYu3NpvN+Ma0gkaPG28L2jbFwic2OmJbnvPTtokJ23uT9neUzfHT/Ktjp0+DnSMWexGTn0t8nrq/u/vxs889d+s73/lOevTv+UY9dR/0FK4sDfr927YU/a5dqEyvwqO+GsXV7kL3wGbP7xpUhfJGcIv9nkuLRKXO257PgueV8s9dBBMTxqaeMrI5SbERxA6NiON1sX4MtE++VPhB/8XNF2+NYtoDb2A7FLffAE7fFsxCgUZDggSt9UYT1EfOoLAaxy8Jz9II3+WD32V3bx2uOfTbzrWv/znjFIRc6C9TEARhTZmYnn6X67q/WiwWtwft+EHBZQ/RUENvTMI2+nGbbPJSZdLCgO3Y4Hhe3jL9nGPyx6emYHhsDBy7tIPxLwgLBYDuUun4th07btu3fftonHFp+dLd4BWb4Jf3wYaN3eXtbae8W/nOTs9TQ4Xuvm2Fvo1b3XL/FuV3b1FOYUArtwQO9ePQVxWLHXtNYlLnnZg51yL3+mS3zZbBNAqviIYOu/qhuOUg+Jv34pGgoOKJ7ZhPvVm0Gv7keYjOnwGHFv2kTZf7d2XB4rpYDuGKA/+qBna9Xe25ecrkCEIuK/wLEwRBuPhMzcz8guM4P++5bpmGn1Z6Y4rb3rnG1zbu1m9zrBBi26RtfuI3ZfLybZmkNyvl54BpGso8dubMnDCksothhBWe+9jBvXvv2Dk0dDjOWHv+AsC96Q3QHW2CjahhtqgAhiIFG1BSbXY3DF1R2LD76tLAjisc398AYdTlKOUp1ys4c6oyjojEzF4Pk553mbLbxmle4oIWfC32gr/hCvA37QVV6scMO2SJV5PmVVWm42G/2gzqP/StVFAZdFe3hq27H4eBjd/v7Hvtk8YtCAuyur80A94vOnq7BUEQVgoKEm92dvY3wXF+kodojEAhVnKDitte0/ga29ZjBVFeTFZHOifP2mjM92OIs2J/EEVw+tw5aFLPm8lbENPY0yeKkuquzZtfc93+/Zft/J2xsaivVXluZzT+3NXFsPqyUrnrltLG3Xtmn/qXR2a+9scT5e6B/cX+zTe6rrspnlNlNsQTnPsu7TBc9tpgOu3iDWJfhAl6XQ9NfodiP3j926Cw8UpQ5QEUUbgfKkvXkgRVdRb0+DDo2Smeg7fsns95YOPW0xfB5u2PwsZtP+XsfeVXTYYgLMpq/+KYB/92f+8db3mmIuJKEITVMjU1Nagd52OlUun72q2WfdA+aX6Xgm4+FOJ2OL4V2RtSWvRwHCfmYmtzMpVO2Qv6MMTuTj9Noj4/OUm9cDypfUFSoopRqjXY1/e2l99ww2eNZ815/PHHCzsPHtylarUD+L0c9F33Rjyn61EAX1Pw/VIikaaHH9HHHqrr+vi+MGhu1EFd6WYFdKsOUVCP382IIaKhOQq0+CpeK4ffdZkG03Qt6dpQrxSvDF/iBUqd8iC4PZvA6xlCcdWNIooWcMWrTmXpfY3UQzU1BjA7Gc+jWvC1NEuBddJE9cGhFgwMfVEN7vhFtff2h02mICxJ9q96Rdz/e9u63vxj5+oirARBWC21Wu2KRrv9u+Vy+Q2NRiO+KS0mSPIwwsZiRQ+RCKA40REneanY+vN8+JGfn/GTqBoZH+d3Iy4InmP6LHG7CMXlj77mttv+0LjWhG9q7V9VrR50guB2PIGX4jFej+5r8NgGfM9TIQoaCnS+dPwKBZBXPQ/O6BGAZhVFCZ4zDdfRuxlRTPHTfPSi46jF71CM2vRkn/Wjj0WWeeG14+H/Pr80ml6sTOthAb3fkNbFwtjOm+KdU+8mveJneoJfRUM9VZTmJwVX+vdjoOUaVKkL9MDmKmza+gew48oPORuuO2GyBWFZrO6vTxAE4SIxPj5+vXbd3+kql++iBTdXe1NimUONs4EbaorjRGIn/lRsy2Tzs2U4nbLz/NRjVanV4Nx5FBsLCSvT8GfONSq47i++9hWv+FWTvqSMz84eioLgXjRfpRxnP8qTHcVisUziMDJiyg6r8WR1E0jsuI1pcM4+CU5zmoVWDOWZwHbs5YU6eT4UxSSqaMgwvnZUltexInFGG5ihYVo+g8sT5GujKJscAz09zu93pHyunve1SnBb3TsYweatT0J54Fdh49D9zrabsHJBWBkX8FcoCIJw4aCwugMbyw8XS6VbaeI3sdIbEze51AAb0mnrZfGTjuMEp9Nl0uWyZTry0r6UTaGO53F2ZITLzsM0/jnnGKFQ+eh33Xnn/23SzysoAMvnxsevwAO+F8XT9zhKHcRjGigUCh4JJjoPEoksoLD8nJDKpDHlKQ3O6cfAqYzwgp9LQ/UYMw++zPG1TsrSdW7WYkE1hYKqnRLhfByrAetEEacLJQ2DQyOwedufgdv7YWf/K2RVdWHVrPavURAE4aIwMj7+Bsdxfr1YLF7XsouD5pFuPKmRzZB4TJ5Ns/AxsPCJjXlpim3ZPH9u3gL59WYTzqCwioVHBuPL5uB2Wiv11999113fa1wXnadGR3v7AHa4APeEAPe5Sr0Mj3EQhVXH4VDCHrsVUEnIyXO8ArjnngR36mR8XiZ/9eD2NP+KrmkbxXatgmJqNJ6QTj1nPDfrAvZBm/o+aL8Y6a6+c2po2+eh3PNRZ++rvhkXEITVcwF/mYIgCBfOyNjY25Xj/M9CoXB126xhRfDNaakG2ooZ/pzDihzC2vyJdpJj7CQ/FafLsj9tm9iWm+fD0AoCOE09ViYvwQoS/uwEt9OO6z6wq7//DYcOHYq77i4CIyMjPdVW6+qC570Ehdu9uKO7Pc/bgmJW0bIRdCxWIBHWXtCfyeNcxwV39jz4Y8+Balcx0yHvyrFDfzTBnV6RSUJqahx0o4aZ9ITfKutlsF7avoCCyiu2odx7BAY2PgBbt/yJ2nHH1/FcMl+WIKyO+BcjCIKwRpwfG/tPkVK/UvD9bbQ4KLdu2GBzE4rxopCQ4cisfYXlk7TNI7fxcd0UkyCgOOOjuTr8VCKmCV6vymBt3oZCnOhMs0vzUgs0x4rsDmi/xpwHNuye6377Jddc88pNmzbNGO+qOHz4cFEVCtehgHoZ1ns77vOV5XJ5N4oHJ0DRlz4uK5Ds9U7EEvkwpH3pPLsdBXSAqwPwR54EtzKKyRUIICpLVdCk9GYNogqeOgZFvVTtFmY7Zh+rhM6V5roVSxC5/ix09TykegY/D7uv+Udn643fMaUE4aJxAX+tgiAIF87w+Ph7dRT9IoqA/tBOQl4FVuhYEgt982wTp+15eRjHyZz8VJlsOYpbKKzOorDic1mOKCCBglGxUDj50gMHXtrb23s+zlgZR0+dujGIontcx7kdkzehILmmq6vL5Sf5aEkCAvdll4FgYWRiewzsM4FIxFU6L6+c64M3eQLciWPg0FOAxp8L5ZHYweOiYT6oToOuzoKinqlWA+j9hLRu1aJ1LAffA13qDrRffA5K3f8Ulbu+5B489A2n+8BZU0IQLjoX+FcrCIJwYaAA+Z8YvddF7NDUaojljcGIHCZtI2khxHGcSERRnJyLk3xrczJOp+10ORoKHBmlnpvU2aRtW55NtDCPcsul0sxN1133koFy+Uicuzi4rff0qVMHnDB8PQqc19DTfOjcUSgWi1QfTT7n+pGsILL7tGmy2Zfjpzg3L5Wmnic3qIN//hlwa+Oc7oDLGLuOAmpmIu6datbBIdFHyy4QNBy4WmgfhIOCqqt3FPr6vwjF4mdg17aH1Nbd55Ta04gLCMLzh/0zFwRBuORgo++fHR39w1Kx+B/sE4HESm9MVqRYrJggOmz+iNPWTse2bDpeKD9bJp2mnrfz4yQuOs8kLmEg0YOR3Y5EUH9PT4TC6vbuQuEb7MxAQ3zVMNyGtV5fKJXuioLgtY7nXa207vJ9P3maj4IVPXQMFM8XQvP95OvozUrlWRs/8utDvEIRYPQI+NRzRUspMHh+NMxHYqoyDdHsNGgSU+in4dgEU8eKoG2MENNKtXWxPKa6+x+G/g1/owZ6vwBXDaKYunVu4p4gXAJW8ZcsCIJwcTh9+vQ+8H1aHPRVtDgokdyUltvQmsY51UQzVrAQbKXLod0Rs2nyU3G6TK4/J49EBg290errBIsOk0/wXK5U+aQOFFZbNm6MDlx55TtKpdJfcwHDU8eOXYllbg+D4D5M3oUqbIdXKMxdIVOnFTuxa074UP48wWT8FKd91l4sj/PTZZFCoQAzlQocPXIYdkdjsF2hkKrNguZQjZ/uw2N0LqRHisErQcOI9FRfpFra886pcte3oXfj52FwyxfVvrufxWMy456CcOmJfxGCIAhrwMlz574fG8EPYqN8RfJEIDXWsbVsWKYYsWJJ+5IcI2Ji0+SltrMiJyln4mxZLpdThkQGCZgAhdXY1BSfC5E+H66D/KntKJAY27t7dzQ0OPie3u7uj1DZ7xw7dgAzv9vR+gexzA0F31dUNw+ZmnpY3FBhE3PahNjd6Sfy5k0R1uaQTseZ+XkYqD5aDPWpI0fg6LkR2NkehxsqR6C7VaHJV7zthYHnSoIMxZt2/EAr74zqKj0CfQMPQv/Gf1HXvPYJPI6L9iSlIFwIF/rXLgiCsGpOnD37W67r/qQVF7YBXumNiQQKQ3UY0r45LyVTZYydxGk7J2bLxNl86omxIoOevBsnYUU9KwY77BV/mpjqMoG2v+7qq7Wr1K9MTUx8qA7wQ7jNuwrF4o1RGLKg4n1R+dT2BAscMugYKG199noae0E/Bu5HysszdlaMsW3S5XIZjp8+DYePH0dRGeFpO7CvegL21k6BF1HnEZVaKfG5Uc8U+EXQfmEYyj1fh3L3gzC046vqyju/jfundRgE4bJiNX/tgiAIF8yx06dfrlz3/5QKhWTFdWK1NyXTDMcYwZH4jBhhkz9S+TYvXcbmp+J0mbSfxUVKZJBAoqcCJ+klzNTLgn7aLo2tz9ZJr4zZtGED7Bwa0o1G4/NTlQp1372+gNCiqbYcR8aOU2TGlt0/xbRPa3Mayeul4hyMV5xn0kSpVOJzfeLZZ6Far6OocoGe7SxFLThYOQa76sOYske7TKjyAoqpQnlWl7oeUuXy51Vf/7/pgzc96Ti7J+JCgnB5Yn8bgiAIl4zHH3+80NXf/yHlOO/GhtijidtExw2JGvTlkhYdaVIChEgEUZzosDtiNjO+TNwhqjBtbRIi9FTgzOwsr8HEoI/BbThic64e8h+4+mqg4dBKtdrG8j75+ak+3iBzDETK5jqQ7PF0+IwfjVgsrTAvnbYUaV5VtQpPHznCMYkqC4mr7rCB4uoI7GiMGm8OqfoI7fpN6Ol9SnUPfEaXu/4RuvqeVQdeO4X7tbPhBeGypvMvWhAE4RLw7MmTP1Hw/f9RLJW2kZjgYa4IhYqRCnxjyjS4C5IWGynYZwQHkU5b2+ZaYWJjguyOcibOihgSIta2gXqsZiooNPjVK3MkE9epLlMfzZfaunEjdJXLJKq4XHoxUo7jRIfdEbMZW3wMJsaPxLZ+8uX2Qi2Rl9gmeJ7HYurwsWM8aZ1EFfnT0DdaRnF1oHIMdjZGMEUCmsqg4KRrg+V1xGdbA69wAnp7v+Rs3vJXurTtYXXtHRWsz56eIKwbOn8FgiAIzzMoqvZi9BN487kJlQa9WGWTo4MrlON1h8oFTZOdEUfHvVjLwYqMLGl/kpsjRohExGTjtG3itMDoEFaU5zhAQ5u1ep19WbgGrIfqotDd3Q0DPT38fkFbP+fHVuKz26XtjpjN2EofDxrxcaV81l4sj/ORRGiZQGkSUZPT0/DcyZNQazQ6eqqyRCiiSlET9tTPwO76MJShzaJKtyOaH3Vcu95DutD9Oee6Xf/q7H37qhZGFYTLifiXIwiCcIn4vW9+078F41tuuSXChjqsP/oPr9Zh+Oteuffmii5Ay++BVqEb2m6RdBfepIxY4M/5WFGRkBYflpT4IJYtVjC2r7jh/afERZzMCCvyY2igSOJ5Y+Tjkkh6PwgN8/meB329vRAFQbIfjoxtyyaCC8ke+0Jlk2OKEx3HbP2JbdJodKTT+YRH86ew/pGxMTh17hy0whBcO9y5CHT1aPL+UDQLu6ePD29pnP+K60Rf0EX1RfW2XzmK9dvDF4R1T/xrEQRBWCOiB//sLXgn+l+q4O6DNgoMx4e23w31Yh+GQWgUUHigL1YO+b1Yua1ySmxYFhMo1k78qbIkLJKeG0zbtZis34oPClQX9T61aTVx8nHJGFsniRMSJDT8Z/M5x+7b2PYIco87r2zONuljo32lbTQWzKMYPzims/V8n3un6OXSYxPx/HF7HZZLobsXgpmJ//PdR/7qv6t3f1ye6BNekKzsVyEIgnCxcWAbtt4DoPF2pFxwogiKzWkYmD0DQ5OHYcv4U9A/cwrcoIayivqv4j6sdCBBwaIiHcjPWZ2+pWzCxiwqTLA2Cw9jZ0VVWpCQ6CDxRIFsKks25RdQpHSVSsn2VD7ZlmL+iH2xaa05csumtkmw50iBk3M25SXB5JFNKQ5o0zHS3DB69+HTR4/CKIoq2vdKRRVto1sNaLn+MRFVwgsZEVaCIKwpWqutqAZ6bePOyoDfM6fBDZvQ1ZiEjdPHYMf578BmFFql5iRm0ZpOtC31/kTcA0QhEQ0mbd+VZ9N5djbgRyIcWPiQGCLbiCIbsz+VTspSjEdvRRXNP7KBytKTdOVikdNUluBTtjbFpg6uK22nfEQSx4mO2JazAonOi8+R0saXxJk8Cx3jxMwML/x58uxZHt604nCl0Lm3W61RL4rkBcjCCxoRVoIgrC1abVaOW8aW3TgsLA84KJqPFFRhYOYMbB9+DLafe5R7sfzWLOaFPEBIvVkUW5FA9aWFA6ezdiqfbBYjKABIJFmhlNgm7ghGZKTzuQ6sy+ZTsAKLRFUJA2+HZQhb3tocx4kOuyNm0+Sny9nY+Ahr0fnZ8+aYkyY2ISmL15uf+Dt+HI6cOAGVWo3rtPtaDTSUiBV8OwB4xrgE4QWJCCtBENYM/aU/KoGjB8H3qJU33gUw2Q7Kp67mFAyNPwM7hx+FLaNPQf/sWSi2ZsAJA4iUAyGXoipTwoHsnDRJBRIMViyRbUPal83jYLbN87GgwpgCLU1QRGFBMcHyxJRlUjZty3GcYNtifZ3euW1sefrM+uy5s80fNoVFjNCjZS+mZ2fh2NmzcOTkSbZZXGK4EOhYWvFTj18Ot2x5yrgF4QWJ+eUJgiBceqKv/skQKPcPVanwJsCGN/ffetT+RyiTkuUX0EGigAL5TY9V2y9Do9gP9UIvNPxeaBV6IPAK3JNFZePZWbQ5bmcFCMZsmbgjnZeXtW1w4mE92ge984+eCuThPxIsRrQwuG97FmTTqdHTchRTsL7YjK0Of17+YuVyytOxsEg0gom8NMRXrdXiUK/zUOmFiqk09ILmRqv1Ve047/meu+/+d+MWhBckye9dEAThUkM9VlF3/29DsfyfIWiCalbjd+qlG3Vq+RcSVhxoHlWcT0OGVDzwStB0u1BgdUOz1AvNYh8EhW4I3SLe9UjoxNuivohvgiyKKIpjTlMml4lt/s+hQHOlUEiRcHLxONt43LUpPMYAoNSP+/B5bpeti47HspAI4sjYHTGZ/JHx55VDuyOOE/NiPi8MYRBAFQUgrbfVaDSgYV6CTWLwYkICMwjDaTyun3vbq171Cdx3fICC8AKF7yGCIAhrRe2pf31FtW/3h0ql0sui2XHw6lPg1yfBbVZ4/hTpgHhcbylhZfNIYIUsxsgVKWzYHR9Cr8jLOLRQaHFvFoaw2IUtP4otbPypsBUdNHzHPU2YdDCPe3iCFjitGh7wFDiVCYDpEQinh0GjYPN27INocBfoUh9EtMApHVd8NGzHKSRlZwVQ2p5XJi8/G7NpymXy+LwQGuqjHikKTRRVlKYeNhaBpszFhOp0PY8mrX+42Wr98ve94Q3ynj/hBc/F/yUJgiCsAHpv4Mat2z/iec7/xQ5s6HmWVNAED0WMVx0HtzYNTrsGThTgTQtFlBkCROUQiwdSD/FH4otDXC7uI6FyJDTiJ+VoiJDsiHqYnAJEnk/vqcMM9EYt0JXzoMI2RI0K6DqGdh10EGIZD6B/C7i7rodw237QPZvRh9srZ+6VNbw3+jACh1jAXlQ0EcZeqhzlk5DhczR+ioMg4PWnaAJ6HeOQBCf6iedDTFlImHoY2u32J1G4/sJb7r77mMkShBc0IqwEQVhzhicmfl5p/T9cz+vSKKxouM7i0PAb9UK1G+A1psGtT4NqzILTrIDbbqIQa4PGwL1bLKJQ/FAdGNN2qCIwUE0U2zQGEmcsvGKhoa0mQjEQtWrQHD8JqtAFutgLqm8zOJt2Q7jhCtCbdgH0bIR2iNvZbW2d8V4WteMUmdaaszvK5JTNlkNlxDdxSkd4zjQ3ioSTfaVOxQzzXew5U0tBw3/UE4bX9i9RYP0/973qVU+bLEF4wSPCShCENWd0YuIHUTR8sFAo7OQVyxG+OWV6VBQJLhqiQynhoIiiXi1oNVB01cBp1TFNdhM02hC0UGi1UXhhfdTI0/a4HcsVUiIsUtBDvTzKRRFVBO1hKJRpbQCICiXQ3RtBlftBl3qoIwurQhFHwo0ShjyBRHSIIALTbNuYzQXKZ8tSHokocz3ok4bxWnitqEeKbOqVoh4pElX0Emiqj8o/n71SedCTjyiqmij0/qwA8GtvfM1rjpgsQXhRcGl/cYIgCDmMT0+/Ahvjj5RLpVtb9I49KyhQRNl+Fk4b+MaVCAYUD9QbQyKCUxYa0otiYYViKK6Bck1NFOF2NPynHC+pn4fzMJB4IhEF1DNFwgZL2DJUC9Yc78seK4G29S8mmtI29Sal0wQLotjgNPX+kOAkwdTEQE8dtinGa0VCivJoSyp9KXumstDTf7QIKAq939Fh+LG333uvvFRZeNER/2oFQRDWkPHTp3eF5fLvdHV1vZkmVVuRlCWv94U9Of4Y9McFOJVlTvyYOEkjZGO97En50+nEi+k8u0Nc8QeJtdhHn3w+mGZhSD60EwFFogmvBT2tRzH5aJiPeqeol4q2T6+ttZbQ/mn4D8Xev+O5/HppYOCz9950U9VkC8KLirX9NQqCICAoKAoTk5MfK5RK/4mHAq0gIdEQWx2wL0dMrOaGZvY0j7QoIjiV8tl04jF5Np3d3oofFkIopEg40dAdzYGiXig7jEfnT+LJvo7Hvn7HbpuO1xo+Fwx4jDT09/t4VL/1yJe//OwHPvAB6rgThBcll8evUxCEFzXvf//7nf/ynvd81Pf9d1NvTB5ZMZGkckTGcm9sndIHSYmhjjwSN8Yk0qKJLZOmT943HhPZJI5oaJMW3pw1E8nr1AuFgSd307HTtjnnQFwuAioLHRcNOeJ3RZO5vo5n8MH2li1feOehQy1TRBBetFyev1pBEF5UoFBxxqemPlYqlX6Mh7lQbFiBkiZJpfzzbmIrESMpgUR0pFJiKQF96XRaYPFeUWzQkF0dRdTE9DS/wHimUuEhPPvyYhvWI9TTRpPTg3a7iaLxCXT9YXcYfup1r3vdeFxCEIT1+esWBOEFxeHDh4sbh4Y+ViyVfhgb7VjUGPHRcZNarm8FZIWTJetPp9OCiqD5RdQLRWLq/MQETM3O8pAezYFay8nkFws6B9/3STS2wiB4BK/5X/taf/q7X/OaE6aIIAiG1d6LBEEQLhqTk5MDqE4+WiwWf4CedrPCil9vg2gjTvjTihz0pSUL+6zgMWKLSN/kTG6MKZvuPSKPFU38Dj/MoxQfRyZN5WhVduphOz85CcOjo9w7RXOi7Gth0vWtR2wPFX4nVYiir+L5/00QRZ/7zpe/fErmUQlCPiKsBEFYc85XKtu8MPydcrn8Nl5uAeGb0wICKW8oLVt+2ZBIMmYa9hlRlOSbNO2frPGpKTgzMgKztRoLLBJatj4SVDasN6iHikRV2G4Po5j6Bzzh+1uVyr8/8Y1vnBdBJQiLs4q7kCAIwsVlZGpqb8FxfhuF1b2tZjN2onjJ3qCygmoxMbXYzW1BqWNEURpOp8QRCQ6agH7y3DkYn5yEIKKX48zB61IZQZXYJu9yhK6pva58zIjS+jF0fgoT/6gGBp6779Zba1xAEIQlWezeIwiCcEmYrFRuxsb8t7rK5TtorlJyY7pAcbUicgSQ7W3ifWKgiek0h+rU8DA/8WexPVMdIeO/nKDz4V4pjOnpRDy+GRSBZ/E7+Fc3ij5Vn5z85jvf+c6KKS4Iwgq4CHcjQRCEC2O2Xr9HB8FvFkulm5KhwByxlPaxlSmTe0PL1pMROfMkjxFFtBX1ThEk9mhC+vnxcZipVhN/IpzIJqGFNvVScdrmYSD/vP1cYkhI0VAlzf+ia4zCcAyP7Tge2yNaqX8u+f4D33XXXWN4jdf6UAVhXZN7HxIEQbiUVKvVt6Es+V++7++lp+nsjYnjPPFkfB05WdG1BKQeqFyHgEObUxjTJPpqvQ6zKKTGp6ehUotHw0hUcW+VEUvJcB/6KJ0WVEkw/ksJnReJKXpikeJ6vU5HcByznkbHw3ie3wDP++Yjd9wx/AGlZN6UIFwklnP/WRZ3vx+8e/Ae84EP8KuyBEEQlk2lUvlRbOx/xfO8oRCFFQkbwoocSzo950XQ15FeClMHvyaGFupESCCRzetQNRpQoQU9m/FiniSJSJywNMJy3CtlhJIdEmQBhTYLLZtOB+N7PuFeKQwk/mjZCjw2elffk65S32pG0aNaqcPlWu3wm970pinpmRKE54cV3YsW45YfA5/ihz8ObXYIgiAsk5lK5X3Y0P8iCqtuK1Q6epIQTmVF1QKCKrttGsqjV8bQXCmafM5lMZAoooU8KdAx8KR0U39aGHWEjA8/OoQV1ZMtdzFIn589fhKFSuuzePWeRvfDrtaPhko9o4Lg3M4NG0ZvvfVWuTcLwiVg4buPIAjCJWJ2dvaD4DjvdV3XI/HBNyYjahLS6WwekhYbC0FlSOyMoaA6NzrK9RBW9HBgjxFGJp3Nzw77Ub0syOKZ4CH5UOA4WM51XJd3wj6zHSboc0GSc8GYLLuNEWr0zp/QcZw27vME+h7D6/ZNT6lHW7XaycD3x64aHKyJkBKEtWHpO5EgCMLzyLFjx0qbt2z5CIqDHyPxYCUH35yMsEjIpLNiym6zEDRERnOlTpw9y71WVJLFEWWScCEbQ2Kb/MRv0umAgjAKouicbrf/Fff9L0rr0yiwfNxmi3ac/aiyDuJ+tkdBsBnjHhRcJaymgMfupI+f69KauskCtNqYQ6+NaWL9MyqKprVS5x2tj+A5PI3+J7uj6IkHH3xwUtaVEoTLi7lftSAIwhowNTW1wS0UfrdcKr2DnlZLbkqLiKgOmz/SJY0vA21DYmp4bAxGp6bAozlTJI4wLy2Usj4rqrLlGBRBrSD4Nyzz/jfcfvuXYmcnWFb9w4MPDoTN5i7c6moUWrscxxnC4+nDPJ5CQaCvpaOool13Go9/DKJoBOsfcTzvPExOjt13332ylpQgrAPy7j+CIAiXDBQXV9WbzY+VisXXN5uZxUFtbFhMUCVWypeGlhmg3qpjZ86wWCKsSOKQTZtA3UHz/Lw1TWsKvw6t1n9+zZ13PhO7BEF4sZN+1ZYgCMIlp1arDaFaGSCbhFNHyPryymCglx1n09lA85No+QR+9Qymua50fTad2QfdJPPKhlF0tBBFPyOiShCENCKsBEFYU7TrbsSo1/QCkXph4RKb1oqFjc1jv7Wt3wZKpzH+FgoqEla0rpP1czAkVspnYY/xU11a60lH64/edfvtX2enIAiCQYSVIAhrSxRtBMfppSE2Ei9W1rB4otiEJC/lZ1LbMJROB+OmBT9rjQbNZWJ/Gk5lyhNkk0+b8mxrHekoemTWcT7OTkEQhBQirARBWFNQ6GxSWvfQEgZW1Fjhw7EJ7DExB7Jt2tomnYVEWzNeMJPLEEk9nOjcKqnH+O1wIA8hKjVWUOpj8mJiQRDyEGElCMKagqJqEKMyTx6ntBU+NjaBRE7smcsj0vZC0LyqRqORXza1nw4WKBuF4fnp0dG/Mx5BEIQORFgJgrCmoNgZ9DyvCFpzj5BxxoKKYhuyaROWAy2zQD1W9GTgvDown+vJ+mwwPhpCDMOwrRznsTe+8Y3m8UVBEIRORFgJgrBmaK39UOt+z04oR6ywoXlNFCdYwYPxSiFhRS93pjpWRKq8EVhVDfCocQmCIMxDhJUgCGvG5ORkl+c4XSaZCCkWULEZixsMfLNaqTBCaHiRRBW93DlXlC3Txx6tm47jHGWHIAhCDiKsBEFYM0qlUh+KmG6TTAQNz7ViK44pkG81RGEIrXYb73Zztzuum/Zl9hd/ZsiKqzjd1lqPcFoQBCEHEVaCIKwZTrzMQtkkE0FFPUtsp8RNbm/TMqCXI2cXBSWRZG1ba5I2eVnYp1SI8RQ7BEEQchBhJQjCmlGIhwGLZLOoMWtZMenY2quAhFU7DJeuI7Uf2ztGqfRWeMMMIQxnTVIQBGEeIqwEQVgzAoBux3FYWJGoSfdKOakFQ9PiZqXQ2lU0eZ2fOLQhS8ZHqbSHe7EwkODyg4BeHygIgpCLCCtBENaMUKkSRn6cQkjAUISBhwLJd4GEKKpoKHC1Q4lZ0QXlZORSEARhHiKsBEFYS6yOYuwQHIuZ1QqhFLTiOvVWZcmreVl7U4qmwM9NthcEQcggwkoQhDXDAyjE0fMDCSuaY3UxRBqhtHZqzWayPIQgCEIWEVaCIKwZrTAsoPh53oQVza+ioUA7DEifK5JYKUFGvWlaKVe5bm/sEQRBmI8IK0EQ1oyC61ZR9DTItqKH51ZpnYihCyEyPVZL1WT3uyh0TFq7ntZ9xiMIgjAPEVaCIKwliZ7hHiEMLHJQVNEw3oWSCCsj0uw+stj9ziN7DEp5oetuNilBEIR5iLASBGHNQPFUx6gVpy4+GkUVDQdeDIzE8jDeFJuCIAjzEWElCMJaQi815qHA5wPuscp5KjCPTN/UfLAuLON7WkuPlSAICyLCShCENcPzvCmldc0kLzo0nJjXY7WkiMqBt9Hax/q2sUMQBCEHEVaCIKwlEyhYklfE2EnkJIj49TYXAeq1IhatbbF9UR4GM+fL1667lf2CIAg5iLASBGHNcBxnArQ7YpKdAuciTGAnUWWFlRVIHftIk8qjz3QptjHP9TyaBj/ETkEQhBxEWAmCsCY8/vj7C8OP/dz1jal/H2rWp1BIOcCDdkbcJD1NGK9aYNF2eZPXbd0mENbm3jL2dOZbHKXK999/vywSKghCLiKsBEG45ETVP925d9Oe3+/u2/H7DrSLyi2dc5zcBQ8uiJBEmbGJtFBisZYSWOm9s9fkdYC+KIoKm3bs2G48giAIHYiwEgThkqMannL8YuR19/6e13f9r4PjnaabUXaOVVrarKbXisVSzpBiR8rk5fmycD1K+W0AEVaCIOQiwkoQhEtP4E56g4WfK20+8SfFYv+jURQdZ78RNCywaDYTpslDId2jtBrypdIS5AgsPA5fKbXDJAVBEDoQYSUIwiVHbXlnxXHefl6pDwQ0gV1r/USj2WwoB29JRkylYwo0U4p6jFbSc5Vsb2MbsmR8lEo8mMf7RZPnfWntY5AlFwRByEWElSAIa07kug+BUkddFFYsalDA2InsVuSwoKJg7eVA29tASRvy/CmfxeYR1o/H5eOxypILgiDkIsJKEIQ1p+p5D6Jy+WYiYjDYOVaJ2MGQ9Fql/HabhUjyTR0c0mTTSLJPQ2LFPi8IQ1l9XRCEXERYCYKw5mxRqqKV+kKr3T7jeR4LmKzcsWmO0/kZEZTGsT1gcTKxs8HWZ4Odz5UWbpxH+9HacwE2xF5BEIRORFgJgnBZ0KrX/0FH0VfSk9TnCSaT5s+UGCJYBOWVN6EjJ1OOU7asTVsyfgwKQ4kdgiAIGURYCYJwWTAwMDChXPfTjVbr2YJP88ONmME4CSaNH522SRO2LKMU/q/iPFvO5lFsQ5p0voGtznKuiQVBEDoQYSUIwmVD0fP+IYqiTzdbrbrruqhlOkWPTSdCBwPZNk1P7bF4ojTioKji4cCUj7DbJAHziXTaxjyvywQChZrWjtMwSUEQhA5EWAmCcNmAoqXdAviDIIo+y0LGLO5pA5FOW/FjA34kPoJ6qxJhZfNMfjoQHNuQJuPHcm2s+DQnBEEQMoiwEgThsmKwXD6OauhXW+32AwWayI6wALKxDak0fswTTdR7RcLKxbDUi5iT+mygdNaHwVD1wvAbxhYEQehAhJUgCJcdPcXit1AM/XK92XzY92nZqLlV2C0kfCwsfIwYonLsw5iFlX3KkIIta/Ktj0GbQ4p0fQzWh77p3UNDnzMeQRCEDkRYCYJwWdJbLv+L0vp99Ubj3+yQHomctBhKxFFK/JBlfbSN57rze6zSUFmKbDD5dm4VkdSvdd31/X+64oorzsYOQRCETkRYCYJw2VIul7+ow/Anm83mZ1AcBZ7vxxkkhmyIPXNpE6Io4snrNJwYhWFSlkO6bLwxfSaQn30236L1k5v7+/+3SQmCIMxDhJUgCJc1PT093wpc97+2w/DDYRieLxYK7E8ED4kfI4A6RBBCwspHYUVPGDJWMKWx25p6qHer40lATHOPmdYnezzvV6698spj5BYEQcjjQl8YLwiCcEmIRkd76729r0Px8188130liR0UWnM3MUynoRSVqTebMDw6CjWMyZcWURxy0iSuyMYPiLAO/O9ob8H/bzdfd91fYrYgCMKCiLASBGFdMRNFm53K1Lsdx/uvXrG8MUBxlcXe2CgOowhGJyfhPAaab5UWUNZmAZVKU4hwaywNve1KazdMfXLgtjf/MNUpCIKwGDIUKAjCuqLPcUaj7zz4V+6Jh7/uTx8D1ZgBFRlxRb1WGDSKIu55wkDDgN3lMvgYk8hiIUVQbGz6jMUUbqMcFmTdQQ32TD8H+8885PSNHy9TOUEQhKUQYSUIwrqjZ7N31gurx2HqNBTOPgre8OPgzpwDp1kBaDdRJJHQInkUi6xyuQsG+gfi+VOooihQCRpIDCmNMZUsBg0YaEzAlVPPwnVnvg7bzj0OhXadJmkN0n4FQRCWwvaYC4IgrCuCx/7xfa4HH+QE9VihaNJeEaJiL4TFHgC/zGlwfXC8ArRQTZ2fmITZahWLopTC4OA2vg7Ar01CaXYcelvT0FOfBNVu4N0R/91JPWCeD1Hf4Ffd1//4nbwvQRCERRBhJQjCuiR6/LM/iMLnw8pxN0F6nhUKJqAhPxJGKKooRMoFhSqMhvkazSYWCcABDR7ppqAJzvAxUCOnMVGIxRQFi4/bdw9807n3x+9SSsk7AgVBWBQZChQEYV2C8uic1nAO3MxtjAWVh5EDSgeg2nVwW7Pg1CfBq41DT1SFXty6G1pQ1G1wlUbxVIIItwFahDQtqgiagAVRQcNwH6cFQRAWQYSVIAjrkqLvn0MJdJrF0IKY3ice1jOBO+ptQBwXoFCcS8+DJmRFRWgG/cYhCIKwICKsBEFYlyjdGEUtdGpBPbRcSHjRkGG2p6oD7UPYFGElCMKSiLASBGF9Elw1g2LoLLTaS4iiJWBhtcitUGtQYeirem3AeARBEBZEhJUgCOsSdehQKwr0iA6ixgUJK4K2X6gOFFYQBb6ut6XHShCEJRFhJQjCusXRekyDngHnAoQVCSd6qpDiXNAfRD5Mj20yDkEQhAURYSUIwrol1HoCo9HFJ7AvAS3PELQWFlbkVtpX1altsUMQBGFhRFgJgrBu8Tw9oUCNrF5YKV7zClqLCCtSVlFYjGandxuHIAjCgoiwEgRh/RLBjIaIeq1WB40g0irs7SaoBedYcfChWduutZZ7piAIiyI3CUEQ1i+9UANHzZrUKkAxFUYADXqFzcLztBSgoGo1h/TT/7zVuARBEHIRYSUIwvrFgSZ+1la9lhVup8M2RE2sYqknC4P2Rpg8v8ekBEEQchFhJQjCumVytBZF9OK/1UIT19stFE1YxaLCSoOKwm6oTB00DkEQhFxEWAmCsG7xnJ6Co1XZJFcICikaBmw2aHK68S1APK+9DJXq9WwJgiAsgAgrQRDWLb1dzkal1A4jfFYGdVChoFLN+tLDgPTEoNYlHbav0VovUVgQhBczIqwEQVi36AZcqUN9LS/wuVJITFFPVaO+xDAgQtka/4uiUFSVIAiLIcJKEIT1i+dcB46zZ1XCinq5gjboFr0RZylhhfkKprVS/4T2avrHBEF4kSDCShCEdYl+6nNXah2+zCkXHYhWo3U0aBJW7ebSPVY8EhiddMPG3xqPIAhCLiKsBEFYlwRtfTPKnZdBsIreKoJfZROQYjKOBUDRFUVRFaLgC+oH/t9TxisIgpCLCCtBENYd+sz9XQ6oVziF4m4IV7PagoqfCGw3YnsxKFtHJ1S9+vuxQxAEYWFEWAmCsO5oT3ovUQ7cw3ew1YwCspbSoIJw8flVjoIojGah1fob50c+8ozxCoIgLIgIK0EQ1h2ejl6uHHUrtNrGs1JQTNETgTy/yriykOAi0dZqP9k49tRHY6cgCMLiiLASBGFdET3xmeu0Uq+FYhGFz2q6qxASUzRxvTaD+mmB2yCWCVvtkVZl8ve6P3D/WeMVBEFYFBFWgiCsK6KgcI/W6i5otoxnhVBPVBiAnp0C3cI68oYCacJ6O6zrevUzR37nY39uvIIgCEsiwkoQhHWDfubvr3I8eJVbKpUhiox3hdDSCZUZ0GPD4LiecaagEcAo0jpofKt+7InfPPQkrFLBCYLwYkSElSAI64awAa9E0fNKXiZhNTh4y6vNAgyfAhW0F+6tarVONE89+xt9v/b5p41XEARhWYiwEgRhXRAd+cIWpZxXOcXS5hWvtE4CijTU7CTAmaMA9QooEllZXAd0qz0Js+N/0P0Lf/M3xisIgrBsRFgJgrAuCCutu1Ac3bOiIUASVI7LT//p82cATj4HulFdUFRFrXatNTX217UHPvl7xisIgrAiRFgJgnDZEz36T92ohe5xistcEJSEEwolCFoA48OgTz7Lw38a07lPAWL5qNWqRhNjfzH92Fd+re+vKqMmRxAEYUWIsBIE4bJH+dHLURHdHc88N84stneK4noFhdRp0McPgz5zDKAyjW6FIeeWh/6oWRttjZ7+xOwjD/zSlk88ccTkCIIgrBiadSAIgnBZE3z779/vuu4v8S0ru3aVHdZrNQCmJyFCEQU03NduAQ0b8srqFLJQL1UYhLo682Tz9OlPTD/+6Ke2/9Vz0lMlCMIFIcJKEITLmuiZv9uhW+6HnHL5ndBsGmfEa1FBow5QnWYxpRs1cFB08U3Niq+soDIiKwoCrduNs3p85P6Zpx77s2PfevQbtz4Mq13GXRAEIUGElSAIlzX6a58u677+DyoV/RRMTcTLJaCgilBI0erpit75lwionFsa9WhRPoqtqN1qRq3GGT079ZXGycOfmXnuuS/v/Nuz46akIAjCBSPCShCEy57gO//8H1Vz6kPO2NmNMIk6yHXnhgAtdoSQ7mp2LlUUgm63GlGzPRHWa8ei2uTXWidPPuCee+pbPX85OhwXEgRBuHiIsBIE4bIneuLvr0Ah9W6oVt8IY+e7YHZS6UbNR+HkqChCSaVccB2XtZUOAx2GVd1sTQSt+lloNg7rmZlH6yeffCKaOnJy8/0wy5UKgiA8D4iwEgRhXaAf/1KP7i9tg1a7DE8+qurHDhdVfbqsapWycnVXBNDlQuRgSeqhmgqnh0fqTz8zeuY79ekbR6CON7tVvgNHEARBEAThRcb7AZy/AKBeK/kHoyAIgiAIgiAIgiAIgiAIgiAIgiAIgiAIgiAIgiAIgiAIgiAIgiAIgiAIgiAIiwLw/wMdw91tXkbn8AAAAABJRU5ErkJggg=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012" name="AutoShape 4" descr="data:image/png;base64,%20iVBORw0KGgoAAAANSUhEUgAAAlYAAAH2CAYAAACyUcJsAAAAAXNSR0IArs4c6QAAAARnQU1BAACxjwv8YQUAAAAJcEhZcwAADsMAAA7DAcdvqGQAAP+lSURBVHhe7L0HoOVGdTd+JN3+etndt733bq97WRdsjDFgim0wYCCUhARISIM/fMHxl/YRkoCpMYTeYhNCDSX0bmNjMNjG3evtb3dfL7dL//M7M6M70r337brB2/X97Z43p81IGs2Mzox0JYdaaKGFFlpo4SmC4Fpy94xTd6JEK/xc28pUbt68jv5NS5Jti0520h3rHdeZ4wSO6wdUCgLa5bj0E7/qfCXflfxR57OvO6KLaaGFpmgFVi200EILLTwlEFxB3v55tNpNZ56TzM7ZmWzr25pI5hZ4boKCRIa8tkXEIpHrsXPAV0i+RLoOs345KFd+4jveuxMTg191/vCDZV1kCy3UoRVYtdBCCy208JTA7jfSwkyq/w3JjrkvSKU6Vrhegqp8GQx8FUQFlKBU+2JK96xgGcEVcukAywkoqFZGya++30mM/pNz5fsnpdAWWoihFVi10EILLbRwwiO4llLDztLnJ1Pd70unsz0Vn8gnl+OnLHmZPnJcj/xynqpMifb5lOlbyw4cVGHlSiIszsDBle/7RapWPuwmEm90rryuJIW30IIFV6ctHMfAfOrzf5abj2cHtKqFFlpooQULxZ5nLs10Ln91rr2jp+ylKUjlyMn1UmbRSZReuJ3SczdRZmA7ZedtlVuBhaH7qFoY4vG1yiMshlamwCXXcdOO4768Wq38uSq5hRaiaK1YHae46Qrygs7OrmQmONNPJF7oOUHvc981eqk2t9BCCy20oBF8+YZctfTQq4PCkXeVJg5Q4HiyBuVke6htxU6iKgdPWJ1yETz5VB3ZS5N7biaPEuQ4aUp1LKBE2wDzbJfbhlXyy5V9TrXyfPea/3eL2koLLSi0AqvjCN+7lhJ792UHkk5qnZdyLnEDem6QcFZ46Opu8IXnvWv0BdpVVrE+dy0l59CcVHG8mHLcaqKUTieTDk+5MsrHrzhBqpQoBx35CrmJyoHDqUp+YrD0hx+k1oOZLbTQwgmBILjJC34w/BynGvwHTe/vmdhzG7leisdIn5x0N7UtP5cHQ9zm05dDDp6CapEK+2+n6tQhcgKHgjJWrRKUaVtAXqaXXZIcf1UqQbX0Nfcl2ec6dB0X0EILCq3Aapbj2mvJXXewa0lQCdZV3eCsBLkXk0vbUgk3hRkXwONAlXv1DX7ZfbfrVeZ7CXe+4/kLXdeZ6zjOPNfxe3mm1eW4QdZxnYTHky79XKbvkJP3HH+KEu4YyyOeExzyXH/Id5zDrh8M+i4Np1I03F1KDK3766FJeb6zhRZaaOE4QfCt968IPOddTibzrOr4EcrvvY2oMiUDp5Nso9yiUzjA6kAExt76kohfAhYnaHrfL8gvjpHrJsQeVCrkORlKpvspke7iAdQddQP/Wc6L3/5jlbGFFlqB1awEgqnV92cW+8n0DtcJTvNd5wzu1lsSCacTZwzdH8SBk5xBBDuBE9ztOk6FLUtdlzrTKcf12I5JWIBACjngyzzyMSs8CH5YAQfBv8q+PIHj2CqYZvkw78M+13H3UtLfVSnT7mTSeTidrTy0Pz/xyKV/SkXscwsttNDCbIT/nfedyaPfV91EsoeqFSqP76PCwTs4duLBzktTqm8NJftWsyMW6jEyIsFg6XBQNU7FwbuoMnmI8AtCQeBzgFWmpNdGTqK9nEx3ftJ9ybteqYwttBC2ohZ+38AzU6Nux0rH8c5IOHQuBzWbeWq0OpOi7oBPk4/ZEvvp/i5nDoGQpKzwPKIEy1iPDkSnbOKLoAm8DpzClP+oQMvIymaCLBDK9TwuX8vFCjYRHGH9Ad6ffZ7j3Oc7wZ1uyv1V4FcfOPk1I+NcDna1hRZaaOH3Dv+779vJY+h3XAejGY9eQZnKR+6n4tCDPN655OTmUNuSU80MlCF/VMr2oDJNpUP3UWlkF7kJKUK54PZhmeeyvrN/6K6vbFr6ARpRxhae6jAtqIXfAz66kzLl7q51gefsdN3gAsfzNziOOy/hOR1YRQrw016Jpvh/I8I4wKmyq1Un42vzEizpFDrYRC86taoV+kVsmjRvgivsm8fRn+cGVMEzn04wxboRLnsvb+EePo6f8azu5/musXvPvIryrGuhhRZa+L2g9P1/P8OrBl/loKhXPUuFZ6hKVB5+kApHHuBgKU3ZAZ7Hdi/hwYwHtBAY+JCwv1/m4Oq3VBx+iCeaCK5gUH+DcqmUH3r4A6MP3/ne1R+mB8TQwlMaqnW08KSD4yPnby+jbFcy15XzkxsCN7g0CILzXI+WcUjUleDpFIKX8IxwagIa4ZFo2Q58Qj8htQIFPhJYgax8YfCkfeTWoLaFfkiZJCCzZPDIj1UysWuSsYZTIPCpwsc3wfq9HDD+3PHp25RI3DrlVQ+f9sDwtHMd8TSvhRZaaOHJh/+d924MyP2om0qdQhUMPXpAC6pUHttD04N3kZvsoI7lZ/IYlkYO7YPc8kcGuSCoUGnwt1TigMzFm9kt+NVyvjx54Ov77/7Nv23+cOEnWt3CUxS61bTwRAOB1Pt2UhulOweCNC13AmcbBynncI2fmnBpHm7XhbXPKQIW/JEgJpRrvJER6IR6Hhtse02uBVj1tia8pGrVK2KzZLFpWfFqfyX4sm0gHnfwgDxkfYtyOgjoN6z5USLl/9wJvPvLZTq4cfPhIWdH61eILbTwaHEtd7PzdpK7i7tYaZK7XJoiV/sOnuBMpylgW/U1t1GF++JT8ha9/833zw2S9DduLvs6ypv3eWLQUuTnRyh/5AFKpDsoPW+9DN4wK2gGvszjnValwTs5uHo4Elxh7PQD369MDd2a33X7//3xOye+eSUeV23hKYmw+bTwhMB5586uLjftbnC96hbfpdM49DiFA42VSc/J4Ckp+9aepJJLyUoXDa6ULiobHYKbRjYhHfQo3tY34C2dWb3C6pOSazYTKEUDKQ7GjJ/JY/kKaVsywVeAhEOVahBwYHmQTXe5TnBH4Lj38oC1J5GmvX7W2b3m0uFx3oMWWnjK49NnU0/ZT/c6yWpP0g86qw51VQK313WcLu5nbRQEWZ60tXN/4p5FOZ68cKImdk5AU8xWyAmmWZriyc0U97wxz/VH2W+MDaPcW0e9ZGn4mrNpxLlOlmpOOAQ33eQFc4audBz3M1wtrJDa0VZOuSIDv0KVycMcXLWRk+6q2Qws/yAoUWEvR6oTg/qBdraJWVK/MnHkV2OP/PK6j/zb6FevU8tfLTzFYLWcFh4rbrhsfm7az+8g3z+HOyAHU7SNA43FKQ+dUAVTiKcEVh9EAAK9pNBrnTiIXAuOlKyJgxRg5sDK8FxGyGsycjxlMoEU/kCP/Yn7hcEWUksntwfBm6DK+Fm+KA/2BI9H6ZRDVa6ccjm4x/Gc//Ud+l7adW9edsXhQc4TVlkLLTwV8JnTaN6Uk1iVdv1lPNlYwYHAQu4GA77jzPMo6OcO0cPUyX0jKT9YQb/ifOgoSBvB2DAG4QrvM8P/K9wXJzjwGubOOcSD1CArD/JkaF/F93cnHPdBdrk/PUCHrvzcibHqIrcD3cSH3VTqNHngXKBrDQOUDKRcX5USTwqTzPNgFdoMlA90QWmCpnb9lJxqUfvU/DirBFdDD/7iLSuuH/+mVrfwFILdalp4FLj+klXpgnNos1uhSxzXOcd1g4082C1IejxR1MGUGdXCSrZ4qy+r1MiGhyi8XkGybKbPNw2sEMRoXuwczdj2MJ/2M3IkiBJe57P8bFlSyyb5WWgUWEle48t2Bgb3W5i+Wq1WbmnPpX67jA4fdq5sLZ+3cOKDhwbnozsyi5xkeYtfdU52HXcT943ljhv0c1/s81ynI8l9xQwjmHhhoQW8gc0fC7gIlWqGu6Pqn0qUMaviB9Nc8JDvOoc5Ctvrus6vA8f/BfmJOxa7xT3n/+D4fD4y+N572wPK/JGTcN4hD6hL5ekjNxUCOeQ1IjadalQn9tH0nlt5PMOAFs3H46Cfnzh0y8Rvv/8ny/+dfqnVLTxFEG0NLcyIK64g75QjncsoSZdyEPEM7ptbud/NSbhOEv0vDKYYkE3l2jwY4a1UEsjgdSpqw2uF8QFBloAILHRWEGPLdhkRnya8CZ4kH/PmIfWIn+ijcsgzcWwZvRXIvAq6mJCXicsPeJ/GXccf5ABuhNxgxPP8h/3AvyPwnFt9N3XfpisPt74e38IJg+tXUTrXmdzE7f18vu6ew51iHXeJudwf2rhLJPHmXowhJohSfZf/AHYi9oD7kVoRNwBv7IBlOiYgGzYn3VO2wYFWwP8DypMTHGKHB1xyfuBWve8mvPxdV/6Ajqv+GXzvg9t8Cj7lppIbCW9SB+wKQ2rLM9pcPk9VKuy+lQOsgyyi1gyUj8+RaXl0z+d//eVbXsMB6agoW3hKwLSaFhoA49RfXky5Pqdzvue4Z/i+j0/GnMmDXW/CNb+Bq0ECB6RKDOU4D0CGQnRItVH8wCOFgrcioi7A2CN+huBry0xiD/XRFaiQjMypCZhMPhUQWfm0rwnAjGzbkEpwZWTjb9mNjMmejEmsB/n833No2vGCXXwCvuuR85VcMvnrgd7BYef81q8JWzh+EPBE7AP3Ul/KS6z0/eozeIbxTO4Aa5hy6BLoC7g9h88mVDiCQapI3QcHD6ZqAiYAGblTSp8SHq8/Uf0Izy/iFnuSU9jElwuALwpSaQ3HEnhJMSYf+3Pg57MyH/j0ECv+N6DgK0618tvFKRqe7atZ/jff0eYnOl/jZVP/Vnc7EKmwRmaEB65TuwLB839/apimH/kxi5ZNlwVNtVotTOz5+ZsX/t891ytbC08F2K2hBcZrTqbkkq7s3KrnLQt8dwtf5C/kMetcz3PmwG4GI9OPkER4UDObxUsaMlqHVJOISG2dpDrIiejqZROs2LaQ9MBsBz520MNJQxsGdAR6SCJ5xBaV1YqV2o48C2LsTJLf8g/zMqF8+EOHi4QfBJjE/4Y1/8XB1jcnphJ3b7tmEA/lttDCrAN+qbdgAy3iNruh6npnJTwHwdR2tGkskpSYiuWASiWkPpUQUMniCfoKO3GqXwXM/1kHDn0DDAN9J4AQi4rMyhUSmBFsJZOOBFn40UgqxQQZARgmMyA3kAkQNoL8sSKbgt3lD7orB394M9SvPQr+J/D873lu9c5EHx2Zrc9m+d/70KrAoY+66dTZVDI/RlZ1oKAZU+GhHP5RqbAIW6tUeORn5OePKH1oU0C1+uWpB6cf+v7l8/956i6tbuEEh9UEnnq4/hJKD07lepNucp7v+fO9wF1ETrCOB6/tQeBs5QGoFxd4DDhmwDIVhjQia0b0mjF8M5uwIVPjpVyLNzZF+FOTQx6sGYCZMABH8mmb4mvBmfhGbE14kWsBGcpHGua3fOvK46uK+BtbzB76x3gj48KAtFzx91YD5xu+H/x3kHV/vP7yoQnegxZa+H3Def9m6vaL3mkcsJxBHl3ATX57Ju20Bdxw8aJf3N5DABWgUTPMmALCyhQe+6lgOYhT/KADvrJ6pVO8iLdaVc9uYgwwq1YgGZtkL9BP1O1B6IBGARcCKxNopZMqAEsh5X6GVS+8iA7bMWUcDQgaVeAYjHK+W1zH+XbV9b9/pFi56y9unl0vCA6+d20icAaeFziJT7v4SR/CQhkolT1kUFmK0arQIWYLqDK+l6YfuYW8BFdq6F8Db6JaHN33vu/d8pM/P1F+DNDCzIg1gacOMM782+mUOZJr60wRB1Z+5RK+kr8qk3BXw+5j3ggn8Wbo/mLIliM8UlvWvGZDG2DzET8wRkZq5DpeDa7GV4KR0BbNE7FZPP6EwUzMFi8vlDk1z15hGybIMvZIcIRU88gjNtsOvZGZ4nbIsg2+GGD2jVsehZJ/iEf+/+Xh/+NO55wfrbn0gdb3Clv4nePanZToP0jrqZK4jBJ0HjfTbUmP5qYz3E5xs4//h1RLVGoEZtDWMSCZOAbjDgjX/DDA8h38epZKWOUqqUCrWFZfVAFfLvnEJg6MXEpylGMCKCkb4DQMlPS2eIQTO3xTElQRZVIcbKUdyqYReCkbgjMEWkcDxgEEWBUePHmXHuIA7YccVH4lcKrfe8UsesbI/8n751I1eZ2TSv0RvtEVOSFhhQHM27ZQBjTPgxQ+kTPxm6+Qh+XACEJnqpTye0ce+vnFy//54G+1qoUTGLUz/xTFm3emV3mUfiGPCpd7TrCWL/7tGEOkz8CB/4Q8UltuxiPVss3PZBMY3k6F0amWRWV4rVC8RQhI4GbJSOGLAVDyaJ0J0EI51Ed5E+QYXvI1yCOBlh7UhSweM2o7kEK+UI7xyl/LXIbhMcPmBLdSBnl+/jmfnA+suWr4bla10MKTjvfOofZSm3eh6/lXuIF7uuM5y1IueVj7wMpUppODk5zLgdExRCMzAG1dpaq94w+CLUMIuvAi8UIpoMnpgCamiI6MVrjveNxXVHCV4skIVqfAx2HKlCCL/yCAwjYlKENeDqyyWZfasnxMHGzhE1ZmBWwmSBkonF3LfsABlfNLDs1uSiYrX7j6uzSovH6/8L//8e2BU/qEm0xtCt/GDphKD+XwT71ND6RYkZx+8IcUFPD2ClPRxjdENT/8yFvm/OXN/6zlFk5g1J39pwreckHvQjeoXMMD1Mt4EFrpeTznlMFF2dGHVLdRPGAqy9hsfiabzc9kM4AMheiQamOoB0HBfVhUWiGJRREdfC1ZbBGdCq4QvIT5jF2nti0MePiP2EPZslk6uywJriyd+EfsM/BM2AcM/li9wuw4qAZ3s+qdmWz6swuffWCaPVpo4QnHezqor9DtXuY4wcs9x93B7a8d7RhDBgIqhD9YBUqmidp7cP/66EHIYwH6Qz3wvI9LE5M+7dpfoalpJ/LDNwRGWIVqnDeqt2MnvGUUR4XV4lzOoXamNqzIeXLU4jNTrCX9nNOqT0X2+61D/idTlcqNV91M+5TH7wfBndemqkMLr3CcxMdc19W3BBlhRejUrhjbBjaUAyodvpeKg3eTemEoYOVjICStTI7+qDv9v09z/rD1pYkTHdGz/xTAtRd39lbLzuXc0F/Ph7/NrgDTT5AIy3+OxtuysJqPy3U8SAuGNzYwhhcfLYiPliUxvJAKjGqyorgspIMTW1a8KqMmazKypUeQE5aBQMnO08Q/1DGZW4kRvfGzdLYdPLaJ1PbD4F2pBkW+ut2YChLvWPLCwTvZs4UWHjeu4Pj91AFaxG3tUi/h/BEHUJuSScd1sWrKjS9sh9IWOWzweWThazRfqinbDqUu6HcAbAo/+88XifYcqFKh5MhiTLHEF/5KQKmES9kUUSKp/BtBdrfJPsuzW/wPLz5ub3Ooq8ORW4d4CB4BmPKRpA7opwKuGy7nt5zjQ0Hgfj67oLDv9/Xckf/TD/VS2fs/Tjr1Rrm/CsiO6p2NVAantsyntmbjsvJDNPnA98mTyq3pBTqfX8kf2H/Hl85a9156WPQtnLCItYATF39x0by2tD99Hnfh1/EA+DS+sCcardSjQtC3TMVEeP0HqZA2GLmpzeY104i3ZYHh7VQYlQofSTFnVjIGetFZsu0fIW2r8WCUbFaWIMtFROtrvlbKf2yd5G3gZwdF8aAsarO2qXmzH6EfVJrHw7d8EbkjqAb/NDae+cqOP2ytXrXw6PGvp1N2Tjq9kKOS5TwJ216p+FcmXfdkCabwnhW5zyWrEPjTEDPZnmx43KfGJon2DVY5iEHnQIAVyC1DjHnphCPPX0kfRwZ1OA3RzC5BFhNWwjqwisWUSavntLDCZRaAGgHjAlD1/V+x60czmcoXr/w27Vba3y38H//7yqCa+JibSZ/N0afW8g5GDjwmI8GgJFC2oFqkqfu+TU5g3VY00L5+UMkfvOW/nrPmBvqWKFo4YRFrAScm/ur8vrWpoPpH5Pgv5EFnAINLo5kVZpr4lYfcqlIqgVzYDQ/SQh0Pegw2SZkRvQhRvWIsnd45yQOlTms8ZtOWjESNryLIwAa9IW2LEv9hPXzBSj7jF08jPP/RvDzXoe3xAEn5QlbBmGzHtuk0DKAs3uwLKNwv8Aw8F1KuBgcD37mBz/UNy55/5ICytNBCc3x0J2WcQnKjmwxODTiI4vFhq0vBmoTrdKJtclyi4qQG48ZshMed7+DhKh0Z4R02nYOBgKdSDeQB93AM5OPj//pPYzSzqwBL3ZbHrUbcKsxlmTI8hrK/zxtsVmX4ASKPxWWu25tdP/jYhF/+6h//jA5p8+8EQXCtW/npwvPcIPkR10ssDZ+3sg8Yg49iVIIDC8E8/+dQkgq7fkb+tHntgoawSua6qu77yY1/tO7D9B+iaOGEhdUCTjxcy4Nlidpe4Drun3I3387ji9dolQqo8GwO3SORqg1Cpk8gNWTLER6pLTfjkdqyzSPVcpwHpH8bHVJtDPVGF/IqwAJMcGLI9o/bDKnASpfBJAEMbPG0Ia9Wosx27LwmiAp9Nd/oV4ORfJqX/QKBRz79YLtsixM83M4Xj0K1EnyBR+5/WH31SOv9MS00xGfOpAV+MvlMDsQv4ivfNm5Uy5IuJTEamAlYkyFj9oM7zSP7qjSVR79Bz6gBfSeX9Wh62pdAKwLLVdho1giMXeqJ/2AzWDnOcmDV0YbVLA6guH/6cGgA+GMBsOrTBPv8yCX/g71t1W9c+g36nf3SN/jeRzNBwrnSD6o8GUtk1BmXI1OpsFq2g6qwTlVaOnQ3FQfv4fEIy4EMOx+Dq6B64Jb/fEvXAL1/3nXH11vrW3h0sFrJiYW3ntOzOPCqb+QjfEXCcbqxGNWwb7OumK/ITC7dloj0GwCi6T/GBFn0Ilg8Ui034x+rzQAyFKKzUzA6FR2CEKi0QhKLIjodsNgk9lCvV8BsvxgfBjZMYTDEf4zdTkNfTuNB1kwPthseecGH24EOstbDjsEcp7tSCb6bDLy3LXvh4Z+w2EIL8hLPFael1jqJ4MWOGzybW+mKhOe0ob0gxmgSAxx3QH+Yyju0+2CVxzd0jCj4mCWowrsR5JjZPwJLFjZut2DbURaCLDx7lU4RdbW58jwWJjyB3Baoh/RdTnl+O8Iu/10Ngve88iflO5T1yceRr13f2d3e/mdeMnWdvN/CAAOMYtTxxWUBGI6aJgdp6uGfkofASmyhg4CrJDj8q8/9o1eufmTpB/Dm+hZOVETP/AmCt57fcSYnb+PDu8h1HLfZKhUGgOJUhaoVHgDaE5Tgjt9oemr6CFJDthzhkdqy5oW1edBRbDZvbEBoE6O2IbVkCTaQiqADHIuMfx3pwMTwUTuXY+uOxoc6vRJl2y0fO5BSsuWPVPMSNIld8dBjX8GLrQGPN0uXy/SLarX6trUvHvkaW1p4ioK7tvOxnam1iSB4JV86r+LWvDDBTa3ppOsEgMedYO9glUblVbrcKSzIi0craoUJx6+fP1eIukZkYeN2C8Zu6tRhJpkMqKPdoZ4OV96TRXhTYIM6R9+G3veD+4PAeX+hUProH/6CxrT5SYV/8ycXBaXyJ910+rzwkzcYeMzBYlwJD5xTYbXMfkFpgqYe+B4fL1esbQvhBOP3fuPdTn7ks/Ovp1u0soUTENJUThTgczRv2tnxkiBw/8Nz3KcjDJgxqJqsUrnoUzLj6TcOa2MMUMNfyJZjNhmgLZsZsENfmz8WWwM/ILQZvU280UgqvHoOok5vEerJkPg0Itt2LLxFWBEUgj3mE9pCmWd/lmwTKtX2xe+JkMLf+Mgbrjk1b7NOpYOTEyn3Xx78z97no/5aeGqBm5v72dPSyz6xM/UmLwj+1yXnLz1yFiMGP5FWqBrB544wt8ejpLweIQrEDOqBdh4pdT3ASyhkmABLlgSppbNh7CE4WipVXToySvTwvirtP1yl6SIececzEYs9ZHzg1HOd1a4X/Eu2LfHpT52TOPemDYTXmj+5qBTHHNf5njwwJqgLjHTaBKk2chI57dbY10m1txVKNF+LLZygOGECK/zqr7ej4/UJ13l7wqP1MmBqWwSYWbABQVWxUJGgKpU5tmpAeTKgxHhAUi0YW8gbxiQxm12mbbN5If6jVTXG6JBqnfiBt3RgjF4IQYiVhr5Gb2wRmcsQqtkkyNGBjMgWXyMrH9vhI8Ry6K9TEzT5fAIRLEmAZXwh80RSfKED8X6F5Rmy8qBMTD7TSVrvePSP93+u50qpjxaeEnj/2dTziXOSLy2l/P9MEP2T5ziLuUlInwGd6EC/TWeIOjpwoY8eMYIa7pXhrwXDStEkfZ7ZiB6w5JA1TAMYG4dR3CddGuYAa/c+nw4e9uVWJd6UhUcAbOAc8R56Sdd9pk/Op/P9qTd/9mJaLOonCU55T54naneFMZG9S5HdY0HkiJIllxLZHj7eRhWhfBOZjnbPod7gNTTDSy9aON5xQgRWf7qzqztRmv4rL3DfwgPnAlyMGwG3pHCBLyComq5SMuVRJstz1/i0aQbIGKEHCiQYkEw/kgFb22weCWTja3jjJ4jZ6vyQAtomrOaFjBwWyHmkAJUKzw54iFTKsm0sh77gDRk7kwQ/rFPb0IGSlm2fiL8JcozMebAaZfuq8pi3yhES2firoExWpcw24/4grTNlG4JcKPOglnDW8OD+D/ff2H8VH20LJzg+cVZyaxul3uURvTvtOqdJ+2A6HoA2/kShUvGpv9uTl3ra5SKWSbiuvOdK+hbr0FdAQCgzIzwIPBgDYzBszN/YAKPDrX6sKg+NBrTngE8HDvk0Oa3G5/hYzLvO++gs4qD4LaVC8oMfPTt9oTY94XDOv65ScWmfP82jhTxnIFoVE4X7pWUb1j67bd1q0IlA2zlxk7l2nue1P9RDOaVs4UTEcR9Y/b+n9XTlnOpbuPP9uetRH1aqmgGrIMWpKpXyVXITDqUQVOEh58hIcXTAG13HDCDgMWBDFl7bbN74Cmk+9APFbDZvbLafbI9TAXhtkPKYl74NXuuMXg2cCK50gAOb1tfsmkxebQtJlxUGPdovsi1DsbzKrrYv5TZYYRJi2fDQ4wO0YaCGVPMYoJGiYoy+kZ/PoxneAZjwnFWO6//9Q//V0wquTlD8x5nU8fFz039ArvvZpEfXOK7TWeZ2dzwB12pp/9JfFNU6/KMHXkPS1Y7AJVoInkNE2XhLu/Rl+af6jBlsZPuWLEBqeAaKjRQds4f7zyRqPkCsUuE7h8Pj6oWmCLKm5ReM0VuEMqbje9GOc0mC/I9+8uzUW288m+Yo6xOLRMIdC8jZq77JMxNMsGT8VOrlermaGudFHbjJbAePSZnUNHUobQsnIo7rwOr1l6xKj1Yqb/Yc9495FtSBC3kzoFFjlao0jdHBUc9VpfEBTWV/LJCs/AepKUYGIc3X2TQJtE2zUeI/SIEID9KyzRtAVowiSTQvsuG5CiQv/5E0lDXfgDDQmtSm0K4DmJC35Eg+YxNSwV3oZ9tivuq2IPtrPrTH/Ex5EZ6DKsOXy3hY11lV8d2/eeBz/c/g2mjhBMInd2YXpb3kdV4QvDvpBeu5GUiAf1wC12fsu95/YS350cDnTtPT5davWvEVAAEO3o0p9cSkVqR97md4FQOnHP1UyhUqFUtUmC7R9FSJJic1TZRoYrxM46CJMuvKNDVeoinWw2+K/ZGnXCpTpVIRqnKZMinjHeFQT1awKlVXHrDffRArWFUqlqKrV9g3BFhewlnMcdffFJ3kv3/83OR2bX7iUKpOOkGwr7ZixbCDp8YxkwL7OZlOnqybZ7QsIB+Tm8h0Oj55yQT1KEMLJyJmaiazGtfStW75vHf+fzwD+wvXcXtmHjx54OCAqjhd4QEmkIAq0+5x6+bDnzHfsUEqkf8gNWTLER6pLTfjkWrZ5meyGUCGQnTaID5GDxKl5rXC+IDishCPNcYmj0RE9BgIbdlKbYLO1nNBKKthHuYx8DMrK4uYBvB/uRCIHgJkthk/8QFBMDyT7Ksl49tn5UrwM55l/+nKFw7diqwtHN/4+JmJHY7n/I3nOs+GPPOYcHwAE44IpJErCGvJR4PrubRnf5UmptVzpsha5IBqalpNcLIJnwIOohDA8JjKDkk85cTjpUedXUlq78hSW0cbZXM5SqdTlG1ro0SK7QmsMKGTcRYutMRBFAKpcqlE+XyeA6xpmp6c4mBrivkyB2gcuFXxVnhEc0yY6Um/VOWgf+LD0X0cCPZ0OvI2dwzUJiCUsYH5ik93svYfH/bKn7vuB4SCHjf8H354Dh/0u51M+oXhm9hlMAGwYZ0KjAwoPuCdm77v21wJ8jNMpbeSID/x4KHbv/phrsKfzb+evq+0LZxoCJvF8Ya3nt/1ap71XJvwnIUzDaDS0Qu+PFeFFRF04ExbQr4+/2hvAR4NqExsz+a12NAW8pox/GPxk1TbDK8YrUOqdeIHXqc1PQdHGE+NrHmRdRqSZbNl/JFACbzWmSDH8JG8Ia+3HbPZ/hhwwWNfzPuuZEDWtgjPqeTXOrExheWCOCDjNvT1jFf+08UvmLifvVo4DnHtTkosD1KX8sX2upRL2xAYPLE9+/cIPhAEPSHQfjUrsARhI8Yo0Gc4tqF9g1iJUhMhjJ1YxcVqcGfWo8XL59GcBXNowaIFNLBoPs1bMJ9SfX0q0pHxkilMkWgeCMdTnWIDYGWfmMFxcEBV4SBrdGiEDh8aogP7D9LeR/bR8OAYTY1N09TkBBWLJbnFj6wdbS4NzElQZ7uaTMk29DFC5N0+4jvOh0qJ4vWv/i4NKstjR3DbTV1BMf8WJ53+aypyxWBbOA4Bp8Jq2dZLouzFvbdTefhhHmewh0pn4JeLhwZv+e/rOzrot/PeSV9kk66sFk4kWKf8+MFbz++8mDvpv3mesxGDaDPgYo3XKRTwrip5yMKRXwBmOvBgFf/nXolnrZ5IoDTT3+p4zRh+JpvNx+UIj9SWNS+weNmWkZEa2fAQwfPgK89K8JggAY3Wiy9kpI1I2+CHpX3b3wQ2xjccbyxZeGxb0pot5DmVfChK89DBGMrsF9mW1oNkv6C3bPISUSeocID96Vwq+xeLnrd/COW3cPzga5dQ+nA+eaXn09sSrrPqeHuW6liBW9txoB1HoOVQHbczcLF/aG+FCgV0CgW4lcolmjuvn17+T2+h/oXzSJ4mZ51EXXjZVTh7Rap5SWIVHg+uRNY7guU3sOiI6HxYikKKW2d5DqoODtLuPfvowO79NLj7EB3cd5gGB0cpzxPj7i6X5vV51NmhJmAm2MRns7j/FisUfDVBlete8kP6jbI8NgS33ZALirlXO5nku+QXL1JNev/DCm8gC6vk8vAuKuy9jSdustQWugNBtTIx+IvP/WtHlnbtmaDP7Pgg8UZaONHALfr4wlsv6loeVJ1/5KDqjLCvNwCCKvWwOs/OSvjUgroAp3Iepw5Vyj73Z1c66RONcLe4Q9l8BJYtaGALYfvhj2Wz88Vt4EPR1tsIdy4KKZf/iLmBT5NsEcCHh8DQN8yDspnC8bchmu1wfT61HaCWp1HRcZ3xTiVdhrOqWKrSez6f/55Wt3Ac4IaTKVcMEviywt8mPGfZiRpUCdBnrJUrab8NjrfWC6IQPf9BIFKpODSND8ZY+TEZOnxkkk478yTqTCeJpqc4QjABFWdEEAEKZycg6GKy2I1ep8iPGQ9k8CgSS1JYEcrzjkwX5MHJVEc7zVm6hJZvXEsbt62l9VtX0aq1i2huX46mJqY5yJpmdx8/QOF+q8pRC1gOx9TOumrgnvz8pc6BL+wOHvPq89++4RqnPFVc7nne85QG+6xTYY3MMMcT8gpgi4fvbxBYib9fHn74dvLLpVyKfvXOm5+YW5gtzC6g1R83uOKKK7yg7L/RcYKd1pjQEFiNKkxVedLlS0PHbb9EGvfrsYqlpn+ubvdPBrB/6PSSGj4uH6vN8I/Rhj+Q42lD4sFb8XiA1dIbWwPC7FFS7WdkeQiWFSJjad/4Gd746zwhcUAsqbaLL+eRB9KNv5ZNeZKHUzzYHv4qUJOdX24HQ+YyKtVgKF+ofqtUDG7hPX3GvZ/tfTmqq4XZj09sobZMJvVaz3H/znOdRTxPOqGBMUxiFOkQOtEknVzT0fSVSkCdHS653CnQNw3w/NXkGNHhXQfYnTeUTOFJcbWaZBMCJ/NQo8gxwsOQIFsHP6Oz84CXVSsmHBxOIgdQWC1znQT1DCyg9afuoIte+Gx6xZtfRS99/VW0ftNqKnBwNTqK24UVOSb0eR4TeDh3TvN99wMfP8f9s+Daa1Fbjx53U9V1k8N+CS96mAFWIBUFh3mZdj7ctBE1NOM4XirX3eH6lOX91k4tnGjgln384Dlz9l7lus4fe47Tj4trM8gtwLxPJSYDrFKlc0m+uOJXLoH8KrBp33gCIZuIb8eWmYcYqmI2G5H9ZT5ibmKT1JYNw7BYhVidKnvUq1m1h+XCwc4iGVhh2w0MH08NTF6dgBMJei1Y1wYFncf4SarYMJU8yi/LvMMB1+e9tPdvVApG/ubC9rF/+dp0CdYWZiduOJmSyfbEazkWeJvnOT24sD4VoPqYehefgW7pIULJVjNvi+m0S+OTAZUrtdwou8gTzp7eDlq2bSOlkkmJVtTKUyNCTosXaiCH9+WZjD9g++NwTD6zIoZt423AlSrvI4/d2Sz1zx+g1ds20drNGymXTtCRQ8M0PZnnbHjBgcrP14YuDq7O+PVDP+l6Xk/1Z18YfHS32v72ppvI2febubxTVzmuY73tHfurU0l0GtdzKndLxjlArRSifgqOXxi6pzQxNOJm6bfv/AmNa30LJxC4NR4f+OudvYt4mvUybrTLZnquCu23UvKpWFA/6RVwgl8AVqtYwaoKj/77uwD2ABdyIaWq52eyGR5kBEbcZgQkxmbI2ICwDE6NTXRatnVKD8aWa3xcV3uNQ5zUylVUp6lZHqPncxiVrdTOyzxOt5I5j7bJ+Iw05q9lnkc7K4LAeXOpUL0qVR2+Y97rDre+Oj+L8b2dlMhmEq/hC9ZbeLLU9VQJqgyw0CPgNgzI++DQoAG0bZVIGzc+ogdpsVrx5aPI+Egyqk/0/CeTIXrwvvtpGr+Gk5/i8WBqgp8Iab0JgswqlbGJXstyC9D4aQrzMeESBNnWgWRlC/vAPHYeL9oqlsjjfe+dM5dOufSZ9MI/+RM65xkXUbajV1ax8vkSlfGIh0NdgRO8odqWeN/HTqeFOLxjBV9feKrl4id9iNiUUupBpxHEZQZUnM/NdHGVmhqvwcGDpIlcB8afXIm6tLqFEwzcao8PJNzSS11yTmvQlKPgtoxfAeJhdcwcalAPsuPZoWTajE6/O6CLmcGtjteyGeTq/GKy7SfBhCU35JmMH2Bs+AM+TFE9IC0bUi/ztAIc46N5c8stDGy03thqPvq2YCgfhXDrjtOAIyPJg9t5dopHQAwvfnzRYMJLB/HVfrxUVMqATxPCc7kJjzo93/njvNN73U9vpCyqpoXZh2t5vHqkmnyp4zlvSrpO/4wTrBMYmBji0NEnpvKmT6kAS1azpBPqRJNkgB+n6BftWYc8DqxEDxOn+ArFIw8c5ACliI2owCYMmmyy9Oa2Hsi22bKUg9Toddng8dCXXZakWmf8XeOPclhGNF0oUpojwU07z6cX/MlrJcDqnTNPHgvDu7McP8i6jvuSgJIf+tBpqfXqKI8R1dIUXzkmaoFVDM30JtAKXPIQWEnFA5Y/s14m14lzUXFbgdWJiuMisPo/5/avJt+9zHOcGd9XhUAKt/8qHEDFYipZxcJAlEyr96T8PoBdN/sf54XlP4Y3fRIJ73Zos3kQAF/oG/ppWcCM6AFLL6ktg4GsSXjOaFadxJFJDejMaxJ/k2pe9FYariaFcpQ3QRIummE54qO2bZ6fwtjK/9U+sK6uDMkD0tuDnqm2HzovE378xE2ik4/pDzqme17HXi3MQiw/y3sO9903JxxnsTwBg/P5FATGNizoYFxD252YivZL6Sf8Ry7sto5ZI+M9btlMdCxM8AwDjzgVD42zDxcugQ6CnMdLXFaEB+my7RUrw4e+zQjBFhOOZWqaUhy0bTh7J132B6+gMy+5iPrnLZCXlZaKZc9znacn3OCGD55Kp+MYjwkpv8S1Nxq9iMyEmB+Lbq5b1X8cAWb2bd1ov6WqBFbHupEWjiNwK539CLzii7k/bcZYOhPw7BQCqPAWoAU0ctfjWRoPKA2a++8UctHXO2F4iHKt0DL4iB+T8Npm+4lLzBbyTChHiHkoJK/N28ROYapJAhC4C48ZspolQxmWrfNIUGPItrNcK69WRpyMD3a23q7yGXutvCjV62r5JCDTZMu4+8Hto58H01ff+bFuecFkC7MHHzsjc67jeG9NOs4aPOPMTUoR/wGFiqcIMJZJjMF/hkYx5rmqTaM+kIY82r0KspBKP4Ce/7Th0Wl2hC/qDnr82G7fgw9SGcu+eM7KBD1HIzt4amRvRBFfRCNxHRNWtBrpRebgCg/Y8zEhwMqkMrTxzLPoGS++is58+vmUznXS2FgJFXN20k2952OnehdL5R0FTtCO9ywMH1NgZbsYnnfHSebISViPaFlIeGl8JQQ3HbvYtYUTENw6ZzfeenHP4iBwz/ccpwMdvym4UZcL1fDVCvVwKJFyZRl9NgzA2AU1wDXgjdzI7wmwyTgKXsv4A96kDckerEXmQTpmrxvYjU6nQnrFSdl5kLdXmyw+fstO8uLWH1JsW9/mq/OxZNwWNLcGlS6aBzabL8rKlbO6WvVed/cn++ejalr4/eMTZyQ3OV71zUmXTsa5VI02CqhEbZgGPicUeBhLcoXgUaipaZ8m5Ic6eLCdD52PHYQ6sPtnTccT0IpPWQ6sELdotdhTrNv94MOUR4dI4vabDmCEwBtiWVadNCU5YzarHtTCbUSzqmT8wjy6TAmMwGsfsniT1y6jERm7+aUhloEKRcp1dtO2886nZ77sJbR1x1aanq46pXx5hx847/zYKd5zeWMzIkjySOQ4o7wBlpgaXU7qEHVyOMhzk1wXdeBz5KY68UJ7ru5OrWzhBAO37lmOYvUybopr0fGbgts0AipQwwGVdQkOqCSomkXArgpZu92ID0nLQIQHadnmAUm1YGwhbxgNY4MuZMFANjrDQ+A/hldyjZ9JFyU9m47pZWO2DhcGqJCaiwcCM+hsn9CmU3Hg4IllE5TZfkYPWYIsDt54JnlaqeS/mnO28HvGJ86guVXHeb1DzjPkPGm9OvGKtRFRN7CfUODhLJV25B1UIxwGIBYS6Eqw278gpsO7oDIp+T1diDTHR4/c9wDl8bC4hxUXHQQJIZjRPAKZDAdS7R1U7uji4KVMD//iHvrVd2+hkUPDKtiBn50/UpalA0Uecjfbgc7a5kyEYM1ss1Iht1Si3jlz6JznXk7PufpKynV1Un66sqFY9v/5QztS+h1VTVAY5yYXDEdjJS3UTdrjsgZHTm6qneuaG20MnuekE5l02guoXataOMHArXD24torKBW4wU5uzPNkMGiGwJGgCrcCG7VzXLhlYoPbgDOV83uCHudq4x8z4W5aPFJjs3nAyDYfsSm23s8iwNhspa0TXpPi64MrY4vr47oo6XJ0kBPqbb4RVVWgZAIk+xZhnIwPHsaXizRfO8SGcpAy4eLEY3Qnl3vpbz7U++geem3hCQU+VeM7qVfxNfdqXHf59NSDz51QDKGqif1EAPpMkoMjfD1iquDLezbtVWRz7JIYGYBOKJBVK9yTEpkrmC/3tG/3EBWmuDBZFULgwpUvAQVTwDLecdXeSWMTBfrhTd+kf3rhG+gVl7yKrv9/H2CzSz0Dc3W+JiQBli4zDJzsbWm/uA5vBwptWh8Ga3Y5Cd5PTnF/v+LTwk2b6XmveSVtPOUkvkZ4qwpTpX++Ybv3fM7cGG6mwuVwdDgTsE+ajUAruT69TIMFKTYHTiLtJnIZvmyldr2s9S6rExHcEmcvKkc6dgTkbMBkxIwJcaBvVXh2VSnio56NvfALVy+JBzUb9oRZATXQqeMUivNx+RhtMtA28zOyxQNxPYTQJ04SkGBgjgY4JlAx1EhnyNyOC18MausidkXhLTzja1ahYDP+dr7wFqKS8XoctS3r1qBlq+ItVr67vhIEL0J9tPD7wYpC8vmuE7w64VI7zqu0N22rAwwxo1GJOiKcOMCtvASPbfiKxMg494OqmjyGfdOkNq/tPk9Ec3xZRxmmXvAh5FKRY5L9g+zAyoS+rQdCoJXmoCrXTr/85k/o717+JvrXd/wH3fHAPrrw6WfR33zi32j7cy/BgMvl8VgreZiXAE3zsJlf95kybR63BI0ckrlNiPxaJ7LWy2WMCUGfIXlFI+97lfmpEuWynXT2c59DF7/g2dTd27dyYrz6r+/bSFexUx2cfJqHhurje+0KVx0CK9R3HVw3lcy0ZXm8cfrSrVWrExFogbMWgeOc45CzcObBUK1W4aJonq3CRT6RUs9UYQBB38NqlbT2WQzsHcYyMIYHCc8keug0H/qBbWAzfVr0Wo74Mcw2AGNTQk0W4gz24IxARFLjKzpm9IaMj6FQNi6GjA3BjeisgEfbhTf5NSGPKVPxJrhD/np/Q+F+hFSfB8/xeA51UtXZ+bN3di2T+mjhd4pPnp48ia+xf5J0nWXyC0ADbhNhm1RiFEYZM0bUtnCcQ+IUEDfYqemA8pgUcFAjfQIs6g48C6qfaFnrUgjKXJ6+wpdl+c4n2w4+sof7ATN4OFxWgnCpYFtvH93+5W/Tf/zbh2n//kPUxtorn/90evG1f0p9c/uIhka4IFbKTpl84HkQDnc2RojszDbAN/KJ55Vysdcghj4uRbwDQswjwAMVK+QVqrRy+8n07JdeRRu3rFw6MUlvf8dKupK9IgjSQZUD+rGw7GNBA1c33cFVgf2Mgq9pnpdqb2ejM5RtBVYnIurP+izBTtqZ4NnXydxee2UgbAQ24vZftawGBQMMMulcgpIZdED1a0CsWjUtZ5ZBxgO9r0iEZxK9VpoxJOKnGWMzvHYRX/Aia5sBxiFjM7zA4iW1ZTBciPhrpRrTEOSwoPWGJCP7mwHeDO5CMNs6/At5nVok29H+YVBkdOxgl81szdfotG+YMhPKmvj/mkyWjumXRC08cfj0ydTPV7Y/5s57jnyqhk9EQ0CvzlNzNDHqrBZzfELukjHJwg3T8Jgvq7Y4JtMH0JZF1mTLPCpSliehSiH/JZba+9DDlMcHmOVzM3ojeJi9VKZvf+2HNH54RF5pfsklO+nSP3kZtbXliMYnVdAjgQ/K1Plwp0BE6PUlR3jtgx03wZJNcnkyeZEaG3hNOJgqEzqv+YlvHcHOZZR4xjQxTZ19c+nCK66gi5959lI2/eP/W0rRZ676O3wncCclL7b9GOGk2nl3cQxROECqswsThoxDbbx3j2MrLcxG1J/1WYJzzr19Oe/dckxg0NkbAbMrfPevyqMv+piA03TWkxUr08dl1RgDz3EEHDPGA6Qh2bLFi5+WMX7U+cXlY7VpHn8gm7Qp8cZrMgcqto1Jxjfw8LMI41dcp0itJkV0nJ94fDTPR5lATcbPyC0/rHqBtC+TrHw1INxalNuLvC2jwzWlWnXmVSve+bzN1sD3O0Q5mXopn7HnYXBCexEgNXwcaFOGtCoCKA3FEKpn8JnNwLgn77RiJBIuTRUCyufVdwDD/sJk+FDWOkxM8ZwVYh9jS6WI9jzwAOXxM1m5FagHUTxbNTFFkxxc4T7Zynl9dPYrr6SOBf3qo81mwJXgh/0bpkxyK1DzM5EpT24PMoW3EKFj4v2XYMoQOr7wfBCIWtSbghWZ5wfATxco6SRp23kX0Ate9vyV2azzj29fTpdxaQJnfI/PFTKlBpjHAj1cpLMNfxmIc+Olc108jjlUaq1YnYhAC52VCJxgm0tB/0wDHd4gXCnzACIjAgYKfQuQpwEYIWTQ4cEGq1XH66VRBkCkhrQMRHiQFgwvqSUDhg/1cRl/bJ5Jq0Kb6IxNp3Gd4nVgBJnHqJBs2fJvqBfZCq54XLRtJpAK8xgemxcb3sDOqZXHEHRhXsiSYuUKxMO5Q06l6qy79QM9G7m4Fn4H+MgZ3gVc9dckHKcH10dAzqVia0KoiIH1cp61WIcmeSPqJj6zERjWEp4a3ORuG/Nj0w63bazQ80FwW5YgS4idmKR+LMqleYxkg8hc+XiM6vDBg1Sc4PAJRUuwBIYpm+VAzqNRlp7xiitoxZplHKhMw0n5mIAIvARGWoe8JmAChMcOQ6/MYf6QIHsUJBNU5s5YZFWAd2uZ90PFD8SQdGTwnIIXgl4Tgq98kZx8mVas3UAvesVL1vbPaf/Ht6+inVLuQz1+4JcnpQ1gH0LY/DGA88vtQOxLHIl0F+8FFutyIrdwQoGb6uyE77jr+Xo4WfaDhg8Ror3j2SpcaOXZKm67eKYqk/PkQU60ZQwy4UQp0kGOM/Cx2H1TxowGPBD3k7wqCW11vGYM38wmbMhYNkMQ5U+9DqkStGxRI50Jdur0M5Htbwdg+GfKMz6WjLHW6MJxmJUYf10nmB+U3XOw+y08ufj4KdTHHf8Pki5tk+eq+JzYiIkNFBZwPlXSGE2MEXXTzLML5m6d8Fx5kwUfr3OS/ZfjMQfFjB1gAeCRN8UTUj2M8mQ0QWNDPL4O6R/GmUAJM5Sebupsz9ESVs9Zvxo/I5Tnl8RuSIIoixBcSYDFBJjAKeQlImQBOu0HV9hSGTq870H65kf/gb747r+mu275BpUD3h7rZedBYQcGrzsw9rVSoaBSpqDMqSxBa71Z3cL3rKaLNGfxUnrBS1+yafmKhf/ygW2pDc6VV1ar1URByns84OxeFi9Xry/HS6Xbqw7HxL48ptbCCQbdumcfHD+41Qnop67jTKNPNoJf9gm3ewTog1kOqhIIqpQO/RPL47hl2HDWcJwAey7Ef5ryTDxU1NtisoxBtj4uaz4cq2I2IOSRgjEp74DYbIKOCwtXrozO4jHGKb8amfGxRnolifOY23V2PvGJ2cTOvNw6lPxab+x2asiSy2W8wsOZy9Kxfw6jhccM3028nPv6M7mlaA0DrEW2KKhTWNB6aWdKUw/tE3cIVU3sswUyxvEE0h7zXJ5Yjk2pviL9g1PhDbEgARZStHdOs3htA+eF3eOApsjtf/TAIZXRPMCOaIcdTt15Kp11wWnU0d2ughMJhNhuSAIxi2Q1i0lWsDiACgMtrTckdia5LGmej+Xwvodp9/27aGJ4jH7+zc/T7d/+L/bnHcdtSt49AfZTSA6Ij4uvDfiszLrTiFZtpyCVo6BkgqsY5QvU2dPnPPOKqzYtW7bsLW8gmpdIpMZ9VMyM4GOIICZzXblp/DKwvhjHTbYnk+RxcNU2W9tWC48daMGzEsV07ofcXxcwzW3UvOWhdZ7WmgEllXblNmC8bcuD61gqt8qAS6ni8UQrUdc1ZjNwCFIXTDwchLzomYSP2UQPaJvNG5vwMZuBsUHVyC9Ctp4LN4O6qJk3wRE2rMc/IWWrEca6ML/WGb6qy7D9j51qeVEWoFYycWECRf0xuU14PIRXnJW33TC/tWT/JOLjZybO4PNwVcJxuuX888lQfVs3IAOjYrJYhTqFBdZJuwQpsR7GYBltVbg7oFkC1BFWrGwk8F6rYkDFErdptHPUp0Wm/wnP+QOu8EwKDxLq8ZS7BC4Mex96iApY6cGb1EXDhtFx2nHB2XTxS59PPV2dPPvgwEruQbIdBD+J7izZDpgMbwdSYT6dih4rWOibHi1ev43WbN4kxSaTAT30m5vpvl/9iKirh11YGXZa3nccExqQkyRnyUZyz3wWOSc/jZwVm8nPT7Fdz5rCPJqKRcqlE5nzLn36uS/+o7MuoUJQosDBbyxrwO48Krjk5bq4eC5fYBXgJNoc1/OqbutW4IkItORZCa8yvZUHsOWNVqvwzJR6UBlGnmlxv09m1W0/E2gZyASpwVFOl1M0XshQVd55cnxBuqk+TPA4ZJDwUELWNjBmvBGdxRub8IymfkiZMbydB5Aqh44ziM3IOsW4Ivk14VeDxm5ICrT4uA0pyhYeCSsit/vA29uBjy2D1zL/pQpfL8ZGfDoyWKWxUZ/yeRg4iuJ/5jhA8hyfH/RNTRS2IWcLTzzefiZ1VALnZRzb7sA7fm2o83eUIMtiQ4+IEIO2qbbQBE3yh+om9t85eB/wY73IuMfDooNVq2mf2zCet2Idk6pLqx9pHnFIkofBBBNGVJSFYG3wkV1U4IADswsxYCDl2Ua6PUfLtqyndvwSEA+DI7gxJAM2xlRLRgpZeGZNEGXnifBwR8o+5RJ1zl9F685+BnX2cCDH+1qYnqaH7rqDyuOH5Z1a4odjCgMlFnALcHKEaGqcKD9BNHKYi+UyMVsK/Sx/pGWf0unMgh1nnPry4vBDK9i9oPb3sYKD1TTeqlCPwPWyXiqLJ9vTd12JF261cCIBPWBWIllxNnOP6bPHCwN0/AqPwFh9wFuDU2ncAkRUpR1smA5rAYNN1fdoupSmySJefPu4es/vBThUjAeoH/BCzfhGNiYeShrbbJ7J9ovkATEPgFeMZYuRbZNXMvABmIDHjHEiW0FSOPYZPQfUNTu3AQ58MAGVcrUeOwm/MK/h2W4I/uNjFXrgvml6+P4S3XNnnu777TTr2MADtfHDnQ4us4uDrg1yfC084ZhTTj7P9YNLccMJ50U1MDFFIOeY/6ggwnKYSTSCZbehymxqruWNOYTqJvbfFdCPkviVRWwIwye8pjgmwoIT+oT0H0O8r3aK/oILQRKLRAwcSoov9Qcf2U2FqTw3fT4zZlUKY6UMPGBZDgnjrC1bujCQAqEc6EGaR5nh6pXRa4KNg7tF63bQ2jOeQdO8O3h+fezQQ/TQfb8k6unDwar9A/TJdDBzeuDXVP7P66n8xQ9R8OBdXDwfh/1rQenkLOs6QF6+nHgOJU7xCmN/zjYuxAKO+dHCS5GXzGqhBtd1vUS2u42rJNm3pBVYnWjgljw7EXjOMoeCjoZtGX2BO4jPUy08sC63AJu0etOH44DODzwefLJUKKfUROs4BI4aY4mBHldqvJaFjIEhbANbyFsy/oQqS29krQq3FeqQgtGpzRsfQ4YJdXyOw8F/BlLOuNhqFm0DgyRgymA2LEvb8exdNpvk857gdoQP4CdojCe4D91foCOHqqz3Ql/O1+WUKmtUoS08kfj4ybSEz96VnuMsjq9WyYlrAjn3cQeIliomNlBYYL1pQ03RxBiqwcxYwJMDWWlqMH7haxMTBXXrG/slx6f3sY5nNsUBmsuRBdp9ksfUw/umqCi/+LNgBtQ4yeRUkyT4g8sLZE2h3aRIsPMmoAIxr7OFfgiCvDQtXHcSLVqxVILF/NQ0B34Psi/b29qJ0hl0avYHcDRs4hlVcmqEktNj5GLWJUEUSB846kWgZSSYrHOJXhCcSxPDveot7o8VqsxE1nzaBhuoIdnW08Xxn1fg3dSqFk4QPJ5W86SCu/c8buLZWFuUfobbM1ipwPMxeAmoeqv6o4B2R1KqejSWz1BBnreKb+z4APbaDI42D0iqBdtmKG4L+RipP1q2ec1oFY9b6qfeoQ6pNsq2wZsUA5tZtdK6kDf+kMWvxhvCGInbGGq85DbB/kJab8rE7xtCGwh2tB/+h19RoSHw9UR+TVoqOrR/T4nGRjm44hk07hwEgZMJHHch70ULTzDKTuIq7sdn4byYNgMKYRQRpYI6vw2MMVXM2kBhgW2x7FE0MUbUTTM/OcB7rLjp1gHPl05zEFKpqOcHpb9xKv1Hy4YPOKrFV4ExJsKU4EIn8WmbI3ixAmtkRQgbAcHLkEYYGFk2kS1/SfAHq1GWLdSDR8p6sYNlHlQoUt+8ZbRkw+m4Oyjm6ZFhKh7eR9TRRZTLqY9CYzkLRhyElIdtMOEg1UDBMg5YHDSvEv2HgZHBJ2fyEA8IeOUEymgE428Qlxms8nA7MNxeDV6qrQsrZJlu0u+PaOFEQbMW8/uHQ908WLjx5oi+plZwA0pxUIUl7wZtdka4XKrn+XhXlvTBQjVFY4UclYPj62F2G6gCGSAb8Y/VBj4uH8WGC2Sl6lCh7EoKnRnAIZigKMwvhBUnUFyvSMrUadwmxXOK8RIXh/D2ItqIJrlF2IBwGwUBlewXiPPJt9IKRIP7S4TvBsp+++SW/aD/a9f2NviqaguPFR/cmtzGQdXlKZe6cA4F9vnQYgijiChZZLkWYFlGS6yz1iksaL3Zh4bQPnGHUNXE/mTAw82rZpNLPMiOT36hX/C+mL4nfRKyJtQ/PuhsAjRMWuE2unuvvK5A/TIQgUqcOIPctkNGlkGis32MDj6WLeIL0cgWyTNXnKIjp3PUuXAJtXdjhZkDq8kROozAKtuGXy+plSs8c4U3nCIYiwAyNsJAn8bBAUgxCIiJ/2BSCJ63iduJwdAe9ufjF5hMjw54A3s8L9qrk2zr4iHLmx6h+reItnBcI976ZhGcnHy3qgGkUbINqw2P5cPK6EcJx6eEDttQQr7EwVU+RxV/FlfJUYCjCQdL5jFYmkFTxpIYP5Mt5I9iE54JPGz47ljCxZvwA5ooYjUwwb7qHNl+ZoAXHfNqMlkLjMzkUgc28utqWy8rUppHCgpXr7hgWcEyciPS21W/MmQecrhfHBhOBzQ+ygIPsNA5vtPhJ1I9ciAtPCHwkv4Luc5PwpdGUPfSOGxoXXhuaqqYoBD68Z9aoKUTi2JiTIiBdbVyG7s0ym+rwl0BPQnAMGnevh4HxscC16/qGzrA0qm0e03gMRwm2F8mG8jLNPjIw+oB9khgxZYIsWNEb/EwRnRx3zjBFrMjSELK+9jW2UddvQtkf8uFMRobOYT7lqoCEFxlc/q2oA72TP6mZPxi25WAjqkwTcEYbwO6Y4Z9ogNyMx28v7zDMTjJVFe1yjFxipKcgzfWwomCR9NafqfgTt503zBo4rkqD6tVWvdowEMLDyBVSnkVLku1Z6RTxTSNF3J80T2+2zjqxL4QhPKjsAEN/Yxs80bmlMdrSZN8AtvTVSpXXdozkqbpkicDdphvBlIPtjOvyTxjauswyEIX6tkHG5YywIteXUQUr8jwKBM/gACF+RTLcKhUdmhiAs5qRTSoUHuyUm0FVk8QPnhq5hy+cF3MXTij6lzVvTkP+kREYfTw0azA0ttQZcWCLMCIWhURI0IDsF7K1WIdTN6YQ6huYn98CCjFFdmsUJ+DhDJWj9Gc2aWWqroxKYKtlLkdyHbEFkf27aESfsGBQAUIAxCLVLQU1Rm9HbTYPnE+lOEPgsrotJ6RTOcohfdT8TFUK0Wanp7QQR/bESThOSsQeDuAwlKcEOuRSnko12xH6ySggg0yj1mwTwwRFaeV36MF16OXxjtA6/M6iXQXVV2Hoyr8gqqFEwhoQccd0L7x0DqeIXgsQBCFoCrllWVAAVSfcWiymJHgqlFHOJ6AoxJShyeI8CD+I6nmDSaKSRrjIBPv+sIwG89nIDz/QSpk80wJjqT62srUlg7owcNp2j+e5sEbn89QDlKulUZ1GOxrsugMCz5O0OOCAWIe8VTNXisLegDPWJWKuJjo86ztkpmBwKsw7UvgpcvMeK7fCqyeGLiOX76CfGcznn9TJ0/0IUSM6SLQtrqsdQoF0w7qjDOJDdxDsF7K1GJDNDFCLaaQefzAZ2iaAoEVJ+bwVV1oXgdZSh/IaxeUwAFBkujgLrxyocRlcLAiPdcmDQlMNCmFIp3UZJC+5IT+th6kdRLYcCqTXNh1woGRI98M5D6K4KqYZ4YDP1l5ggPnk6CK+TCYAiGg4nxC4OGDbRhCXibZiEUsO1W+Tgzv03IToA6bQb4XyNuLwU0kcSvQCdzWrcATDdyijj+gfaPvSGd7jMCvX9KJCiUTfqRPIJCYKGZpNK+Cq8exiVkBHJsMpI14JvVHy/wHaSZZlVt4Dw510MPDnXRoKkeTpRSVeQTQ7gLJoxmbNwmCGMyC+9pKtKC7SvvGknT/UJamKrUHTGVQh7/mDakC1Uw61JvAyfZhWVatoIMKvFmx0n5qxUsHSJrwa+xSUTUhyceEP1IuWE7LFQ6s8Nkk9q/6lCr7QSuwegLw7yd5O53A2cnXu4SuboWIoEQ5HzbZsPR15ohQgzq/MW8jalXM2kBhgfUos5l5pryhegafYwG2n5bflTUvpIpJKLqc7hd2/xBiGf0ohcUe1TU5BnFoeHCaSnkOXszKjwk4DEkPMoRE621bIzn0xx99GRJe242PrCBpXlKGHICGCYxEpX3C4EqTCaRsMqtY4XGBOC8nAikHxL5AcYII78WC36OFkyA3Vf/KBXJSuUQySHDU28DYwvGMx9BKfjcIHFwOrQ6kgT6FTzbIh5UfB1ByJsEtOlGK9FMAK1qTEly1cXDA23p8m+L8su4jPDj1gdRaobApnycH2LI5xjoexH9s3nN9WtA1LQFRseLR4EQb7eIA6xEEWZM5Gi+mRC/gnUY+/LHLMDyAX3CirKW9FRqdTtC9h3I0NJVmO9ctfLWzSQ0fEv4ZPcpDiguDfXEwMhOckMitQgmqlD58roTrvsQBU7GIj9jzAcAZZXAiqSY8vI63+6v8QSKo+oi2W3ic4Gv887m1b5Ln5LQuBBQxpVGJOmYLofWhHxARajDnt7FRpwywEY8G7iHYJuVqsQ4wNDBG1E18jgZMPvCqhGbjFNRFnkik2j3xDfuNtGs2WjJ6tQytLCOwwsvKK0NjqiPVBRXsGAYgyGQTEqMXIVQrHoImO39cH65YMXGQVKmWqVycVCLvaBLPVHl6uU6CJT4CuR3IkaZZrTK3B3E7MyRr5cr4SZDFMkgujSBsG+MU19vooK4wABWm2RnBTi4HVon6u30Bzy6SbW3tQYUDq2Mqq4XjBWg5sxK+70zLbYIGwC3Ax/LQehz4ZWAuXeRBqfaslUGVZbyZfWQ6R1XcvnoMm0Me8yLSsUIbDU8zTYHaObBolxQPzE+WsjzwJcPtmCDsiQRKlIBE8zKQMulxtY7Hn/72PA1wgJVN4UaCQ1O8jwc4yNo90kl7xtsl4JrgIKuig08pQ5cT4ZnKfDLntBVpfmeZ8mWPHjiSo71jWSpz/cBB9g0pZxBiHucf4xjkyEPmkE3AZPIgDIdsE3y1vyFZuWJduRhQPs8K3nH+KzowJo/sD8tVHy+T5W1XObCqOPh5TwuPAx88KXEOhwBnp7gLo8px7k2di2wAwZAFUfEfUNxm54mYLb0NVQ7aQ8xoRK2KWGO2OrBeylVsPYwhZoyoG9iPBjxjZR6DaoQKdyYvl6REJhn2Aek/mgyPNMXjqxruHMLv4QqDB/FAogo+ZIBCagUehowePrHAJNSZ/La/QPNwEx8wUGsexEHQ9MQITQ4fUPFSqp06uvq5k/K+iT98OGDCw+z4ZSBevSABlCYTYIW3A3Vqr2qZfTUk21f7GOA5K6xaRa498RNlZEvP+d0kx06mYdTgpDv6OnnvW89YnWBQLWYWwnH8KbRDuwkbSB96AoDysWrVkS5wX+ERxQI2IStXpYwERKVqgrcb7RUzoVz1aGiyjQ5NtNORqQ4aybfJs1sTRRVIodxx5rEqNsz2I1OdTO3iV6gkeVtPzm1I6dtMOFo5GvyBzuKNDQNwR6pACzsnqStbkOPHgFblPUNAdXAyS7tH24UOMV/0UUcoSJeHFOVpAQHKQEeRurMVHrA9CaweGeF85puN2g95wMtqlig0zwZ5GB2y9sOFwPghEINZUtbjQgGD2QezH3huKl/wJTgTaB+YzbZRCbDzBJllDnVVebC08DjAfep5fuCsL+tzE6lR5uU8gLRKAMEmDRH5T3jObGidKctQVKhBlTNzkGWxQlEhBq23t18HY4gZQ3UTeyPg2p9JS69QihhgyRcqtPX8ndyceUIjP8VU25B+gfYNnoUkdyj4czggpQ0fGOQ+w/7hc1YaYE0AIqR1+GN4ow91Ilh68AhmkELQPP6YN6+DsAJVLdH43kdodGhasqRyPdQ7Zwnu2StfKZvJrDqFARM7C9m8pvgtQVsPMgEf8y5XkvxCEINLHVBTFmyR+dqtQMvAE9JkprMjKHFg9bfqqFs4MYCWMyvh+M4oD3LRj2A+CUCw0MaBVVsmH+8aegxwaJqDoKHJdiqU0+G4MBMQkFU4sEL/TCWqHLxV1PNcHm494eUDSLnyMYBxim5a5qAkz+WP53O8rU4JyPJlLHE/8f0NxykDPsiWG9gw6Ca9Cs3rmKSB9inyHDUgq4kkfm3kccCYpv0TbfTgkQ56ZLSDJkppzscHr8sQ4j84zpRXpd4sjyScYvg+NJWhh0dyfKzykIj4ST5DesCPUqACJRSI3YEPCDzrJT/LsIcrW5oQJOGh9fw0b12XVSuX7XBByoTQVuy8MeiQvYXHjo+clDyJm81ZfKZTuoqFQkYEDebNOYmb6hVaxX9AcVvoD7tmBZbehipn5iALiFhjtgi0XspVmnpon7hDqG5iN8C+ZuQLFI2BcebQYJG2P/f51LNkgcQiuEUv+4S+YVImeQ0NK6QOOO/w/v1Uwls5EZiYwgzJ+AQCNF9ni+ka8bbcyCfXQYf3PUAP/OI7siCF28jtvQPUv2SNfljSyoPByaxAmVUpc/sPqZFDH00msJKgjFMuJixTXmrKunJefX9Qgq4YmpwbGBxZsYqOIFyE42XaOrCe9X0WtbqFEwCz92Q67gg356I07icRGFBcbvAdqWlZnYHcCMVKUm7f4VeDqsc1B4K1TKpMXdkp6mubpP72cRroGKP5nSOcjlJ/2wS1pfIcsJS4pCpVK2Uq88ClBnIOygIEWRk6zAEWVrKwbQQhT3RVYGvYpKQWD9gyghg8Y9CbK9DinkkORMvKyDDjDsJFrOqN5DMcYLXTQ8M8EE5nqVRJcBlwQhkYEAPqyFQp5epBhjMPTafooaEcTZWS0iClZP6jN6H2A7xOsT9GCd7YQ9IXCCHIxp1lBFkFHoeLHFzhOT3lY5y0nxYxe8dEHYEy/DCYt/DYUQnoOZysl2rU9W2zIlr6EFpnzksIrY8qtdhAL9D6OnOdQkG1hwZGS1VnrVNYYH3dccTRJH+obmRnOSM3lOIGBTw6Mc7xQJUb8c4XvYAVnVQp+9yudQAl/UD1jyT3SbkwsMzhBI0ODvL4xJGYBBMYhQxZrAQflh6pDA6aF2iduewIb8A6I4dl6STDQUlhnB75+ffp4K49cpcvlU7QnBWriHrm8UFZtwJlG1wW9tWQuRUosg607Nt/JpAyq1wya2Q53CfIihyuqGDikKosQJLGdW7DsZ+xMlm5DCeR6eQ6z3YcMAfcwokAtJ5ZCQ4vjnCS/120tgTPZNLJgHLJMbktiIZv+o0B+lXF92hkuk1+Mehz1UmfawL7OSnFq9UqPM/Vli5KwDW/c4I2Lc/QhWdvpp4cnvsZp+npSapU8MwXdsOl6VKKDk900ihvtxLo96rEgJWjxwrsmT1GqO3WSP3B3uP4sboX0DnbBmjFoi7ZrsmLPQh3gwcl/IoQz2HdzwHW3rE2eeC9xPuPICub9ri+uf7gyuTxQDbK9oeHczTB+WAx267bN5tEjwuDcVB6FXhFSXwYlTJWq/AaBR4gtU7s8q/mB0hZPGZLQKYcLGsLjwYfXUvLuD7P4stWu5wfg1iNhmKzmmY9THXmmCL0qXPU0A6hn0ETf9Uu6rwjYp21gXsI1qPMZmZBE2Ootux491s2y72J02ZlFrktTx0ZolVXv5Sy8+ZRqcT50LE5gwRXskMqN/qkjCt8hRg6eJCKcEbwEYHpwSCb1bKA+VCnCTMspeREpwLYjJ4Jbums7MPdP/oS3fWTL1J7B0+M8hxPLVhPa086nw9oUtwlnyFTDlaf8CFFc3tPVqnAI0UApfUSVIHnPBJUgVQxYVkisw8jKEwRlXgnlMMMUHUJuAn9jJWgpne8dGfFoURnGkfZwomC2XsyHe8QNz+03icVeKvwysWL6dyTTqGM5zMNU2c2L0FQ2A8sVAOXg4QsDU12UKGcrPW/x4BqpcT9ukKv/JM/oL9/yx/TC597Lp20bg6lnAm++I9QqVyUffB53ojnsQ5xgDUlt9lqq1cIwiYmJ6jIx2He7ivPZ8kAc2zAYdrHGuFB/MeoMMAe2PsQ9bY5PA5hxSigKm8XKQYge7vgsIp1aCqrX93QRoenczQ86VABL+a0gPFtvJikXSN49iyhbtPBgBSMlYoNPA5XBT21fWbZzL6FwOvbhbgNiFfyILCSGrSrCPl1ISpB0OhQlQMxXQ4fZsBRdwuPBZWs+wyu0Y1WNdcgSsUCoRjTh9D6OlMDf1E10IfQ+ohLE39pB6KPGWP+MbHOPQK2SblarAMMDYyh2rKnOYjAgkuzno8+kC+U2TFNF15zOQWJdqqUsGqlbKbvyMftdSdD0WOHj/CkD29f18FIQ2CresuSWDJSwwq4jNAHCezGAammXBuVqUJ3fvdG+tX/3igxD27tZzo6ac2ZOym7cLWKsrBPkl3ng6MESjqAOiqxrwRXzJvVK1OW7JchJDxy4IRNDnE+rQuhT4RJjQig3AaX28DLdHKdJ9t6ZXGwhRMEs/Zknrck28vXtUu4zc9Rg9kTDwQB+XyeFs6ZQxftPI/mzp1Hhwf309TUEKVTCb6SghAs6AwMxTryazZ5yJylBJ6dUr9xelRAIDQ1OUlL++bSok1baf2aNXT61g20ZNl86k75NDE2SKOjY9wfE1x+ggMITz69g+AuxQFZOp2gC3deTD2dPTzgVGmSZ2/jE5M8E0VAhn3ymFSwcyyBVjgsWK6is4+fy6lWKzQ+Nixvr096AbXzAOh6CRodm6BKucJjFfZXDSLIqjaNYIp9CkkaZ8KngxC4wMEUL+ejnKBSxaUcH3/S3C60qlYuQkzII+3CECM8RvgoTvlpBi8DnZriep2qsi/vn+UXAgpNuFWYzbmUzeCYaZhj7S/d+PPCveLXwjHjxtMpm694f+WRc4qsVpkTHkNDdUzZJKuCNtb5NMgUqpoV+CjKAkwbr0NMFRGblCVg20xmQcwBrw4Zx+sRKmxoUM+TEz6ddvG51L9kKQ1s2Up3fPXrNHV4mPtrzdGMtThPRQ5i8CJdjwOtHc+6hLp4fFQPirM/skgaI4Gtgyh/ajxSWxYGHU4MOBD57t/UxCH61Zf/g+789ud5Rwo8pvB+ORnadP5zaOPOFyBK5Gw8Rkg2/qOzyzIclprxU2EokVG2yynKRhryRtZ+QtCpogTC64phAevpPk+Knc65Wscw+w5nYbVsEr9MpdFHjKiAPEG1PH3wnp+2ucEd7/gpPenPFLfwu8GsDazOXJXGZ0WfzW184ZMZWMlKC/9ftHgxbdyyjVYtWMSzuCIdGNzFAVOFA4YkjyW47RfpEtJB8IA2git8tiXBAQYeTn80uyrb5yv2yNgI7TjjHPKPDJGbynGQdQpt3XEqbdiwmua1e3TowAM0OTnKwUiCHNmfFA96HDQFJVq/djU986qX0+o1G2jjui20dtVa6u3t47mRRxMT4zQ8MsGBVkFWtrA9BDzxY4lDrNol9NSMHB/nT/LZySWr1JYsUUeuSqdsXkvnnn4qD9Iu7d6zjyYmp4W3t4dEjpkLQ931t5flIXa8Y0dW4diGMS1fdjlwdeWTOGFwpYGSpDQpC4xOecfwk3JALhT6RGgXCZLw7qrx8aqMuxge9X/lox1NmWgWCEqzWZfaOLiq+v4htn2OA6tHlEcLx4qn9XlP5/p+qec4ffq0KOi6tmHqvyEsW8g28W9YTgOdqJqUYevrXBqVFepixpnFhmWFYNtMZtuINj6dxyo8atk28H/eucnJKp168U6au2IlOT095I4P0X0/v5uDliLh1p8NtP8CB2hYWHb5cn/q08+jbh4jZclIAH9DFlAJkcrXvCRGDx+dCs8bMXmQZrJ08L5b6Kef+Vd65I6f8diKJWfetJ+ijeddRlsveamMb+FD63Ggg8sX1DmfbIL/mKAJMo4VBL2QCaa0jwB1WEuiMpfPAZ2TaedZtX52yt6PkNcp5CoHVsMPGY2GPMtWzh+5+9ZsKrjt7T8hPqAWTgTM2sDqOau6S/lq6Tk8C1sZtu0nAQ53pOnpKerr7aUVy5dTu5eg9WvW08L5A3TkyAGanjwkQUS5muDBBkGCzshQLFavEhwcqJWkdAIvIzi2PcZgh/vuY+NjtGLBEuodWMQTszyPBz55HXOpe2AJrT35VNpx5lk00JGgwwd/y7O4MXnWqhqkaKro0gMP3Es7Nq+neYtXUl9HJy1ctJSDrE20+aTT6LSzzqNzTj2Tli1dQV1Y1eIZ3NTUpNw2LBZVsIWVLnXvXz9jIVC3v8LDMAcdHRUUWBf4JRoZ2kdeMEXPevqFdPmzn04L+rvpyNAwDY2MckCjJmI4XiHm8axVxivT/I5pWtCbomS6ncYmihw0VslNeBxceTI+tqWqPOirWxKyebMPoYLBPMbEYiGgSaxG8T/52j8fhAmg4DM1jVU9HhDhzJDspgyGxQrglstycJXhC4xP+xIl+vSNtxcOaXMLx4hnz0v8GZ+Ki1Cj0qR0RYf1Ha94DbuvRRDTz1gO6xoW00ApqobODK2vMzfxV/vewGipjrUsgbbN6MJG3Oqe4uAKLd8AHGhioko7Ljyb5q1dw8FSmRau30C//Nr/UH54TE1GdBb0fbBFntzgucqAY5RTnnYO9a5awUYEFXIWLZgt6AKAyMnTNkmMXssCMLrMbDsdevhX9NP/fD8HV/fxxIYjDz6mZK6LTn7ONbTlkpeRy/vFA5gKhgwQnAFIZMUKASAOBNthMoGUBFgmNQSb5pkNYY5TJ7VBkYl5Bw/Et3UpleQzmVGeTiXhtFpqEFhJVr84tOv2/KHST6+/g1qPGpwgmLWB1bcemiqfsyxzURA4m7ndx9vjEwYsn0/lp6m/s4s2LltBfrkiGxuYv5A2b9hE2aRHQ0N7OdiZUL2A9K/cGGankGLFBb/eK5QTEgjgUznHstMINBDcHD5yiE4941ys4/M+lDi4wLusEnjtBPfdflp58pl07gVPp860T+NHHqT89DgVSg5N5B168KEH6IJzzySHZ2kVHnBQXSkeKLJcRkc7B1uLl9O6zdvp1LMuoPN2Pp3O2HE6rVuzkRYvXkYdHV2USqd5nxE4YhCryv7gNmWFy0Pq8yAFndLXeCHIHAwhWDs4eJBu+/lPKef5dM7Os+mZTz+XTt+yVh5UHxuf4sAmz34lLhe34hCQutSdLVPaGaeztq2lrRvW05HRCTo8NCp1nMf7rdivPaWe+bDHL7vuDXBxKBR9mphkf8+lJD7SzflcrgvEduOsxy/7UKZBpDwrxcbwWARWrBBYlav+g0Xf++QXbs+Pw6WFY8OHttOqasX545TnLOGq1zAVHSYKEaEG63RFYelnLEfLDYuJKUOxoTOjUVnNfBlq3xs4WKo66wzlwdbMjH5f5nhifCrsKTWwODVepe3nnUbzN6yTwIoGBqjC486Dt/6Wxxkec/QtQfxFrFGoqvJK1YC2nXkKDWxYy0YOPjBQ4MCUewyWUnxsJ8NbaWjWfCpNY/sfoodv/wlNjo9TMpumFdtPp7Ne9Oe0ZNsF5OQ5oKpwZw7zMWweQPBnfnUCyD6gfJAoVIqDNHoJriCj7iwKgynAyMjF4xEHnU5Hv8hhuQKUpVNJOK0WGwZWbAtKI3t+MzQ99eMbfkXTWtvCcY5ZG1gBO5emdnA/PokvhE/am2lxkcXKTZKDkCULFlJnVzdVy2W5RZfmTr5qzTravGYt96cyFSYH5Zd7+Mmy4+K9S1hxUv3GoKqfg1LvscJzTvg1oDY2ALaPlaLx8VFqz2Rp8YYtWFrhQI3zZTpUn8bsiwfCRLqNVp1yNp11+jmUSFWoOLKXRseGac+BcSoVSrRp+xZKckDhZHgWlUhxGQj4AgmOAjwbUSqSy8eVzeRozsB8WraSj237qXTqaVwml3vmaefQqRx0bdq0ldau3kArVq7h4Gs5zZu3gObOnU99fXOor6ef+vvnCfX2zqGBuQtowYLF7LuaNq3fQtu3nkzzBrgeeV893oHurnbadvopdOklF9H69WtkXMaDsAUOskZGJ3nfSpT1yvTww/fTplWL6fnPfBrXe5L27B2ksckCTXNwleLArC1dJbyuUOobdcJ1aqoVZQLqbfwIrgIOpDi4SnCAyXkxgZ2e9mk6j9Uqlcs+Z2E5+o9JuSolsMpk8DxY8OsFC7o+9vEfjHFFtnCseGa/e6XjOpfzRb8dpy0KU9kKIWvp4rDPW4hGZQBNfBupGykbbstA2+pcmuRRZTUwWqpjLUvAtrhZdQuHRsd1B7GA7WPF6pSnnU0LNmwgF52Cx7ml69fRzV/9JhVGx/Qqr87AqPCkrsJupUpAW07bTgu2buS+xp0CeQXYCU0RxOSIHf46FSAF6X3msbijfz4NLF1J3fPn07aLXkQbL76Gsu29+NWJGgvDvIyQNTvOqQ5+FM/7iu1L4MQq4TkNgyrNyyACQeeVxOa5HFOupJB5POno4fy4jKIM5AfAa9bw1RKVGwVWnKk8efDOrsTo9//lp6R/4tjC8Y5ZHVidtSy7lMOEs7jdd+om/ZiBX66hQ9irFSFYh9tVff1zaPHS5eRjmZl16D94wLq9q1duD65etpzjFb64l4Y4MBiW4AtfWsev9tD5akWrdzrhBZ/mW4MJDrDUm9vrt4/nkLD6s3v3Ltq6fjPleHv4aruTSJAjb+zV+XAMvG+Jjm5ae9p5tHXrSZRLlmh6ZB/94Me/pDwHZKvXrKJMOk1Oz4AEZm6mjRwOclCOg6+sI+By8CA8F4fVsWKJfA7acKxYtcrl2qinbx4NLFxCS5atppWr19G69Vtp45bttGXLKbT1pNNpKwdjW3kWue2kMzgwO51tp9CajSfRstWbaP7S1dTLA6OX6+DttqvnEJwUF56guYvn06lnn0bnnrGDli5fTP29WEZP0Ly+bq6fMv38tl9TOu3QZc+5lNauXEz5sTHae3CYjvAFoS3jUXuazx/vaFiL/EdSVqCOcQwIrlBN+YIKwtJpV95FNT4ZfbYKMOcrPG/GhD96IzkOrJIpB78IvPnZ7xz8L5hbODbccDIlqeL+GVfkGZDt81aDFqKJQkSIotbXNGLyjOWwHFeFaFROM2dLH3Fp5s9oPP7oVKPOY4byYIuYuXwEVmZV3QCbxTNW288/kwOr9TJJkWeUli2j8fvvpt13PiAr3phMmF+v4PmqQpUnKUxrN6+lxTu2k5dM8GCK4CYGbCC6IzptAtuMcVHqhUlWm7jfzVlEAxtOo3a8pwoPqeOr6Qbii9ZkQcrTOgmSuBAhXbYJnmQ/kYK0r9HDF4OGlAOek1AH1k4VOekcDzL6E6IowhyYlCeMSsp5Kg4/zGqjV/B4wKpOHr63NH3ku//2M2qthp8gmNWB1dlL03hX3UWe68wzbfqxALeeejra5eNkuB2VwOBgARfjyakp6mprp42rVknHkV+seZ5aNeIAAf2oq6eX1q5ZS6uXr6C5PR1UKY3QxNhB7r8lnu0lOVjBR05Vn0L38Xn4wjcAcYsQt73Qt/EwdrRrKSC4muYZ2Z69u+SWIL6w45cK5GLbmBFJoZo4IHIKRcr1D9AGDrCWr1lD2WCcvvfd79KqZauov7udPO7seNAdvyh0OJiSwIoDLJcDHTfDNkmZsipVQRAPEHhDsJfmsTXJhNueFrGOsFKHQEl4ToWSPDZpHg9zcgCHF+LJ9jFoYYDDTBMBaz7PgUqSFq1YStt3bKXtmzfSlu2n0KoNW6k9l6Nf3PpTmhgfo+3nnEunnrKVFnXlaP/BI/TQvlHKctDVbuJMwGoTYFH3eAgXz7DjuQwZ//k8cnXJdwHD1Sr5y9D5w2IMwylYXGTw4HoK77+o0tf++1eFHyiHFo4Fl3UnTuEz/wcJ1xlAIN+o4YuqTs8KrWtkaoSGakvZJJuCNtb5NMgUqpoV+GjKmqmwmCoiNnA3wDgyPIHb93GnQG6Rn/GMC2n++jU8FvIJwUnhzrFiy2b66Ve/S0WsWnlqQqlycJflPoTvfC7hic7yM0+jVAYPPXGHkp2Pb4NlM0YZ2ZAkMb2ImsfWjIwUnZbHP0m1WqV654wMCG/pwwNAinJBbAhJmRWP8ckoNJBNVMyAFxgGqSJxwQeg27prZlHq8qzjDYoTVBx5mK8B0Bm9WKiSH39k7PDw/773tuqoVrdwnGNWB1aXrc5NlYLgadz81mjVowIupNN8IR/o7qbLLnwarV25kvbt309HRkbkpaAYhAB5Bqdclovy4oWLqKu3n3yW2UFWedxshwQnCDTw2oPOzm5aungJbVy/gdYsW0yuP00jQ49QUJ2UX8Lhw8t4uaf0WyasWpU4uCpWk5x67INngDCbqgH7iv05fPgQ5SfGaf2O0zkamOYBsiLbr0EXCpRK5PDA079oBW3YcQYtm99PQ4f20Cq8kRjPaeU6lR+AQcYMOHy8juPJw5cIfiTwEuJgKMmUAnFwxEGWpHq1S/QmaEpyPh5UpAyuE7VPer/MgGZGG7O/YmdCxINZKAeHmUyS0ukUdfbMpeVrN9D69ZtpcN8eGuV6wKrZqo14BcVaedbs7gfwrFuBOnKo33BrteIBzeNiUOYpN56pKpX1fjDsXRE2LoMFw1nwBYzOdpwvZ7DqVD71hV+Wfqs8WjgWPH2u+xK+kFzK1Zm1z1eNqUFUdXpWxHShWOerEGkLBpYuYm7i20gdV4ZikzIM6syN/BlqvxsYH2VZuHCPTeGLAfVGvL/t7GddQnNXLuf+pMcfHkNcHhcHf/ELGrznIY5BeAKCGaA+YfmKw+NWQMtWLKbV555D6RwCKx4b7Y7UaEcanghGXC+iaR1MYeAUk8NtmFQjtDNCk2Fgs0lDWPhYJFnYYI9djfgwRcITcN5P9ZwVFKYc+aNSsDzeBsVxKo08El5zaj58fShP7h96ZP/XPvDr6vB1WtfC8Y1ZHVh9+6FC8exlyW3cere7LpZIHh1wew0HeMGpp9DJmzfR3J4e2rxmDaU4mNhzcFBWiMLgitMCB2Hd7LNsxWq5RSZgX7wCAR1BgghZkVEBRjadoXlzBmjz1pPolB2nUm9biqYnDlBQHqKEU5CLuszUcTtQVlI8dYuwlOaUy+VBwQ6wJLhi2r13l6wRrdjMhz41hUUXwi096bs2MAACHEQleX8Wr95Ii5esomQ2R9XpScK7peRWIgYpIeVeD6tgGTgMmBdR6xrxtr8p396O8NonomcBeVFJCLQQCHJltXX20NI16ymBVbpigTJc/9mOdq7jDbRh9Uo6cugQDQ8donRSreKFRTJjeNQhPrSMiTWAzYhNO2DTBhYrgpHx3BueOenp9sh3g4eqfvFdX7qjNaM8Vnx0KWWqKfdPuYmeFLYQU/8qUYgICqJq5qTZUBPxq8E+xyFiuhnLYF0jdSOlqBo6Myx9xKWJv9rvBsaYqllZGGcmprntl+vLmOTA6pxnX0r9y5aqwMrqusuXLKKff+fHVByZ4L7Hefk/VvgLmBRyYDV//hxae9FOyrTzOITAqm4f67cnBxOqLXt4cuzU5vWOiR+TbbJTG6KzDkjy2Y5ss/dHeDWGKOi8YRFGRmrzOhVW2Zz2Pl2OLsvermyHA92pIaqO7+fz0yCwKuUPH9675wsLf1MdagVWJwZmdWAFnLdclmvO5Itlj27Wx4yp6Wk6iQOpnTtOpjQ36Eq+QNlcB605+TTaum0HpVy81HKUZ3JThAe8h8byEnRtXbWSA5UkX/O503Ag5WZ5MMETj9J30FGw2sNxHgdcTiKLtSlqS2dp1eq1dMaZ59Km1aspm/XIrY6QF4zzAFXguKHIQRbuTSF/QgKr6WKKCpWU6PBLQhTv4RMM3Fnvu++3lEtlaOm6jRxcTfJmeZscPAlkH2RnlAzgVhsfQ5L3A4Ggl0pTdWpMbgmqhysBnU/y2rDkuE1ErbN5g4b+GiHPZy70U4NRDUZmO56vwHMeLHa2d3IdZnlMYgG/1OTAq3dgDq1euYImhg/R4OA+wotIcSGJbJLdocNzVWqlqmYVTosRvuYigAzC815tbfLah1te8YmpG7S5hWPA0+fTDp4ovIwv0vNqUwcNU+8qUYidAyB+XhSimUOXhr5NyojpZiyDdY3UjZSiaujM0Po6cxN/td8NjDFVRGQBjzXgV4ElvCQ0gkBuh1/0whdQ1/wBNaEBsCEOlFI8Zj3y4x/QoQd2ywvFzW3zEnchPGe1YMEcWn/J03iSw2MhflEIe3wToogrbbkuA4N1Uhb6qo0mvjZCMZZXymKSQAhOGLuxDYyt4EEYEyEDJr+dDwCvWUD0RocUX+fgcbuTA6vIGKtTgZL9sYMcXB2WsakGzVdKI5XBh7/c9yt/sBVYnRiY9YHVKfMTQxxsXOQ5znK7jc8EDAr5QpHmdHfRhWeeTgvnzaNKoUAOgo40Dww8puTaOMDaso12bDuZlgwMUC6ToiQHS0k3Sf293dTbP4d8vjpLYIU8UrDplOgsIOY9DngQYLGP3P7jjtbd008bNm2j07adwoHASurtaaPObFUeNHeqU1ScHuP4Qb0dvVz1aLqUpml50N2T1SmPg0AEWvfe8xvq7eimhSvXqO9TIZCQ4OroNSH7nUzzIFgUPuznBrL/mhdYAmyKiSTCCG9SC0Yv4P0Ly2BEfPW+iw6Dk0gM65gwgAlpWfyY+FgynV00f+FiGj58iA4dOkCJBsEVtg33MgdWmJjX7YqWI7zxCWUOqnL4RaA3EvjVm770m+KPlaWFY8Glc9yr+ZLzDK5Jjo610oalC9kGfqJqlB9KSx+yDX1Z3UjfKD/QxLdO3ciP0XBbBtr26MqKGWcQsVo7Nc3BkF5wN8CrAcocTF109VXU1suBADqGAfhclvqzObrjZ7+g8sSUPGuFblfhASnPgVVPdztteubTqa2rk/shXnegtxrbl4aI+EAAhZ2bAd7S2/4m4JqxUgHjhz9W2ciHcdoEPiLDySpP3PHHIgwgAsNbupjs5LrVs6VK0olVPm+/MryL/OI4qy298a2WJ6YHH/x87+3+wVZgdWJg1gdWP9tbnjpneXpLEDgncfuMPnU+A3Bb79yTT6LTN25Uv/LjIMPNdqogAw1aHr6psDpDcxcto/XrN9BpmzfR+uVLqD3XLreiZDbipTiwynEWripMcOyOaXgQ+8vzR3gQHL+844EM76Lq659Hq9dtopM4yNqwdh0tXbGUlizupwW9acomK7wfU1QtjVOxMC2vA5jMe/L+JnwyBy8Y+PVvbqPOdIqWrl5PDr4dyJWA8mX7IcDHif9iVQ0p5MhMyYB1EbUlyDEKE0vjYH0zExCWw4OQzZtMWKUKC9ADVh1YZwY1Dq6yXb00MG+AhjiwOjJ8RFYX7d3AWIxbsLgViJUr0Rsjw5bDXWIYHlvC81XdHbiFG9xXIedfvvKb4kFlbeFYcNkc7y94MnSSuXzbdR6BXf86bejHqC9DC9FEISLUYJ9vQUyesQyW4ypBA6WoGjoztL7O3MyfEb0ga8RUIvIfvCA0j7evW3kqlTJ52Syd96KrKdvRweMOVs814MfBUueWzXT3N75Fw7sPyIUB2/SZpjiw6upooy3PuZTaebIqvya098diFeKKuBzdtyjQ+x4lpKh4PshM8i1AXDbYCattuBWHFTfJpFunCZTiMGOOJOxr+4HH2MWpk+P6xCMXIbhs2Sf5I36lw/dSUOHJfWgzwFcoqoX8yP2f7LnFP9QKrE4MzPrACjh3ZQbXydN5EjVHN+umwGAwPZ2n5fPn0Tk7Tqbu9g6JobycDqrQoWUGowl9Cw7yHFSKUuksJXAb0CzzchAjzzdhxiODAecxZURkkOwBbyypVrGYAvxqBODy2zu6acGipbRmzUbatGYDrd+8hbZs3Ujb16+k1cvm00B/O3XkuKNxB8RtzPHxaRqbLNKtv7iLxkeGaR4HE2mfB0iuCCeR4U3xtm1g+zFSD5aDh69tNICTJiMbu60LeYbhkQgLO1LFhojwEKyz18g/jsjJtgQOMHO9/dTd2UMH9++hsfFRDq7Ue7tkK/wHm5PnrHA70Np34WpibBsaHJm1ZV3KtXmVIPC//urPjn9QW1o4Brx7Da1zXecPOLCaj3PSDPZpaIQ6e0zROH9UG0qNnRurY8omWRXYeCxlAKJqVpjW15mb+KsmXW/E6i1+FzLFZNZx4VssVKmDJ3lnvuhKyvBETS3lwqgJM5CeLsoUC/Tb2+6gCheApxIQP4yza19fN22//Jk6sDIrVoairEJEYNGWTR6jQ8okIv7ojqz+1BCKzMy4ksU27DiP2fgR0u7v/oxufu8nqPzIbupcMECJhQNE01xBjTo/8ole20IZsHRGz/+dbDsRflEdQu+TJPynWqLCwbt5bos8tk0hqJbzY4ce+WT/LeVWYHWC4LgIrC5YUtwdBOmdPGhsQNOcCbCXyyU6d/s22rZqJQcpeNFmu/yiLRoEgUewoXUInBJJ/WB6Tj2nhNcRIEDCyg86AvwRjGEGZH8ZPRLgoGyVoFyHy1S/rstSkMCD5B53JKyEJWRlrK+7nwYGFtOKFatpw8YttO3kk+n0006lc08/hc46dQdtXLuWFi+cx8HDMO3e9ZB8KFqOxOfBDbchsc9me42g96Pe3iAD/EJo3tYJG88XlzVsdcQFA7pR6LMZGbwAI1tkfDA4geVZZ9e8eVz9Hu3b8zCP9Xwh4LqACaXjloi8E5UDq/gsMXKYDBFDXUAprtLe7gT8HqqS/29fvav0gDa2cAy4tM+9nCv02VyBHeZ8RGCfC53WOzG0LmJq4CeqOj0rtC5iqvNTiLcJgaWbsQwtNyoirhSxoSPD0te5NMmj9rtmxMQSLydH3ICWr3T4RWCVBlaspFOed7k8b6pWii3AqVCkeTzm/PSLX6eJwcOEKSFGNrxvtI+DrvrAqgEi6iY+RwVaTSPY5cV9WA7NzGO84H1EfQzdcQ/96D+/Rvlf3UsHb7+Tctk0dZy0Sf0yWV44qvNIPiXVZJ2GNkunUzwGQngUWG9TgVOwfG3wp4eoNPQgXzrMdUL7mMT3y35h/OOdPxxtPWN1gsCOCGYdgmuvTQS33ZC87gdUKRSL3y+WyoOm2TaCDCr5PK2YP59WLVvKR8eBTzLFgY2+/SeNXqdg0S8EEAyY53xYEZKAyLp3XuVOUggcmpiYptFDwzQyOEyjwxPyDIKfQ+fCKhLK0uWBR2eTDudKgCbvkmrvJbebZ034Onquj/xkGwVelgODDHVkOmhu9xxatGAprV27ic495zy64oqr6dV/+Dq68kUvoflz56p3zRQmqTq8l8pH9pA/NUpBmUdTzELlmOzjsWDtmkKd4ugw7pJqIVIEBENILB6IB6Emgd5y08oamXJkOYpZBGh8Idh60qm0ZesOKhbLhDfia4v4RO5+ol70+TbjooGw/AfPvKVSAXV38mAYVPLlUulrf3jjxNfFqYVjBge1p/IlbY6pZ+kCilWwBMPGz4lA64xJzBFBQUT+Ey1DK5iMWkwRoYYwvw3Lz7AiWnqBlqUMpalB2wxEhF9MLzA62C1REBFqUGUZYwMHBrRFnmQsXLmSxxieFIq/DXQUJgRMbTk666JzKdneRiV0JNWlZBsSqNl9KkRDZT2kD8cQjg96n8TF6ADWhzobtg+jzswK/Fgok6YF559BZ557MpV4fBi/Zxfd/Pb/oPs/8GmibjwbxdcIuz7CcgyDNF44oHS45sgHnw3CsjgVNqDK+AErqAK0j3F1yM329XDlt3CiYNYFVsGXr82Vvnr9ycE33/Oa4Kz+f/aPlD4Q/PQT73vTX77tlN7uXh+rUc2Azo+3oa9dupgWcacJfG6x5nUDupGrDmFIQ0Tjo2G7sA1lH9m9j777ic/Rv7/5H+lv//ht9MbXvpX++AV/RG+++Gq68f++kw7vGVSdFWXZ5YeIbQAv2+T9k0CrZz65vYvI6Rogv52DrVwP+al28hM5jiVS5LkZjtvwNnMO9vDMFwI0EFZpeNYVVEq8jzwKhps1+2DIQkyMQPY9hlBnp7af5uvyxnyM3Qw+ECX6YYLOVA/8tGsN2i8E83gbMx/y1q2n0Iplq2hqekr0KAbFSazG5ZtibUCH13GgPZVKeZYK1N3hUF93ihI8CFbKzi2JdOe/i3MLx4wb1rT38wV4JVd9IlLvclJqp1igdQbCxnQCo2OKmEOmBrHH9VbbErtiLaYGcY3rI5ksMaYXsGxtroYGvqJqoBdY+oi5iX9tvwNZRI8Dw+bCVasJb1yOHmCsox0+Qhdc80LqWLSAeKomrvDwefKoArhmsMqJFBkrvyFQLvxA1jaOJWsj2ONHsUDZ+f20+S9eTYu2rCKsT7mjk3Tnp75Cuz75BaLeXuUfR53KKJDGjJK/Wd0EVBrbxy4zXGod1/UTS62H3lo43lHXfH6f8P/3XauJvNdyB77KSSQXyE9TTWfmDvC1//oM/egH35aG7OE2XAx4yWcnz1Ce97QLaMOadTxhcdVqlcwWmJA6PGNDKoQyoIuRsaN6tIzdkAfSsQKG1SmWq/kCDe7aS7ff/Eu69ce3UYYv9C94/Sto9bmnE03yRV46HMrgRFItixjnhdEJp2Fe3hBWaaQemLSLAvYNNss+I2L2iGgLzIeiZsJB1djwx+LN9u20EY/7bPhkPSIivA8HwSDOAz6aOjnJAyECZ9ZBLytwyMtjTigzYXgEL8v4bM9l6faf/5C++x0sLuH9U3iRq0PFIt42XZVnrwBTdVXeVqlUlHdhDczto7nz51F3fx91dfXKJ328RLLY2z3n1vkr1n+rOjqyz/OcX+3aP3zX8ldchwczWpgB71nrncen7wMJz1nH12JV55E2q6F1EVPMr2leIJ6/gV9jGwuW3NinhrBr2ojpZiyDdY3UjZSiaujM0Po6c0yBdj8yHtDgMHqCMfp0cLBC137qg7TslO3yjKLqj0CDDS5ZTDe94vV08xf+h8e0Kh1m1arVK+jlH30PzVuyEB8d5GwN8qEvGlhsVG/4RjoAfVyzYMy4ITpbjvGSz9bZMiOToYn7Hqab/79/ouGHDsrjFM5AP11w7R9SxxnbOKAcYg3yWKRfYRORhYdeEy4TeI/V8g1EY+OYrXHBrET1MPlTh2nygR9gTGFFHGEdjnmpzEnZF3/0Yeb1DrdwPKNR7/i9IP/1dy5LOt773GTi6Q4eRLJ/tYLO0dZORw7upU986sO098A+amtrY3WtDWJJdnR8nM7cuJ4u27mTOnrmsJYv2BIg6RQXcJHB6wALVRAGUwi0tIxfAUqAA73RaT+T4tM4aQ4SOFCoFEp0//d/SvsefJguuOpyNrNdgLxMYQpYvK0zCHWArdepICI8Slh9N9KNbYH5UNRMWN+w2TojGx0GH2GUHjKm0Ty4De3eS7/64c300J6DlM+XeCjzqS2ZpM0bV9GWnadwjJQimuKg1B7QQGZQw+BnD3jgOVibGh+hb3zzS3TXvXdRR3uHVGGpFHB8q74RCOCD1GXMYNMerVu7mjZsO5kWL18tH5N25AWsel/lxwwgrARyeFD293B5n2Xzf7iXvK71vNUMuH514i+557yZu0yfrva6pipio+bLuoi6gc9Mea1E4ZjyRzM2MsUR6Z5ATA7FRvlZ10jdSCmqhs4MS2+7uJ5DQ6McJ4zoW3cM/CJwmrvJ333lq9Q7p58VZtW/QeHoA319NHrbr+j617+ZJh7eTWOs3nryVnrh+/6Z+ufPJZkA1VUCIJ1ewWKjAvqYZg2DbYZAv9Ns6IsUTCyN6JAPPLPCG5nJDAC5DA3fdid97/V/S16hAi/q2LKSLrrh/8rKlvzaMczLJGNMbKzR44Lhi8OT9PMv3kIrnnY2Lbz0PPWeC/wKHeBzkX/ox1SdPMzVxfXVsM5Yl8wVE/PXbE1f+Kb7WJIjaOH4hrn6/96Rcr0/dxPe+U7AUZAdVAFokPlp6l+2kpauWM3XaPXRYhsIsvAOqYXz51PHHO78YfPkvA2P0jigsRtqBmPTHRWdC9vH6goHc3ToMCV4/9afcypd8KLnUlXeTAxwvkbFzrSpY8LjLcDK37SoY9xGQ7eYks9XKV+kn3/h6/Stj/wn7f/13ZThuuvJpKg7laLyoSP0/U//N33s//wzPfzLu3hAQlCr84aAwiYLPCji3TwLlyynhIcXu/rq7Go3Nbb6PG5O0dIlA3TVS66h573stbTtjAupb84CcvAJ/zG+Go3zJQSzcdxSLPBAWyyTU/UdJ5VYEqS8Nwbk/5P/7Q/wlL2FZnD8YIMfUJfpXYKIoMWYTsC6unwxP1E10BvfiCkiKIjYyCmaKIRMFLJ9G5FMlhjTC1iWIUSLIRr4iqqBXmDpI2YW7PIxdBbyAc1fupISvT2siXjXAxm4L3SffTrNX7FUgg9QhieyGHfrD/44AYKjEo85W9fS9lddSRwaUpIPdWLXQXrkpv8hQt3EhpWjguujeHiUfvP1W+iWv3kP3fG371bPqXV2iM2fOESVCR1UCRrVHV+3Uu0uzVnU+JmFFo5LzIrAKvjf92zm1ne+47jZcHYRB/TlCp1y0qnU3zeHCnwxrTVY3FWqUH9XJ/XNG1Ava6v7nfex9hr4Wb6RbPEyWJaVLE7xsdDpPLmBQ8k0b7/pABQvI4Zm5qNke2LwWDfC+SRr8/x4m/rqHVvpote8hK74mzfSS97yJ/TSv3oVvfyvX02veftf0x++9+/o0muu4EllGr9U4KJiZTUtmg1yK5RoYGAht41+bhu41cH/uQ3gNFT43BQ48N2+dTO9/NWvp407zpZP5dAkgqhp1bawPZtscH4OGFIc8F0SVMuv19oWYvj4go4+rrvlPFFPoPtFugB4Q4a15BAsQx9RGz9LKWxMJ9C6iCnmE9oieq3VOi1ZTBSyj3F9zDdkY3oBy3XHCTTwFVUDvUDrbXN8v/J5orUnnUwpTFjqdroB8OoFnjyeftnFlJ7TJ89aZTo4sMKqMyaVsxpNjg9dusQTJa6DvgvPot65XYQ3sbjjU3TfN36mXv4l77s6hvqBD48RgetRfnCEuliTmC7RPTd9m771kjeRf98jHKh1UPnwvRxfWWNJg6KxIJDIdU+nKV2aYfhs4TjDrAisqlW6yAmc+TN2elzsJsZpyYYttGzlGmmkZtUKARYCrcXzF9AAB12ymhRppLHGLRdPzT9qIKNNFlCuLBVzweCVUqfHCtu/Ud5HW14zPN5yHkV+rg8vnaSevh752XYG7+HCsjsCKKZEpUw9bRlatn4lzV26SP1yKQyMsZ0Z6gEtGFQu05xulN/H8TcHuWzGrZBK1edJZIFO2bGdnn/1H1B7PwfeuNVoVhWlLVjUcFsMLsf13Hbe84v9r/2/RVrbgoWxTH6dE9CAXYPoCnXdGrLWCWt8tE6gdUJKVDCCpa/LC2idMYU+IA2jj+bXCiGlFgoZJguhq603ftBbYlTQYD4sQ6sEEAxpiBjThdB6JHi2zQAXbswbtpx5OqURGEUmro0KYqAfDA3TliufS31LFklg1dHXSym8iLduwvpkA9uztxlQefQwFQ/v5X6PRzceDbicUok6+7pp/XMvIZ5SydAxPTRGE7f+Wn4R2axK6sBVhJenDt2/V15LkeIhq9MNaOL+3fRfV/8lPfDP7+GgbYTSmRS5+OVhiOgGMEYlOufmg8ApcZHHuvUWZjlmRWDFrWkdt6/26OgUg7nwlUt0xo7TaP6ceVQsFlnFOkapVKWB/n7qa2+vXTQfN1TZLTwGNKo6DOoIevAMEwZoyCDI0OMTQmEbQAGPov45f1uujTo7Ojmuxq1AfPTa5xhqmlatWkUXXnY5ZTp7SZ4PwSZwWwNtx69SwG0Kr6sIqmg3vC+6TdUB++ZQfzXZdprWtGDD8Tf4DnXLGTSnUQNVV9e9IVs6YWM6gdZJGUqjYAniIn9ErMHShaylMxBVnZ4FSxeaIj41ND1GDbChGPcDWNdIHVdCbHisAOvwOxAzLlbKFcp2Ec1du1p9eDkSWM0ArPr2dtPG07bLyw7b5/RTiidHMnFs1j+OBeE+N9r5owAHnUjxMRVoavfdVB7ZzzIeCj/Wsni/sfrMUVDn5jXyGQ8cSTAxRft+8Rv9oxq7LOabFo07dw6NPHKQsAcoB4tTbVxoW75Av/zQN+j7132JBn+2h7yKSxkO2jx5tQPy1gp1kzl8xPlhyk+Pa1ULJwBmRWDlUtDLfQbtszG4I/ulAlXGj1DlkXtoSVuKVgzMw/tyeJxQAwWukx2dnfhyrh48Hkfnj8MUZUYzDCzoRab2RH+U7T2BuzM7cawH+ERWhFWWDLpJWe3CLB1nZGq6yIFWO516zjk0d+kqVuChW/zCs0rV6TEqD++n0qFdVDr4ABUP3E+lAw+y7oB6Jxhu8caBQnncdPxghXAtROEEO7hye8NFDaSG18Bpku5iw/IL2biPAesjpjCDgogxncDShaa4D0NUlm8oaDk0hUw9Zjo+IBRjegHLyI8RzMeEw6CBr6jq9DyhkEmL6h1Tk4G6DYhniExQFSunKQ4foZ1XX0GdC+ZTuruDx1gODOx9+p0gtrN8wEm85Rxfp9hzD0+iC437ajOgwnj8Tgz0UVtnUl6/4BSKdOSBh1Hhqqyj1Y+2BzwRnDoyqgI06LQ+ydXUycVM752mn733B/Tz936HDt7yMKU4RMUtVbx6Aa/G8Xl7mf5lRF7mf5zTXoLHvlo4QfAoWuSTA74IuhykeE0nQayvjB3iix5f/AYfouKh3UQjB2j78sU00NNNpVKZ+7pPHe1tlGvvUHlkVqXYxwfTgzjF8wndHLjNnUvUxVNAdO423t6cOUTzWNfO8kwPdzZRnzg41gN8NH5H87XsOOcIqji4wvUDr8YoFkq0duMW2nHKmfKW5aBakYdJS9yOEEyVj+yWYL2anyC/OMXB1iiVjuwRkkG2Dry9wEk6gdOtFS1o3HhB+wbXc09LOJSSwDZCXG3mdOpTZnShTZQ1itsNzWSP5EeCVJMoAM3bttCuKWTBa4oITDGR/1iEROtDuyijFLLgQwF8QAuWr6RcZ4bbMT6tpUwCy88oheU/ILxvCrGPNsnLxU+98Gk839SrTXWQ3Iq1gQGZJyK5zRto7Zrl1De3X42pJjiLIFZGpDhb32A7ER3zeF7SlCcmliWVPwKsxnl4XGBqlMpD+3lsxrFpI2AqTMgwAPRK9rIZap83RwVWrCoMTcmPVdRBGj9A+SsCajKq0y9XJQfKcJkcVA9STrK8ix2sPHL7Afr5O39AN7/vxzR4yy7KpdKUzWUpme0it3/Vbp6ofZqPqVHFtnCc4vceWM0IniH5WFngQMovTsoKlcsBTqFcphWLF9LK+fNl4QgveWzLtnGs084tWndEUCPofiME/mhAeR0d5Kcz9OAPbqVP/fU/0vUveyP968v/kt718j+n/3jtm+ib7/wQ7f/1veJH+DlzCnfdTeHNduSx4okq74nerxjs4lGHOFF4xgME2VTPUXGU/ZThiAvDQMiDbTLXRslkgqb5itLb20Xrtm0hB+ePB+DiwQdlhao6OcSzzQpPTj15mNXhgBizSJF539DW/MK4tL864JlVx32i7jWfMCjmyy92yFkpF/X4KdMXM/VPWEUW4FKfT5MFUTXQQ46oYz4ixnQCrYuYIoKCiI2ctFxniuFYjs+I+NEF2uKp551ExRJf+iVzmEQhGRQr4PZbxcs8mcVtwAwPiavPOJUSyGwHRXUFNQBWvsbG6DmveBEt2rSO5NnVhgdhISI220gz/dHA+dDV/Qq5mPhgojSJl0Ho8uqKbbIdjojwIH6ut0cNH4wKXjOPN6jLuGTKi+e3ZGbxaouOOT1hcAYdsoMXmYuE3MbDSIaNg7c8TLd94Ef0o3/8Jg3euo8yWy6uOIsWXkvbLn+E3Vo4gTAbAis0Q/37+DgCKk+M8kWwLAONgdz+Y9q6ajnN6eygPF9EXfaVl7DB72idv/HGYmAfPKzZ3U0P33EPveMVf0X/9Gd/R9/93Nfp1z/7lXyo9M6bf0k3f+0H9LnrP0LXvfIv6W3PvIZ+8IFPcgfl7PimVibD+xOv4qNt27Yfy37+vnC0feMhBQEmgpquLirnOqhcdajM56fC56zKugC3bnNcR3jyU5550lnr0GhbRsepXHE4Mw+27dksZZmmpgu0dOky2rB4AfkP3UkFDqoCDtLxnInjqACqEUTPPr680yYOjqq4SQaOP6oVLTA+8zRaUK4EFzhB0G5uAzbsgqJTF33NaqYGOZUxXehn6YVt4hdRa52BsDGdQOsipphPaIvoWZCdDiUFMKFQw4zHZ8Bt8MCe3bRy0xoamJ+liv6RjkDnjxdhykBQVUVf4P+TUz6t2baJMosWSJuu23BErCtR9gPPJK469STqwK1Eez8EM5UXx4zGYwT6ZpWCYp58nkyjr0prQhQTFm+Y+PYsGcfFdYHX4jAnkKqRxhvPZ8E2cQYEVkvO3ER4azDKEbKKkLKZh4j5JAKsxHSZRu48QD9//w/ou1f89dRnVl8y8TPH4UGwhRMJv/fAijtH4PsBniiO91pWIYDiWURsQECHwjcBly9dQmuXLOYG7FCFOxs+7cIRmPYy4LxcjGrexwL4cYY0t3Wmn37qi/RPL/8ruvv2uylTKFIHW3kSSG0WZXma7uEByPt30fX/9B665sxn0U3XvoNGDg3LSpc894XOfCxotpsR/bEeSzNY+ZuWe4zbEDf+Y1IAy/RdHTSdL9GPPvl5+oenX02v2fI0esmZz6FrTr2c/mj9RfR3T7+G/vvv30MP3XYXTfJg42eyHGTlOG+DVSJA2oChOLSez0N7ro2ymZxcA+a0palteoiKg7u5hbAd5+BYz0MjIDsFed7Ofq1pgeFXMi/yK/5qnCJzMZGEU0MhwGul+md0mjTq8hlYfsIaP60TaJ2QVilnRSFrGBtaZ0yhD0jD6KP5tYJJEqWpMSLUYPKDQhg/pvzkFI0Nj9Np522SYZAHSWUzYN5sxwbafbXCWg4SpvNE5z3v+ZTBpCUMimI5IiIEQzZYbrijFuJZjmpnhGUiZRJRBmvN4w9kEbhx8XGUClQdH+KgqCgfoE9kMRpjzIeP9jsauJHiBy75UZ5oaVUSNxnwuEcjSNF6P8w+c+ryhL9/5RzKpfANWWWS1So2m1Urm5A9wbua5s1kCmUq/HZXZ08+/9kRl777DZde8VWipd9jFym/heMa8Sjk9wLXcwf5glf/Hg+8HR33zxtcDOXZjWKRTlqzihbNmUsF3B/HUi4GoHr3JtCtPSQNrLTwBf6Hn/sf+sjbb+ALh094tV6Tbifo6minC55xPl39yhfSxq3r6Ke3/Yb+7Y/+igOzz9GhvQejx2Btqja4HAMehevjxmPZFmZ8GQ4iOUC651s/ore/4FV0w99dT7se2E25UpkGyhWay7PEDJ+j/bv20Rc+8xV66yvfTP9w9Z/R19/7Kdp11wNUxKojnmXDW+2bosnO8cWjjQM0z03RXC5j1cBcHoiL7C1DnfI5CqRkrGih3cWBc+jSRDnj3ac1T3l8+mzq4Yv+JX7V6cPrj0KgIq3ThGZe19RFtgIsIOZj8jXMa+mEjekELNepLUFsdQ4MSxeaGviJWKdnQesippCJIn58mDhWiz4dOXCI+ufPoQ3b8AtoXbnxMnReqNHCi2VVl6VShfBkxIrzziFPJqg6YBHEComJClBqCivIUAx1qrjCljVvH/CxwnWoPDlMpSN7WeBene2kZDf3cbxJ3nRvKdaUzampXKOXCIezcNQ5dWhIohhoUl08qcPntkw9hfuHFGSNH2LiPzyRdzIV2vHSbTRvHT6m7xJfgcIgCpBcMR4pYl15CsHhkc6l0zlm/IiToP+Z9Oj/fC1Bp3+NiAfBFo5XzIrAygmqu7jF4eN6WlODl2njwIubf6wjYvApFAq0cO5cWrtkgSy1lvN42aP81lj5mw5lt/QQMRmiuY/BgcHdt9xBX7zhRr5WB7JCFc9tA3s9OTVNR8Yn6fSXXklv+vZ/0b/e+AF69XV/QSXuPQfu4+swBxXRwzvK/oR4tPqjwcoXKeJYt2PLMVs2w5Sjb77/4/Qvf/339Mgj+6mX1Vjls8MkBKg8jMnIgYni/Rx4Xv/hm+jNf/Amev+b3kE3f+2HNDnJ59L8PDl27kNAH9YpMxxY5TgoTqfSNH/uPFo0MEDFkrplcMxAmXzOXHyqqEGdBIEznEwX79XiUx7lavJyrt+NQYUv6HxNMl0uBARLYSb+IYydM4YBltHFIGXH9ZavYcVH6wRajuyb1hmIGNMJtC5iigg1MZpfC1oOTSFTD/vY0GQH9+6nCl/oN5+2njq603JLsGkZkDlTsaLa+thIQOc/9zLKYJIiEW88QwxHMTdEo/1oVNBRy8Y+m8KYtytSXv7LPEci1ckRmtp1FxWnxynVv5gyS9ZzcMWjC+5U1IHz6CIUtIzyqj75Q2NUmKzIWBSkEtS1aL4eb+BnMuo8ISDUAlTcIcmPjVKqO0PrLt9Kqy9aQ4n2pHjgxaA4KrNaZR5qxwVXx3bq4qt5JEmHNmZcupb5/64m6ANfStLLv5iitdfOkut0C8eOmRZhfme49ppndvIF62LHc3sjows3N9dLUiU/Lj+Bj18gsWqV8Bxq5wv67gOD1NfRTksWL2UDOiO3ZCwdI4/cHkQqTV3rmOCnmn9Nl81SYXiMvv2fX6dbf3k39bPVhpUjBHh8h27XI3vpgZtvpa2b1lHb4vnUNaeXlm/fTANLFvHgJnMZ/q9zmtSUVCeHfzRsnhETFRop7frUqFNF67wmasYeaCRByiSi5rH//f309X94F332w5+lBAdGM025MM6ccvYpdMlrX0JnPetpdNbZO2jLKVv4fLo0eeCgrDR18kUhmTGzSCZsV7Zt8XI11zL2gwe7A4P7qLe3k9asXEmlqSnetYaV1RQuD9bJnnlcFsrU4DL8qrzo6rve+X/2eaV8auNfT0co7V3H/Wh7YdIn1M5MzXKms9D8FKkLVIgGfg3zxnQiNvJjNFELmtosQ8g2cG6cv6aN2C0BY1sm49CyVQPcIB3q7ErRg/cepkSDZxGNiB/3jE4GVCj6NDod0Kvf8bfU3dOlAivTlI+lsh4TrL5iIH3SwOJDvU4jfujrGqKH7FBQKVIJr0LhsaBtyUbKLFxNXls3H5v+HQl8xV+nhhegDOg4xQyc2dHb76L7f/QLyvKhB53ttPZZ51L7miUkLw8WaH8pQ/OmXM3jWa+JPbskUKoGVepa2EOdczro0L0H5Vzge7FovSaQMrUsaQOdFM1pwqGOtEObeSuX8eXtHL56nPSiBLVflaSptVUa/0GYu4XZitkRCbvePdyq5HvsEaClpXjo5g4kt2YgW1CrVkVaPHcuLR2YR+U8dwosC+Neue2KfGFrjpYRAfw4sLr/vkfo9u/8WD5VYBo+gNBogol3VL41ZZeECBUrW/vufYi+cv0H1T5M8v6MjqrvzuFXcQKda4bdENTZY4qG+aGMUwx1qpiiQZYIGtkRgPR2065v/4D+54vfpNRUXp49O1pRd97zID146x20+uRNdO7Ln0cXXf1Muup1V9OzXn0lrdi2gZJ4qD1yC4MhI5Am++RAwUFVkut9yYLFNNDLIXGZ28KjAC5m8txGDiFhrGtgBurQEI+Vt2jNUx59vvdMvuRtxvnHaTKnRf2xoA2hHYgIzMJuyQKRzUoW/mldzK9pXksnYkwnYLlObQmhLeLACA2WydIZiFinZ0HLEZPlg1+tTYxNyYQNL0JetHwBLV+J18vwKBTJVBPx69ZiMaDJCZ+2n7qSOletlNWZSOXUVRRgSngsaJK34XYYcb2IVqeWya7mBUpGgJLunU/tq7ZTat5Scvi6EAZVApPH5GOIaMkAjw+l6QId4sAKq+gYupLtORrYulaN1wDymHzCKzaKgCqTk/IQvUhcUIEDrY5lXbTm4rVUrOCXnbzX+MoECAEt/uuycFQhb+mwLexTiYn3L5EOaHvCo1ez7f2JgL58Sor+88sp+vOvJui0b6pHfFuYhZgVgZX7tNfu42a1VwYBaV0WcLHs6CcnneU2rltgDH6lQuuXLqHOtixN4CO64oY/hgBOQ1bz4bYgMEFOJugQD2j7JgphcIDfh43woDWZy9Has8+mN9xwA132utdJcGUDt7WQ4bcP7aHgkb1EOdxOMhtBSbWkxhh9TBbYPBCTIcZdmqGhb1xhy0cpWMzaB7PoVJq+8sFPUf7AIUrXLE2Bhjd9ZJi++d/fpPe98i9pz49vk1t5VMhTOuHyDL2NAysTTDOZNCyZU4xAocz1zDLeJbOIg+y53d0caOfVgHas4G04ySwlMBOW2aoFLoetg4Fb4QljC0C16lzDF8JFlbJPgfUdFTkr9qkx0LqIOuaHfJLXwNiFVHAl5pCpoS4vEPMTNqYzsuRXmlBnIGJMJ9C6iCki1MRofmbMBmtJyKDdTk3kqYIPvbOMW9o7ztmAF49zECueViaFEp+H6UKFJnked+k1Lyb5qZk8tG45AXWVZBArsCmMXxPfuvK1HNEzLyL+gLifhmbwRq/hetI38VoUeZZWrhW6b1tuiuc/oQ68JXPAOj0yRrt/dKs8joBe3jafp9ArlqoJsIlyBIa3Ur1fuBaVx0e5OOumD5tK5TL1b5pPAxvn8C5WebdVYOXymIYVLByabEIX2Sy4QorTjNARXYuL6OZAaxOnV3C89v98j75eTNOtX07Tp5he8T8pWvNjoo7Ww++zA7MisAK4od7KzXVE3bazgIbMF+1k11zuWGlp0HFg0Fk2fx61pdM0Oc6BlaxyoHNyIu78Bylab5gfqSGL5bIq+YI0aJSCt6RQby8998//nG548EH66x/9iHa85jU0Z/NmysMWA1p1cWyCHrrrHvVrQLOcLJvR2zKpEetg2+NOkGM6o5qJImikZDlUWTa7voTFn5gdAdCBQdq175A0KDPUYHAAoS4RhOLbXFj1M7k5lzyD9ev7HqH//ehNND54RNUZLgYgWQZhb5MBKaozotCJtWzf2dZGHRzU+nJROUbwdrBa5bX3yCpp7bgZCKrKPJr79Bv3wje2nq9ifORk71I+2VuxEIvrHM40zrU+BQJh+Y9UpdYJtE5Iq5SzYoEwXxzaoP5BtkjD5I3kNz7QG9YwNmAHabHmLJJiYzqBlk1eMYVMDaKK6LWgM2pJ/pT4Ol/MY1oXcHeoUqYzRyefuZLyhWp0IZd9MbTlC4F8U3zZyg5aes655OLTXmEfCEtWkO1ZcgTGtxk1QV2Zln9cL6LRIbV4e1Ij+Qzp8UAAP9sGaF4SpEbPQJm4i1Dh4POuB2hosiRjldPdQWuedgYXjZVAlC/Oikz5piwj4y/7FkaHZZXQBq5PpWqZ6381uRkOphBQcTCHAEsR3pfHKXeWSFDFFKZQWimAIEtCZE558oif9vQkHFrP5bwYD75XPbprOEM/GcvQu7+Qoas/l6PtX2qjeTfp+X4Lv1vMmsDKdYLvcFMarN0ys8CDAy54cksQsxRp4PXo7eykLLe2oMqzPCkHfkzirlNRgzekTArMcEcJsAzPEl/maeG2bfTaj36UnvuOd1BmYEC87vvhD+nGt72N7PUoGzKbwaBmZlQR6G0KDKPTRsclqgb6hrpjQZOyQrVlD/cnngKaR5JK0cT+QSrjQXGllRTX20NMZT4vK889l8551auoc9kyGSAM4DeX6bvf/Andd+/DHFjxOGDOSwgjcGqCY9k3pJyYEYl1KC/N+5PSn7Y5Vkgx6XZKdPSpgM4GtyW+jB923OC7WvOUh+84L+Yam4+FA1y75ZpkV7c+JQbCxnQCliPqmI851XWnUmQrwALAxPwaNgFLJ1ka5IMs29WiwPIL2YiDhuUjCJ1rEFWdngWzUR478GjUxNi4WulgXX46T2u3raC5A1mqsNHeP1y0J/JYsSJ61ktfTOn2tlpQJRsysHlG/U48BnD+yDaAZmUavWU3D6iHOvRi5k2ZlqvA3pZhoQvVoVLrtY3HlsmRcbrn01+WxzYwPiXndNP8S86RF6Ha2SLbEGBM0Dq2BflpKk83fn4T71lMdqaof/0AXwcqElw5CKgQZPH1KZR5XAmDK5WolHXNUpOAzMKltie4uM1Jl17LxX+aJ63/y/abvA76u8+30Qs/n6OTbuRLZOtB+N8NZk0lO5e84VaeBdwro0mjgMTxKNkzn9xsp2lfEaAxt+WylObW5cuvYLgM0zlM57I7RwjoNMGHy+nrytHK3i465QVX0Os+/nHa+uxniycwumsXfe9976P9g4Pya7d4adhyqqOdlq9dqZaWAdm2IQPNxwsw+2wbhI07AtA10jfCDL7HUoTtE/K1MqvVCu+6CmxAOHI8i3b6C19Ir/n3f6c3fulLdM2HPiQrffaTT8iNW4dY0Rp+aA8z+DVgfDWbvWQWG264BtSXqLFVMNgHtRdhVR4FeCDWTaYp1T2HBz8d2MXh+A9QOvkNLT2l8f6TvAv4dJyOmTMuDD43eqkyJjkddvVZp027hHIIbYiotS4E7BEHRuijgqvQHPOr2ycgkkGLMZ2AZcmvRYElgG2WDxQxRQQFEev0LOA/110YWGk1PuF1+gUbZIiUiQP+M+EcHBmu0oKFadpw2bPJwxhoTxBkJw1sngGx4UEcDeyv9yGKmCLctk4jZggg9FnANJi4XEsUTD7YjQ+TVIZO7QzJJFad6dAPbqX9D+5Tjyu0Z2nthTuIujrlToVsUl6naG8TPHS6PJZlVWpshM8Bnxe5vWf2tYZytUzzNi0gL6fW72XVin1rxAEWAisQHLjoSJAF2U4Zcb3ASrGnCBaRcpzdn3Lo3ExAf817+Cnexc957fTRze30N5/P0rNvzNJCzjJrrv8nGmZNxXJj4fbq/o9PDn5SobUWuEHjgcVU30Jy0zl2RvOJAk0UnzvwzUtFhdgv5EHsGLFB1gSMjtKmLevobTd9jF5x/fU0f8sWbVC441vfom/cdBPNYz6+l2jUwNLF8yi9egXJuryBvQ/YmGzP8DpVSiXX6UBaLzYbYjwKWbDLkbIsaqRvxBsfVEK5TN1z+njsUj81RuA0xPSiN7+ZXvP+99MpL3oRZbu76b7vfId233OPlBSvO6xXjx8eohI+bobzjwFOzo8+fwCSUIctQQHe+MIJ0EyDZlQHlO165HX0kdvey8VhELXA+xJUqpPctn7s7vyjA1r7lEYicK5xAmchVqv8AH2O5GFdecxKV71pHqIyek2hTVNTG6tCGwAdTjNSi5SPEnDRq5GxMSFRLiEpZZQkQWrpBFpnU2iHjASpJlEAmg9tEDUf2gwLXhP+4HqdH5/iJoiGrLywKtw/v4fWbpvH3a7W5vMlnzgGo+e9+qWU6e2TPhnZCBDdQIwMy3+OmVQ2xdiEhFNDRi+JLWudjBpNTixMIgtT40MfpQ5loxNfpOyL6ksnafTuB+g37/2kPFuFsbpz+QCtvPpZPFgdsfJi7OFEZGwHPHTGDlWVCsND8r1CBEnySSwmO8DCRD87t53mrZ5LbT1Z9lW3AWu3BQ2PIIuJ8yKwOmbibTRMNSG2xHtiy0w8hHlJh1ZkXXo2B1t/G3j0ETdBX7ipk264sYNeemMXLb+p9gRHC08AZlXE6ibSX+aL5G9ra5wxcGPFe0uS/Ys4yEJw1cCPL4z42K7uEaozoKUZXvIYAiwZrbNSkY9nLly9hHoWzIdDiPt/+EP60nXXyTIyAgFTAgAeqy69yxfTFX/4UjUDsvcjBPNmH0StbeGxmJQR0Vl6IHIsxwLtH5ZpYMkRm+ZDHafC4o8hJJxiEOfAKpdKyoP++5iueetb6eI3vYkyPXi1qsIX//mfaeT+++UWqs4tAI/nsNo6OyiFzwiFM+3YduK5wnaCE8e8GXC5DSQ4+Pay7SzaeeoBK24xJ3sGVN448FyG6+6iqvNfWvOUxg3bEmdytZ/NbNqckqDqULHsqIUCqLTeBnSR6rV8DFtX/SxLPsUKCSICs8w3ygul+mdkTRrN80VZ8dG6ECxLfi3WnEVSrCWHiPtEmBog4jo9NVGbnLmpdp5U4hNeedp66lpq60gQPkCP1j80XKWFPFxteP6LyCtyL5Q+xKWE5cY3EJPFbtNMaOIrFaIphOYjlQEfnQrPRxDadV8WvRYNImUA8NFk5AjpwAifuNo3yEHVJ6gwrZ6tcuf10skvew4POjwayWqV3q69jZDXekOFIlXz0xwU8YXC4aAKK1c6tQOsSrVM2f42autro4457eSlVBBlbgsKcZBV++UgZ8XmGOaww8O39eCZQt5Kw3xGz8Au40pU5OrAtJFjvL60S6dwsPUqDrrez5m+FnTRRz7XRc/70CJ57LWFx4nZFVg97dWD3Dj/m4fCQ/K+kUbgAcNr66H03KU8yLTxtdRchA14Bl3l4AorD2GrZEhDg4IZu5PYQZe5UOM55UfuomD3r5XMmDxwgH7yqU/Rrn37iOeDUpwuTVZo8PG43sXz6erXv5zmnX4S0Qg0egekWP6DbUQAnU6txGKYtXhbbwCVORZDUMZ1/L8ellLyGWje1glr9CoJ7XhHVyZNOR4cDrP4Ug6onvYXf0Hp7m5lZ/zsQx+ih3/9awlI42cWnR3TpZ5VS3gayfNJBGoAihcKGXWOzPHICQCvAyqBlpMpSnQPyDuppC2EdgOsaPjk5jplFVR9IT/mwyOdXy5Xq35wq/uM19+utU9pcBW90gmcRWEMy2mFqVRVr1wwXQ41KdUZq1LoItXcwB7XqcIURUxGr1FXNiCyCq5CU8ynaT5LJ2xMJ2C5Tm0JYoNPfANiqLECSwfgVtHkRJHnCbgscj8pF6j/pBdSZmAbBTwBOemsFRwTBFTmuh8aCugFb3gtZfCSXnlnnimI07DckFFoeOAGxrcRNcBMFRgxsSCybeOGY4CGJan5A1n7ArIdJtl3pVLQshB4JgQ8He00PThEd77zY7T/V/fLLyWr2TStevpp1HPhGRyRYm3dyhOW3YBnwphRHBlWQZQEVNzimeRZqxiPVzC4mQTvRkCp9hR1ze+gZFuCAzI287mVh9h1aggdKAyurJTVahc0jIxUeJNaPkC8DIioUaxk4bB4yG5PBrSON32N79BnOqfoJzf20N9/ppu2XK+e0mjhMWBWBVaAMzr5Sb54/izgq5k01EbgEdzNdVN6YAV57b2qLUnj5/xo0DxTQHClZkLcjOS+Oey6NRkeZC7UQNgKuZGXChTs4sDq4V+yokK//tqX6cscHODpH4RM+LUg0knsYluOTj73NHrD2/8/2n7FM4kOHeIy9YBgtqeLrsmhQtssvS0Lq/VKiFEDNFE3zBspG4CMxOiMXZPhI3auX25JK7ato6tffg097Q1voKy1UoVA6Wsf+QhNHzwoq1UGqDoQHnA/77TNtGrlYjV7NFdts01DkW0zSVANHoBe5wPxxcjN5CiJAJzbCrwQhCPIwuAYOLj91y8BOlY/VVkxYGZJ9IDnOZ/Umqc03rcxcUpQDc53gyCN9yuZ6kZXwxel5LQAUtkWa2StA6Cr89eysPwnzGdD64W0SmVQLBDmNRC7Uqp/RqdJw+Srz6soZA1joGXJqzShTogvwKlMlusJFaZ1Blo2ecWkGYxl6A6FqQnh/UqBJnbdTp0nX0VdG59PK089hxat6KD9+yu0cmMvrbvseeTi9QwykUAZpkRNhq0xCrLxBtQIjfxAIcBDZ1gjM6GPGdnoZgyqmMKJFGTYG5XBFPppO34315al8bsfoF/9/fvpwe/fJq/PKXGfXnruNtr4upfIYx+1fq/LaVS2lKuJx5XS2CgHRFjJ5usErhVYpZLAyARbKnXwioiUusOGoMljvmugkzIdGc7PWWSlqnY70PBSJjaNfDrFbmCsbJRGeEY8b1gGI65DtZka4F1KM63jmnsr78735/XQhz7dT5d+tItqM+QWjgnqrM8iXPe5bxf/zzXPPOwGzhlOwu2TM98I3Mjx+gV5maOXoKCCYAoXZfXwspvixouHoNEZ+CLKrZUzaQKPDoDAy/AmFagG72CAGj9E/t57qHhoL3VmkzSwYIC6Fw7Q3CULacmaFbTttK307FdeRZf98Uuoe/F8rMnrbeqyVXFWGtdZRtseykDIKIR5mgH2JvVmgH2sA+tEbWwxOWIDjJ3BV4DFK5ZRkUPP+VtPpnQ7bpgq/Pff/A396qtfpTT74BUL2DsQwl2scC2c00tXv/EPaNG6ZUTTU1wmCkXZcdKDJr4PYcvwxQBp9DJUcOpxG8h2cdLO51Mv2yfS5Kbb5c3qqe4BlvFqBfjHwHXs44l8N/gf96LXv/s6rX4q45lznL/jnnEWn7wEatmcx6npgCaKRJmEg89yKKUNSxY2bmfUNel4HoMmfjP5NC8bI4VG3IfRsJvFdCI28TNqPD/T1tlFcxbMpcMHh9QF1XawoXXGlOSanregjS/GHSw5NDW6nzoXbudJwQJKzdtAA8sX0y3f+jld8cbXUf/KteTICytNbrswowOYt8Wo8BiBFqEhrC0zj4/R5/gYMCZjBU7Gde0jie6DcT7cNRYgi92kWhGOAUz4LE1Huzx/tucr36E73v0JOvTr++W5qgLbll1wKp3y5lezxNvI51X5MpaYclgf5802eJyoTk9Q4fAhFQjpf+p/rQ6Fg47Pe2W0QOWxgqxMKWUgX5OArYqXvWrf+hSrY4bnJJaKvpHN8OaPliNpEx02hxS1z7ubTbi0lav02Vxtq6/I0OSzu+jgF6bkqY0WjgJTtbMO/tff+wZKOG/lWcDc8GfDjSDBUEB+cZqqk8NUmRihSmGSUp29lG7jjoyLpqMuqrIGi6mCBFLMc/AksaWvWxVs6PjyqzTWiR8T9Dnumlme85S4XWFWCDteAJplwkV9alotwcv+IK/OLzwnpjxsKKIHDK/tjWTRSdNXfJga3bHA9rfKMoOH2DGY2H5GRmr7aF6CEuYhc308fPuvqGP9adS76VQOblM08uCD9LbLL6exO++UD1kjF3om3gGGXw5u376Brnjdi2nF5lWsYG2Jr9AoS4ImTdge6lhml9wWEPAaWVYjjc7o1aoUtfeR04YbtwycD7/Cxflc/bo9mP1uBM/Dr0vv4eD+T9wL//gp/5qF965PnOZQ8BnPcVagu6AVALhAHD7i05HxgLqzDrWnVFXbCAd8U9Vxe/gning5AkvXLB90dWooQLwPM5drXSIb+D3WfcIzNCvWr6G2nEu3/+w3fOFyeT6INlhDPC9uH2ayVTrp9Dm0aM06qnC7LheL1LP2YmpbcS47sHN7Jz3wo2/TipO5v2G8iExE2S7lmXFEb0/GERhAMX+TGraRXVRGH7dDZrLHEA6qhvb+lvY/eAf1zl1M81dt5+PnKRb6urjZZaFP67zS98FCD9lKw8AMPPuhP2M85jwjt9xBd372K3ToZ7eTU6rK6kE5l6HVl51DG1/5PEp08Fg+MS6+UlZkjMF4EuNlpVE9u5vft5tKuBWIa4Lk1Wughtcp/+Hadmji3kNUHJwQXlbMYeZ9R1oYL9LU8BRvhmXZHFbUwfP1DDxTeDq5SqRaGEhFrVNbb3QRm83HUiEIdmrxaO+oPz5TB3kXb6yU6T0vH6cHYW6hOVBnsxJ/+5xTfhlk5OnjLdyIM6qxNoLSY+XB4xmRl8MKRRt5yQyibtVB0DrAo/Oh1YjMPD4cO8VNhskp8OW+UKIA9zS4NTtYSkbnEbA/PqKMX6whyENABhOCLMx68FoF9ACzHcCMwOHaq0qUHr5KDP2giAx4SIwMaN6IAtt+LIC/BRFtHfMRXVwGjA4smFCQ+uiZP5cS+TFKUIWmDw/Sh1/zR3TPrbfJ6hQCKaRpnrFtOnkjXf7y59OzX30FzVu+gOuRA9PIJ2hM2RjUOJVtxXmcW+ZR9zjP8JfBkrfi87nhAMpJ4QYA15Hk4YsmgmupM8hNwA3Hr1YL7P0596I/eb/WPqVxab9ereJpR3hqBA6NT/Hp4+pOc9WmPLViLFVsg/3Dpm4Qk0WM6+J5gGPIJ2BdRK2aQIjmZVvBFdDA79EeC5rlkYNHaGDZfFq/eTHteXgfVct88ZWJnnZihCwzCFqRsW8O0ZyFi+RWIn6Jlh8/Qu2LtrEL5+VAq3f5KnJw8ZdAQCPcQRRkDtycOOg4iVdICOMXt9v6RmB9aNIMT1CC0gT99HMfpdu++Fna85uf8By1nfqXreGiuWzpt4BO5aqPPgyBeem3plykmuSYwLMvfvCSSdPEL39Dv3zXR+juT3+Vxn77IKU4YMGakNvXRSe96nm09uWXk5fmcX3SfJDMIolgsF3Ny3ZZFr3i8b3a6YP75ZzJucGucqpaiyKlN7xH+d0chOHnslonbopTK1dcVqVYUWZsxthFwSl0wkTTSHExXQhbjvNWGslnp0zYfJXTBM+ZODmdm9ymy7N07xfy8hulFprAVOOsRHDbDTl/uHSt6zh/SK7XNePKFRC2EG4O6HDTwzzwcCdyeBqNASxcseJUgiq+kJewggEb9Mir+CCdJgczG7ywEkEYbJJafkjDfLAbH8hQMW/0IiM1MlJR4k9NF/LChCqLYRg/lTwqmI5aYxial8ToObXlRgOcbQvtSLnuGVUeJIePDFF1cpqqWOXj85fgQTDR20m5rnbKYGDBQyRFBKZ8bqUcDG4gBEeG1ySDMPTGZvnIKza0DB4+iTRR5zwedDuU/liAuufA2S9VbnaC8qvcZ/z5XdrylMX71ibO5MvKp/hystxuc6qZOvT/s/cdgJYb1dlHuv31rd7mXrGNbbDBxjYx3WBKIGATCJCfXhIgQAgtxCw1IUASIKEkhNBCgBBCDyFgqjGu2Li39fbydvf1926T9H/fmRndke59W+zdxeD3vTc6Zc6MRtN0NNKVNm2PZQrXF4Os7mrCB2KtWcpkkHZvIhevYo80RCYd4cnzpoOuS51TdOVLqG7PDtb86Tqw2Sj4KRqOibMfdbocfmSffPOLP9W3q+s3MQkvrUuXJG158BkFedDZj5A2nSeghQuQpac9S6qHnQoDGKUFIW+pElD+qtU5CpkCe3zK+vH7Ao51C4/tCKTIs79PfvSv75Vbf/Rt9YFqQ0Ny3h+/UY58yONEJsasnSMczyoBYFLHxgY317g5oVSW9tSM3PH5/5Zff+EbEuDCmLVJ6xYOffVDT5CzXv3HUj3xaMwz9iKY6XQ/CFo3ls/POTonkTK0pblrVOrbt2Fax/nBK4tbpTI/UPD4eizj16yTEG1EmSrznCdNIOu+YTZZl5lds9o/zOoVAlerLK+rV7ZpYK5VSjnl59Fpml46S+flLXWyS0uWixXNRH4MR+v1f7hTFn7QMw/Q9e6/WPvJb7XWPnXgsqRyVBsd7eSgUBjSyYE9dF7YuBAX1rjCEAT9tQW7hRKmx/8sTuh1XCk4x8jFKTChttGZ24jnPXsGqzeBxKZJZQanww5S3kJlT6Gss7F6Lzpjm4n39Q69dHn0qjOrS6PIIGRkEl9v+XwcQ2pnKNwT6R/ok4HFIzK0bLEMLV8sA0sGpQ8OVQmTFn8goB9S1cmM6Ugdb/PSCdDJ4DkZ6T6sbbo/XybPyQl5w7kNqgPGAVa7PYB1Tqeq3bozlvBdxSe+duG7gMCThoP3oG7OQe0U81XI9amJmUT4uEgJw6TKhV6vOxoWW0/nkOniRD5djzTEXtMR89hk1Dmb+fP1HKy8DdCVjsjpKOo8hArcePc2WXH4SjnvcSfIpvVbZWK8ie7pVjuMvQNXqZYtD2Ro6SIp0CsB+IxWGxeMtdWnSeDOgGk6lwc2Q4MyuXm71KenpdxXhSZv65BTdMXn0HMY+UqOQcdiLFYxB/RXZWzz7VKfGUN5GjLQNyBrjj4JnQbeOJ+5cnAdTAk2bmVK8/SC2wEufNf/4Bfyww/9qxRRV0WM36S/JotPPkbO+fMXykmv+CMpLsKFFZ/d1F8b27R+Ppl8zdzR4Tmn8FzQkrltW9M28qvI1SvjDM+1xECaOyYlGoczp22rJrp3a61bKop0rCG2eT4yWg9MYQkiNd4apf2O1OctzcQ7ug86TdeDd0BpcUKWiaeW5eqvN/RGxAJyuF87VsTar9ycrP38dy5/x/OeeDNOlUsxka8OSkXMMOhpts/1BjozTqxBZJ/ZYe9gL+EiUgsn9TqCVSsY5/dE8AGvHNqw47MQvDWoUc6GIO/LPjx9ZkeAY/2kXbw9OF/vYz79vPAqy2M7Aqiyvp3lHVUb8o4SltcJiKKLs5RX2Xz2TAMmNser8+MF3a9Nk4lzeo9Pryqd3l5Zpryx0yaNW5wW56Qy2IBjXta0vcAreySI2+2bcbJ6Z/GJr/6SjXlA4++OLTwK1fj6MAgWa7USoOx+7NatCI7VdKKvXOAwoWPFFasUlu+owPnxQGZIEfl4S/N6oms4elCxRxrqutSeoqs8hOpMRBrdw27+tAbuZZ933rIZztUyOe+xJ8nE2KTs2D6t53E6TaxfBVg6VkuWBjI4MiCVPvNZeJ62G7PjMrD0OH2vVQaaPTJYulR2375O/up5r5RTH3K6LFmzAmUz++5Cer/p3sKmT7PJ5YeL275VR8n0ro0yus4sAEftORk58ngZWH6kWbFm2VwH4zhmHiqSkrFUecTzAot2SBcEcKiiuiw+erUc/cTz5CEv/0M58WWXSN+aZSIzqFe+1yvN0wWK0Ln8ND5HnW3clmhqUtpwUHkh7pwn/WO5+c9yQGt4tCMc3rn1o5h/mF8nziPG0BQE/iXfSZZIhHOTQuOU0X+ucLnTiMZw4/MkVpfyyliVjXN8L12G9ylheRahCB7DvllM5Bdfrct2E7MAH/d7x8ph7ef/5853PPOiy4JCvAknx0EphMuDir2EY2vngcaP+QaiqJEEScwRAB0DZn/z4h2bjjpL1euysrWnc6XOAXU6mBE4+fE5K7WBPgUFq2McocTpUkVKUkomE58z8OMUPm/RQ6Xoqp+cQicXZSzxZGV9vYsjGO/pUp561QDkbXBxqY4sJx4nqyJnY4NOdk5P3smO9wP1ANo6jjGDt5ufS6qL/gvteHxQq+DS3zhRuorF1chyiQ70ZBJFXw+C8B3hhX/6LZPBAp44EHwoCIMzUV2hqVV7kiDA1Jsi07gojzDEuCCTOlapEeDxhsXWj7dIu7zDvthYZPQ5GxV7pYOuS+0peu5LdV4dEDm7+dMZ8CRcwFnyrtu2yIpVi+Ss84+DMpItGyfhg8BJ8B5q562jkUWB9A9W4FyNpF2bqzx8XrC87Hh7wrU7YP9fPCJj92yUv375G2Xzxh1y8V+8SvoGapj38idtIl94S/P6FK4AgMca+HEez2eMyhUp44y8c/0dMjs+hiE5KUuOOEGWHnUKHB90Io5jwqVTwo0Nqnc8iONxkVZdukjWXPgoWfP482XJQ06Wsns4XW/7wUYryAWC+3L743xBHnG0TecPy8MuabX0NqCRTb341eT3BnWw4FS1J+akudW878rGWMq8O3lQIrjLEgZP1IATx/OTKu0mNbKUCV12llfR6tLmpX4evov20PVMC3Cco0l3xKH879fmZItVL8BDZwT/FiB8+qu3hE98zUfrxeD5cSt6STLb/GTSat8SRVFLT5ZcVXK37koFCSp9uJYubomjNi5b0CvTZ3PYWSmbgWNksOnKhxdPmQN/bMoGDNjdk5KQTiHbGZxVGM9JSwceMyLRDA3VPBFcfi7/lPf1vajHM0/t5X6cb2MDkcq97PI6Xz8ftbw7Dq0/xtnAutQ4a5/WN+2c3rPVQN4GPkPnVrT0eToEfYUCgsuHTi6pC9S74GTND+AJKgl+FTXb/1J84qs/EMXxc5PZxqVJs/mNuNW+Gn3n2rjR+H4yU/87zJ4vCMvlPwmf8CcLt/8sPnhk4SKcKB6B8xLvstgq5otATWA18xYg9eyR+nkb3ppilBf8Zja6JA1G4cd1gtP7oWc8iadnN8ikycW7NBrnB6tzQbsYqQ0KjeuUX/9cvA1O9oOLc4ErH3E7ke994wZZf/d2edj5J8gTfv9UOE9VmZ3ldzdNOp6o25heGjMznXEP8LbgxObrMR4w/1CnjQNareqPcT7+unfKHXdtlJOPWSPlRUMmzh2QGyupzgvu4jGvT4OL72Xj6zyejs3sjCxdc5IsWXWMlp9PATR274Tzg+Ni+TPpPLnT8Uwgnyk/Qr1hXvS5E/nxdTf8IQzjiTQN7DSdnZN65aOypSkfSTQ7jbaK1JHVB9f3FNBGBdg1tuzGKanzyRve6jUvA/V5XowY3oXa4j4pljppDHXBunAoFquUvFIEX6e8jcvzhPKEjVM43tJePEGeTgPEMWzYeAvogd8qx8qh77F/uh4nyn+XYO71jaT5tESCJyft1p8kjeaHknb0H3Er/g5OnP+Lrvo9KZb/BSeDK82RojtwYLFn6fU3Qjq4oHcDLD3p28GlptjwWQD+anC2LgGf1p1AvxqHs7V7QpKd6GejCKAyNoE4OF36K0Kk0f1qJvh3+ZJavR+X8p7eyShrNLFLmjs2cKY1q2b+6guDvrsrknh2Ul9Bke4nH1z++X04WXlXRr9cLj9SwHeGOHkpnK2RFDpZwZb1QVuekTkh0jGdnJVkF+oQgY5rsnsKPBzXMdQh65n26b7txKhlAu/q0gW3U9QJnO8Wiv0/5Rd97Cqqyhe99oqgsvO9sHlRMy5cjLTPCgq15yO/t4SPf+3Xg0e/HDPzAohLceEfxsGr0aTLuOCgVZurajYnfyzLm1OEdhGCotf2ZF33SWFlQ5xA2gFFPxilDR6rcVbnMF8aQsWcTgFZ01lR4dm5PNN8CY3XTcc0ZTrola6EC8DGdEO+/983yviuKTnqxGXypItPlyOPW2qdKyYIpNWic9VAd2fF28QMrVlp7LgdPPSucYaH5Jsf+rjcctNt+hD38ac+SIqc79w85IISUk+nsLp9CWk6T5ePUxnlonfYPyy1pcv4vLmKc5OYO5sY35y30nToVLR3aVOPACF1jhjAu7z1+K2NpnM2vt7apekZuC/aI1CvdWj3bwOfrWrhApoODjYalEcg1RUpOjxWz9DEBXjMcwSXbjUOWYOSUV7nayOn1IZiqSC1kZr+zopLv3S+7G5tXghgFTysfYFn55wqUj+flN8DaKN2tI/l9ri1cBtwPuxLff5WAGMjkGs+Udx282S5OLQoXLIUyoFyHNxerSety/80CQtrw1JpWMdXUJAEE5cg6M/v2bk5WPTOKHknM4DXnk1qedXl9ByctGc6ypoP9gPnJ+jDVeRAn3F6HJyN5qUKq3O8pQpLQfhAdn3LOpnaeKuUan3St3SVFAeXYA7AldXMmDSnxqQxNSGFoaUyctxDhB+uVmj58rA6JY53dj1k5UlBZjEhzmGy5wOhnPCpZLFZd4zHRt8ZpfYMdqLiBAZ7owfvJjpHdXJDnDpplEFZ5bUSPCMymPjSlTCf2mB2DtuiJM32Za128NrKi/7x10a5gH3FB1eHz4uD4O+KgSxljfpdU4nSQLbB/8U5RMGmX1xNpIKLltSe8HnAJu3A4w2LrR/vIZMv0ZUWyNncmzQK6DLqnE1XvoTqvJMfsZd0jUZblq+uyDOe9wj0blw8wem46mfr5YarNkgRdXnYylCOOiaUI089TQr0SgjkwXe1FYeOlCUP/SPeSdRb2vw006sfdYk0do0Lf2/3qte/VB75omdLkc836iowEur+c4Xw5XxUL9hhZpARAMiq8vQcp0uWy03/+29y/Tf/WSZ2R3LqeY+Wc57xEin1LzJLWM4uBfOxwc0HTnZ8auPLzs6n8wXEuzmEMucQFwdntD01Kc3xcbQZKgW26j5rniS0wy5RFjrBfL0C/8avulGCFuc/BKYhzYceeq4CkxIzO2alPsPPGVEfS8wfU7lfCUI2Vtg9i0WG1Odt3Ly8pfPyZKzOT0/STqSJmfjlz9kt/0azBXSDZ6rfCaDfJ8FZL2+tfMEbZ5Y9/SVT4fkIZ7xgJrjkkigoFb+Egfnf6JWw1G4iAc4YDJnBqvFWVlNrn8bbkOq8tNrrnN6GGI4bJ7TJaUlGd5vVGT+eIb9/1eXlTjn4csva4SfI0tMeifKXZXLdTTJ2w2Uy/usfy9Tdv5bGxE4ZXHWsLDr5HAk4CWsenfSdYPPO8NbO37/yXjwn591jZnUJzlUAxyqALsAkRF4fuuHDovWGeZVCGhDXpA0CJy9eQTMvTmo6mXK/lnBfrgyM47IIz97MX3WMYzragWr5vDz4y6BWe1e7nfznglO1/3jfsCxCE70sjGWxVjWrnFVsq12bB5SvfuPrA9LJl4EbSzWo4AXHerIfbwj+Mhl0kKqdntTyjtU4qyPmTUOdYx3jg/EMhu0wKoCApnk6aLwpv/lzOhtIQP20lUpRtm9qyE//9ybUL06i0pJzHn20/N4TT0JfLsvUJH96H8H3wHjjlEUgbYDpe27XOonrcKE498CxGr3xVpnEWOMlHE1XHL7KPEjrGpAJdeeuQW1wc0wav5fgbHX8OT35/H5ssLZmlaegx9FqzEmLK1YsaGpHePm4PNMLKnS6GPMLf/GrvA3qGDH46bz0PQPitV6Yzk9jAn8V3p6ewfUxyssLZl0x8lap+MerCbRRaWiR9K0+Uuqbd2Kew3yIA9TVJh4oeSubi3Yr2zgXUh12XxupSoEX5c6WVHmagsJGAQqVgdNZpHpAeRufpgV8Pk3fQ+fSa19K5PIgFn7rbQHz4HfGsdoTgks+sC0K408lUXS1/qSBA4jP3+gKCHqLG0w+7w8ynXSsrD3NBt9OZRDfTonh6VAkvG1Ip4O9VPX+PnJUecKTvfhwYJGMnP5oWXzGY2Tg6NOk7/CTZPD4s2TJQx4nlaNORda0M+YmZAQT/Dw1kHi6PM9RPQ4ncaaOQ/D06XGAVR1kP14Dbaxe0ziQ94JvrzoSUDpXet+JeubFOFCdGJ0MaN2q+K1itflVo1zA/qBUDl8MchpCmGk2V82WNtAcrH4H2wJZmLboxHlGZDU/T2eUHVa3Tmf1DprWIRevYk5HaFl8nceruW5U7MDqMmrPritPB9UZ5yqNztm5tJVKQW66blRuvW69lHAir9dn5UGnL5cnPuvBUhsawLVJIvWZGXOC83LkG5Ua226FiIbAyX9yfAJsZyeLli82FzLaiECmsC4fq9vv4DqECxYuPs3b2qEcrdkpafNFwBBL5aqU9HULzrGx9iyqpkHgsTCejhSX8hjUkbKUF2jqcHFuYD72WF3Q/btAMcdrZ+4OfMt6m78ohI06UnRm1KlCC+g//ioVKQyMSPWwVVI57Ahprt8i9Q2bpcD3jvDUwsairaVEylpGs7MhjUQIS6F+uNnsmvumEeO46SCVcCga7fEKHqJP94Bszt1I44vh97YvPQ6dbgHzgc3/gED5OX//UwyYjyfN9nZzxw89jR/IVEcLvBtkZsTleASNt9TxaZwdkCoTVqeURDfYJQY9H3T3V1rUgLyxMfm7tDaYTEzwlxDaTSkMLZHqUQ+WvuMfJpXDTzTvbNI3mNOe+bhg0/nBz9fX6fHk9dwfnEOuUlF0calNTpePdzo/rud+vOBsXPlV52Sm9YLGA8UixPi6IEw+Ez73UwvPAOwn3r1YVuMU9UKww+YBdQZLWMWW8sRSbwV6F9hN5o6oXR5MZ4jHGKiY0zneqN3aD4JvA6TlcrBmDsr68RaZdKSejYo5nQKyprOiwhMyeTpQtpmlUUbMIZAyTqa//PFG2b55J/iSzMKRWrmmTy646CQZGBmRqfFx9m1rTyT6WZzZ0dsl4b3AZlOOPOFY6Ar6xnFCv9mZWA84HScIadvaoCDdn2Dh56N5MXB/nsxO0mpIa2ZS/SDK/DB1qVyGKZ0iz56BRWWZGacOlHOqkFiPxebr9pVSx1tZ7ZzeOV0ujjJ5iqDevJxgDk2aLV2tcitVdGpoEVZqUhheIuWlKxEOg3M1LK3Nm2T8+hulyNux1hHqOEQ+jwysToMD4w2x6kSqA3DcuMJnnTQ+6J7mY0z2DBtvrfcZtPfTOJmvAlu0eoU89mVPf+hrvvDaIzVyAT3xgHGsiKDQ+BIGzT/HjXZDex0drBpOxKCJ3paCTgdzj8AByEGZ0Tl9Lp3qvWDzxdY4cxy8auulU7u98Ax24JuA9Lxi4ze3+IwCqbv689O4kKZjyNlQl7fL6zG6Al6NufKnccjLpdHQI2/qUntfn9Plg4vXB0G5axfnJlgG5E0U9I3pY4j6t/B5H7vMKBewPwjDwptQ00dnm6Xz/Ifjm3zQAgFsB+RtcE2rze7pNc4FG9+lt4HdrDsdymGDVXhxXvDSdsUhaByJr8/vLxfv0mhcLrg0Gucddza+U3YT/DiMLZxBo3Yol33rTmnVG1LASX0OFzL9/QU5/IRjZGjJEtvnbUIEpqlPbpZkZpfwW5vFo1fLaScdLXWckDFCRPiaBT0upkNwjZqZR6zu3ob58vF1vJU2My6NiQn9LQqfUqgND4Gp6gWbOR5rq2k5vuFQ8Sl3vuhZb/3lxjyDVp4HVbl8ILg0ab4M1OX0WltGF6M8ES8gmR8dG3WqQgmr/VJcvEKKcKiKI8vgYPXhnFKU9vYdMn6luRkSYg4yvwSEA2SD+XVfLsA5mk+vAXxYhrNdK2Ef5heB6uD5geUjcJjK2+pwPGmqB1R2POPn4VNQD8Lgqunwc06Vwx501MXxDbd8qPGPL+aq9gJ64IHlWF3yT9PSLn4CJ4YvoZtAg1BCB+1H5+Vn+dlzOPCo1x5mZTfoXZzjnV7z8mxUR5XNAyHBVWQwbB9gd86PS+On1fw76TROgxfnbJV38S5Yu0xaBGebpvXsnD4v+3ZON1TDsaDbpPkh+Ol0X+S9oHEMLo3TOVun4+Tmxbl0zJO3benT+ZOiXnEyHuBVnJ7lk/8oSOmzRrmA/cFfLyueGyTJH6Daa6xeV/35QD2/DUie1/CsdR8Z2QraMrpRsQPI2vxW9OPJpmk8vZM7aivkoGkdOsYKFXM6QsvidLl4FXM6BWRNZ0VFzi6Tr4PNLDXFpoSxNTHelp//301SwgmaJ9R2O5IQ88bIsmWSQLbWBsgjiJvS2H0P2gUOytycvPwvXyODA336oXO9YORcpo3HdGxAJ7vg9PlAfT70sGN6l5fqKLtg9dWa7Npyt4xt26DqSl9BakuWGw9Lb+dBmY5pyFyd4sViC0dB54rOl457Bti61zBoGruvFOSpY1wupGlcsPtL4yE3GqhT8Fyt4vNVtQEpLKFDtUoKg4skKMNZpfNjnaqJK6+UAuqZK4WchlJvpEcwjhMpZCIjACoro8Xh7UB9qSyCn5a85ofDBNkr9sUmjzQN9jEziaut01fIyhNXaJ2Fkjw5KBTel3zyJadYqwV4eEA5VkT4/PdvKkj8AUw43zPvOUKvoVPFD51VCuhDkHWQI2QGKKkNqsuF1NYLyFadEDgjweJB5O89TM54f1JgcOktTTB4Yr6Tq4KycUL17TQgfTqx7SU423wZNc4GX/ap8kjL8mKCD0Z4LHAQdcL27PJlyeerwZZBgyuPoySkyijVWx9V1IE+D+flb+MVnAFwuRhH7e+1W8k/BS/8h3ETsYB9xaWowaQdvxHVulxbw1avq2pX3abKA34NSt/7SD1fNWa0JhBq5mDtHOvLKSCbvA3vxzsxLYuD5Y0aWy2g0Tl0ymyRj3ebvD6fxpOVzekUkLuKkLPJ5EtQVqVxsIhatSh33jwnN15zh1Q5ZwA6DhhSdDIKg4LUd61DNoifnJS+E46SN37wrdLX3ycz27YZp0SBNFpA2Nl9Gjj9vQxd+bCcVk9Z3x0Qyz03/kJ2b7ubhrLksGNlKd+6zjeN01Q3PEbIXJ2ynyNLHSrmwzlZqS1/V7D5OKq8C/4xe7zqyWKD/Pkr5xghKZYkHBiWwtI16lCF/UNwssxtPgauSrW3bJapa66SAsqonxuyceoAuT/qCBuXgixVjk03hImgWMTcV8R5yd0OTPPRfyo60GjD9gaPE/BtdP3AoQdPW/7uiE+YHP+I42VgMJF4agzVFeMioHhRKy6sjT/28uON9QIc2OMfcFj7X1fsuPTis9fhRHJKUCys0UFFxwXOQqC36tCvIKadnVSRMjbSUrJMX0DvxxVOwpeT9mFCxFVjMNTHy1Br7/dcCx3gPijDScB247d+INd87PNSxagaPP1kc6uPk4ru2k9Hfm/BB+R0v6R2oqlgcuBErleDmMxSO1ISy3P/NTh7BVxV4eolfTu9m1DTNB71JzbHO31GB6oTJ2+d4mqcr/KuWSdOTyycZK0N0xGo77jZvgGqteUXf+IKo1zA/uCxw+ELQF6BHtyvzeRBRacDZVNPtUOl7AsuXrsFhg+vJfLQLuvDKpR0RQLQzZeG6JkuH89t3gbIqHLxKvZKk9d58nxpqOtS++nmSUNwpWrr5hlZsaoiQ4sGJeLK0zyJ+Yu1Rn1KBg47FWqMlfqcjJxwtJx9+olSqZbhYOHCztpmGjJtaFLH+3B6P+ThxWl+zoYyOgjLOTQsG679odx02TekOTejC/Ynnv0oOfr0R5of86jjBFuuXPH50BZXqnj7z85Bml0ub49kQSXyor2dRzoBOtJUb+WU539Jgv4RKfBWX9+QBLzDoHVtapBy2I6kvf5umb7uWsEZQ50sUz61AAu+U+GabwqfB0wybPR9Bl4kVYZoXGuWS8TkGWEize1w6Ny+OsX0i9zpKp6uF69iTsddTM+InHHhqXLsw44xv2Zp10254DAXisWTozgeeeeTz7pu7bevWbigtXhAOlbE2v+8YuM7nv6IdbgSfHBQKq60Pdw4R1UMLgS+C8kEVBOdI9JUh6COCAJta3BI6GzwY6f9oPpOGX/AzQN3yeDMaM8TEwbr2F0b5Aef/W/Zfvm1cuRRq6X2kFPNE4RpnqR+mA95OwTNw04oHHmLR2TqjnWy88bbcXXSJwWW310hqm2OcoDhDBrwmEETvrtIRyL0buJK90UZbMqTWj7VIbh0HNRF5NaPOuZqla6McfLlRGttSAk4VXCQ1wVx8M7iCz/+daNcwP7g3X2yMg7kwziXH4XmQO2zHW2koxZsmrl2oIFRlLUJQehQsbn0kzaEox66VFahpIc9dfOlIVLWN7J8RwXOj7dITzhELl7Fe5OGyKeDnFd1pc3LaAz6GOO7JuTIYxdJsVTCkGGf9w07GbcaMzKw5GgJqyNoDLTGXF1GVi6XgeFBmNhG1PGrjJcNdZ7eBZ2X5gmajwuExyvBhjZ0OAYGZfzu6+TKb3xOxnfwa2Qiy1atkVMueKr0L12NcnI+g9I5VY0541S5VapMYNaOImTmTssTGm+dtZT2CjAk1YtIoDYsweAS8+4/dZag04bBXAQnImQbTIxL/ZYbpH77LVLCOcGtGjGrFLp/G0j8MjtY2VdlM7EiAn9l2JxtopgmgWZn83ROnJbCFNXAp/vLW8pVsskJkcMftFhOfcrpqJ6aJPr5IcTFLewedRfiPBEUTgdXXvuUh1y39lvXTqvBAxwPWMeKWPu1X6xb+8yz70LnPDkol1bpqHfgChQHF50jXrX4DhWdDl/m7TqeVWjLjom+bjcG2vltj9XRQoqgtpZJeQDF4MQ6cOJxEvzqZtm2frPsuOpXsmjlYTLw8DP0itR8QsfaK8DrLqjLBRIiVfE4wbBMfTWR4WHZ9j8/liv++uPy88/8t6xZs0KGTjgK85ZN4CYhXTWijqDOUhw36g91gXoowcmiU8T6A/Rt0Qi6BudPZrYMerJAveuSOapS86ggcJWKT4PyPhPbRQP3z3QMAOo9juIdSRK9N6zt/Cw/2G0iFrA/uKAUvBvO0BPRSCVWoGk5to7ZsG38ip1uhXxJYAeW5xu+a4XEPApnM3F5dZgOeqgUOlT8/H0wDkHT0sbLxGM76IrHtodhqiIzX765dHtKQ6iY0zk5o3YCKfJxU0UBjTIxHqGPT8kRx62A72H7fY8KoiqsDEh5+HBkg3mI8Vzx0bFmRDNf2Mwzc4eFjVLoOJ0n5O0clLc2fHaqr1+233y5/Pyrn5SxbfdIAUM6wdn6jMddLEee+ghcJOIczPGsP8CpW6cKJ26WWy/qkJ1eVNm8lSIQLAOD62gOFHWucMfOdAjUOd6bf9L6KfdL0genlKDsGgEkgEPFubB9z53SvPkGiUe3w9HFBaVGgtBewfw4VlKFAXdlkYsBOhoWTUUXXBz2gYtHafP9JhqHDf/tXKzpWA4bSMzGUo93ce7w0nhPVhEbfhu7PFCUhz37XFl65BJJ+KUMtTHGQcyvA8Rw/Cps1wdHYWHmnRc+7Nq137nKeF8PYHAOfEBj7X9dcfelzzj3tiSKTgxKhcP1wRH2G9NnO6BsO3QanJH27DxM5zM2LsNedgT0+TwwEfBhyJXnninjV/9atm3YKtsvv0aCqRlZ9jA4V1UMbE5C6mjYtFq+HsHtWycTBA6MGhyqgQGJ7twgV77rH+T6f/2qbNmyQ04596Fy7CVPkko/rtrcxExk8oPOpzo5wZbzOZ0sru7hKosOUlDBpMTnseBwqfPpAp+Z4jexaKO3+6xDxXR0qJi3TpA2b7cPN0vB6YXTNoqB/b5wZ+1T4Us/9YAfzPcGayvy2CQI1qJLDLNF/a7k4OtbUSAz7SAdJg60ZxNXEKxPbeDxKevHW2RU3JdVKMnbM97apFE5m57prNxRg8vb8Lh8XS5exQORhoAuo/aO24HO1fYtTVmyJJbFyxbhGoVjoPvguf+43ZLaylMowYQ2Dj4P6Ji1ul68k+dDxs7jXYBDlbTn5JYfflF++e3Py8z4qD5mxff7nn7BRXLKeRdJSIeILwflC5R5oUinii8S1jkHeWi+HPM2T4XVu6Bqy7u60DQIOm8wuLlj/pCU+yToX4qOi0ISrEz+wxMkm+zYIq2br5N4493qbRQ4v+XqOGVZjo5a+YyjRdYXVaZRJyG3KmkcAooZwiFtzDaNqQZGWEqWCRgIS7VPerq0j+b0Gud4S+mz8V3PD3vGQ+XIhx6pL4BWpcvE1VEC54rnKn5BGs2bFJIdax/65OvW/vjHpoAPULiqfMCj+e9vOBsX2+8KS8XHm2rBGYJroVy1YnCyBvYonyJoL3M6j1e9R1Oeach6cQqP537hAM1uHpXL3/J+WX/TXThxBXLYCUfKQ1/xR7LksedjUGHU0cFyH4Hu1Z3dmU5X3so619Svv1lu/NI3Zf3VN8oUv3GIAfqIFzxdjn/Js6XI1SJ+GV6dNgKZuhGtIin35WTHWxvKCss7XTrZeToGLTSoXqm6eMfzuGhrj4+A8xbH0S5cmb83GF768eBpa2dNxAL2B5cOy4jMBd/A+eRciOas4ndFwHVPx0+1QpmFc5VfKGAL9mMADZSS9Fagn4/Lg0jZXB5ERpWLV7FHGurmS9czTT6e27wNMF/5CRX3lobw5PnSOF0myhNarUgWLxF5wtNPkcpgDcPEjgMFDK1to9GQNee/BtMGLrrYIArGW4NeB9RVYKKXrhfSnVggHS74tt5+lfzqB1+T7evvwDVUpFZ8Rv2hv/dEOe0xz5awiIu6GX4nsGGCzl98hoiWrlw2b5YvDTmZ85rObZ5M0PmkI+D/2k8D8kznFKsr4gJyZBXSlpAQ8aonC7p7m0Trbpd41zYJmrz1hfzVhCvtCVfLjTl4rsyrHoG37FRnZRPHXXdsXFBb8rk8NM7jOT1ObJuSVgOODOz4iRv93I1LY4pmxqXllfbg3dhVOcc72wk0z0nnHilnPOvhUh3AOYNelmsTB9anRVLsk7BvWNrt+NaoFb2h+spPfMdGPSBhq3UBRPy5156Iq5a3JcXwj8ICrr9jVA+dG+c86YD2ZV/v4lileX4enfKE4/M6EqSpVqWFq5Wb/+HT8qtv/UgHOX+CO7JqiZz01MfL6kfjvLhmOR8k1LOj3objQAUfg3KARnN1SW6/Rzb87Eq5/Xs/lYldE6oPigVZirSPeeurpPbQUzDJcbLDICJ04NjBQ56zg+Op96nG9eIZnHNk4zT4vA0ZxwtpfCeLlPUBpyppxTuhWxv07f5kcMlXbGEXsL94eyl4N7rX69HDOk83227nUwUoWkDG4Vi1MAM7tWPQmjKgjlWsfdNHRrR8xiJrrthTvIo90lCXqvcljZUNyQgpcoeSiU/Z/UhDqJi3IaDrUltFvR7JaWf2ydmPOhVOij3JpzB8ozEnK894jpSG1pgG0YI4O1Blrby3Qjr4dhyzPcGxjDAwJHde+V355be/JHOTY7yG0x848CWl5zzhEjnmzMfBgYKCz4nyA/G818SvKdAJMgXW3FJQ5P5T54mEcygC/jXOxTuejw7oBRqdKjfvQOdCeosQoQ0npQE6cpiI+1UfyhRM7JZ45xZJdu+AL8E0mEs1m46jw5BxoDynyHeITByCtUsdIS+k9rm4jGOF9DNjdWlMNlBdvD1s83IURWcNso72xpMSKud5hCk4VcuPGZZzXvgoGV45LMncnDFKoTkasGIcSgMS1IZ4y/o74WD1jeGzP3izjXnAwVbrAhzif3/NYbh6eQ0mrj9JP9qcWa3yA6qviydltfq8pameKlBX/b6dkzWNCtyg0+Kqoa9fxn70C7n6k1+WyU3bZWZyWt+wzK7djzRLjlwpAyuWSYnPTUFu1esyt2u3jG/YKmNwzDCl6GNMiJW+w5ZI3/IlcurFF8rKpz7GLPVyAHFSInS86DDsDB6lVlaeE5RG4J88BY9Pg53gXBwdJk1r4zIOFYLKdgJ0tqwTrlQ1W5sCSd4WfHv3F4KvfMUWdgH7i7cW5MJCIJ9BtR7GuvW7GqvaMFZl6XQUyiwuNtiSzpYgS91QKZH+Ip+ns0rfCEjzdbByRp2zySdR+Ol6GkDt63M2Xek83rDY+vEW85WfUPbepCF6pKPOV/PEzK8IPu5Jq2T18aulRYeEUCNj2cZF0fBRF0j/iodgerHzS6/GVDgKdBWS6KVz0B6QBcfywKDc9OOvyDXf/5rOPcNLlsqRDzpDTjr3Ihnkg+rTOGPX6VDh4o0r4rw3qOOb+SG4bNMigsk4TQycPxF4eF1xDJgSdLXKzh86x3AecbLVNesSb94k0Y7t+gJOqswuA5Mt6k9fDAqkjg4dGGbnUxdnqQarVx0M3ceTVefSUM+i+HmkDhh1LHInjqE115ap0Wn4jCYfjfccKy0rqAYK8/B5W8fThqeAQl9BLviTJ8jy4w+ThLdpebBqZGkKXyaPeaQ8jJPRSDK9fsc///xtn/sUWmLDk0V2IGsc0QMHtloX4CP+lzcOxrX4WRi8f1Eol09Ke6Qb1JmAuC7KavV4X2aVpzpHyVq5S6eM2T8mABkclKQVyejPrpaNP71KpjbukOmNW2R2dLfMoetiqkq7O1evcNEo5UpJBpYulr4VS6W2bLEMH3+ErDnzVBk4/SQzQU1MGoeKu0sHD6jypHk5xyu1ExZ5N1k6u/TKkYF2Lrg4j1enygWbzsx0Erfa18ahvKNY3fmd4JIFp+re4lKRFa1AvoVzx0NQs50FJqXmeR3thqkO3QNhApXfxliwKgMnoJkWlROpwrEiUhs/E4t0f4THZ9N0o0ttFUp6pYEuo/aElPUNLN9RgfPjLeYrP6HiAUpDna9utWJZsjyRi551hn5AHudaA2uUwHnoW3KSDB6DCyW+doHwM880NIITFRlhP2ELEhYkatVl/Z3XSWNuWg4//nQZWH64/kJRH1TXZ6l46w+zlL6fyo57BXnLpsUE4ztPevfAp05vKf7NnMG8SdkXkSmpL/PW45YtEo/uQJHtc1V7QOr4WJoGOjQov8Z5zlOqt46SH9e5HWjzpW0a17FT2YtTGQ7VxPZJiZrGqdJ462T5DlKe12rN8168ArSBZuE4P/cF58sRZx+jDmrCR0xMqg7SNiM8Hvqg1o/6rcgN//6zaMPPbhmvBcF10H8JuXzjQjhY1vJ3Hq5aF5BD8uWLC63GmocVCuGfh2Hh6VLiT9AYw0FtB7bSvEzKavX4vMxqTymIL6c8WUuNkZXRkYslXBWgA1Ma3SVjm0dlZvuoNCamMLFhkGkMH6kKpdRXlfLQgPQvXSSDcKqCEV5RVM0V4wyuHjnhaP42VTpoQJUnzcsen8qcKaycOlZW58ebGWX+4DtWrHBOmppl/LV22H535fn/fC0iFnAvAacqxGnnU6jV52JSLWvP0k1a1Sr7XY+u1BScqrqbhV2cg9onsqQcm/e4+tD0HlToaNL9OHhyyuZtLDLqfLpeaaBL1bn4nmmsbAi2+XhgT+UnVMzr7kUaBXT1uUgeccGwPPjsE6VJB8EDT+LF2hJZ/OBnSphgjmBj+pllG9XQFM6mw+4RzFs7C5Ey6EToAPpCY1DOMVyh4qMFvO2nz1Px7G3Ht3OsGHy4spGqE4XAfqUUyl6OlfLMkw4Ug92HCzonAXyWa/sWSXbssLvR7R7hnCd/5UkdHd9JoqPjxZnAeBbJ2ZnQa3Ur74D5cc6eXtDE9ilp1Vv6jJVbrVLeHgZpntfazfNePMHsp+D3nvXMM+SEJzxYChjPiVsVde2rxPIOXtvpbdORIdn8k9vlti9dJclUU2o4B8EPnIqS+L8Libz/0SI3WvPfadhqXcB8SD7x+qVJf/z8JCy+NqyUjlSXngOcVaeOlAtOJmW1+nw+zlLliZyelMjEW+qDkwl/1sxXHfAXLYzWju7sLTipMHBS0WcawKeAvT9g0oFCPXlf7+lIMzzyTGXLpzSvQ9ArVASWy+mcrB4sbAu4Km8nY+A/FsbBR4IX/tM2RCzgPuAvRd6EmoV/pXeEs3DdJkcb6MvTmIHZKp0+aeCkYjGRRaVYP2KA/PNmqWGqViZrtNc0RN4G6FLl0+UNIGdUntAzTVc8tn68xXzlJ1I2Z7O/aXgyL6Cun/ys42R4OZ9n4YQEqA3aKCjJYWc8B1ODa15E5DNKd+rR1MZHLyVbtwc4tmnOaDo2XAHnqhTnHK5S8fXd7i3qOuZh6KgGzcWA+bCMpL5jlTpUlC1N4xB0TsE+/PnEBe6Az1Rt36bBfSZmX3AwHCt9bou8i8M+ejpWnp6lndo1J42pBubFznNWmgfrDwa+s+R4rdo878UTE/B/T3vciXLyMx4mpUqoH6BWK03gYIVU50WiAPwFuDQSueELv5TNV9wtfXxxM2wKrB/Eo2Uuj+Jw7YUS/a9N9TuLva+DPsCx9lu/mH3Hqy+8WhrNn0sr6kcXOSEohEX9hYT2ZsLrYClPakP6awpPl4Y8fP0eqO4fLJ8n4EvbeEXIK0ROYo53QSc22OgvB5mOCRnshOMmHuV9vdXphEWdpfvKu331uoKcLzC9Xn2GvBK7DsP1zeGu6r+Er/rIwlt97yPeKvJMtMZ7ULvDVrVXoOVkBrNvm7Ox+e/AnpjYQ/iahSpfEusZ9DxvdeWRbhRdaXJyKubtgIzKE5TtYU/dfqXJxFshbwNkjiEXr+Le0hCe7KfhM0D1eiKt5rQcffxh0OCka6IUPNkPLD1eggLfs0S4WEs1H1+HMO/8ROR1vQLHLigdJTpPXJVyv/jTW3/Q0dHyxzkcBbUnRVwMh4vfNdRVD4JxRFo2FhxBHShQFUnJELTv5VQhPUOrKckOOlXb98upSsFi5AKdhY6MdvB4n2btKHeCs3F6387FOT1bOm5FumJlnDHGkdIA0DqxgcjzjuZ0k3Mix5y1Rk551jlSHazAqXIroTDI1JNNbIndKPgjKOnrk3t+cJNs/smtuMDCCKHji6KZpy4TvkXn8DhIHvpHiWz/vMgtJuXvJjo1s4C9Iv7e3/a3dm15RlHCPw8KhVMCvnpXOz2qUVekGFilTibNycr7+jwF8WUHlZWxxIvbX7iBqIUncTKgvNNzslLG6F2cz6eyncQo66To6dJ4P3g62tP54jFxLLbjGUwcXwyKyQfC53/8NmS2gPuIt4m+UuGLCEeoYh8xjQZpos+5K1sHv/vxWto9uE6fWOHF9+yq0KXqbkbRlc7KGXXeBpgvXtm8vZVTdS5+72mwzccD85WdSNmczZ7SECpiwxNpoxHLUy4+SlYcuRi+DBwKhflg82EPeooUB1fCEIOJCVxCJZY6mZivgeYFxq4PN8Z5kUenSm/3WWcq4vhGnK5UMUBWnQn6Xb6R5VJYc6zEk2OSbL5Lwgg9jm8TdatS/goVn4li0XwdZT60HtCx8uYVBpaVTtU2OFV8psq9q2o/YJwYBLtylK5M2RUl1WVWm+wqlA35laietwLzegYbl+qxr8ZMU6Z3znKO1Hzv64oVb/8tO25Yzn75hTK0bEASPg9HqKFuLMD7ohNA1Kmq1WTLT26TO/7rGmlN1KVSxalRm5jtgH81j6UI2kzkLhzT259g5qPfSaBqF7C/SL76ZyujRuH/wSd/DjrVg4IiHCx0fAMOdAZUrQuq8+U9URDdOB1ZpNeO7OR0kwPt8mA6VzYHyKpiHpx8QHUSAnQEWHslHBhWl1IS2lud6q2dBsf7NtT5wdPRpsgVqqghkVwdJuE/SLP57eDln5xF5ALuI94s8ghMfZ8FeyxCr47TE3PoT3MwR+tkkcuB8YuridRCa4n41CRn67p0Citn7bNGXWmInumy6FL5aXrYE5l95Wy60lm+owLnx1vsV54W89UTQbbZjGXZylB+/zlnmNcvcDwhURuOyrITnijloSNhZXRmXnA8wfmIbeXvJLeDvcE2tRnHCHSa3GoVHSrrOKUhdbIsD5rQvlCS4JG/L3La+SITOyT66TdFbvyFFPr6UUyUMw0oFH+848ukfGlaiPx0/vEcK+4HfNKYk3jrFgnHJ+Cs7b9TRThHxzkw7hZf6hRBmXGerF4dIpbBi9M8nN7Pg3GW9ryFyDyQplVvyyR/GchnaZ1jdS+esSKm4EMtPmJAznnFE2Vo1YgkvLvBA1Q4CqQ6CyeD8PYf36a/+Ue3yt3fvl7a000pV+zp0B6H2uOfLHl+3qEZx3fC5h2PF/l3k9PvFtAzF7C/CJ7591sLtw38TVAILg6i9nviRv16DgYd7DrAMdB11CDoAKdsJhMje3HzyUpdGpefl2/P4PZj6T7Zg7orSU3rxbn9pjovztdrGS2vgaPI2mg8eZcG1AXqdGIMJGq0bgmi+J1BnDwneOFHv7LgVB0YwKl6Gmr402D3y6mqw7SnU0VQ6QLA0xV/g5ZmDn0a7dkROsd6sou3c6+VrdLCpelKZ4myKdNBl8oqlHRFGuh+SFVwjIGKvs7yToVTHzZW4UFVTochkCZwrCc7ZNIQng1JqRzKxnWR3HPnLv1dDX88wPHFj6LH7SZ4OBmZsex4K6d8LmTs9jHwnVF8lkpf8gk5PRiWCYFnWT0g2jLepONtv6TVlHh0i8iOjSJbN4iMj6IfoSe5cjjKvDQfstSRoZ7OlJ1LVI/g0lQHJBlaIe1mIhEdvi5vdR/AXXJXDnochqZqlRmMxomKlMlB9blIt6Necb6csnmbfQSS0akaXj0k57zo8XCqFnVu/6VV5NWV1ltO5v9gDY5eLOu+fq3c9c3rJK63pFLj+8CMz8sFATXFhk6d8pjrW7gAK4XBcYj9q/8VeZbJ9HcLONQF3Bckn3hZqTE0clwxSp4YFOTisFh4hD5Irn2e1Zv2KI+3IRPvZBJPryBvqRKnd8jLvZAbhP5skfKgylvZ8emA50RG2fJ+fBpneV+mE+XHceJjkfkO1lb7HomS/2gnrS+Vm+FNcKgwAy7gQOCtIi9ANf8teuNytsC+gQ6VWa1Ca+0VtKkEsQxXdNEx000zgC5V5+K7ujPh2zuooqPd0zBI2bwNkFHl0/Swpy5V5+J7prGyIdjm44G9DWEV87qc3I5i6RsM5Q9f9BBpx00MrRi6piw56jFSXXQ0LNggLhGon4GvT2F5XzUftHPYMc0VKD6/6TtDKJtSjn3ybhUr5Y0c843mhbLI4CKR5qwE0+M4KaPcXF1SisD5VC/AyNvAz14VsG/+ElAdLASdX7jyA+eyOijF1Sca52r7Zmnf8As4buukVKmy4PuMdMUIoetWHcpvKO1wLODp/GVWr1geHHMnTTaktrDzV6/SOOqVp9Ps3mU1oytWqrOrVvuySqU2CNNwqgZWDsrZL32MLDl2uXGq2DbIvwPLp6qOrN917a/JzMYxWfeta2TnDRvRHKHwY9GaDcqr5gixVo4RNdL800ibr5XILfCw3/S4SL5J9e8KWNULOADg6xmS6PBVmATOT5LguajZC8JCadB0KfZqTAbskH7Q6vd4pWStrDpVdKjCUid2mD1Au3ZKPAas40GVt7LjSVXFIWF5HTDKGErZ5128BkyiLk7zwBVMnOASNfl8EDe/LP0TNy+8Qf3A420ix6Jn/AFq/I9Q86fg9GRfbqSt0YUI7UKHig3RK74XaDeAk9sAzo083+1T14Ruvng3BFJ4cjZN1nC+dNk0WXSp9pYGckblCT3TdMVj68db7Psxd+DSTE5E8vt/dJKsOqKMk1gkrWZDlh79aKmO7KdjpcSL3xe48e2cJuVBeWK1jpMG1UEmdbYunk4BH27nahfKFPCzW+o8oSy+I+U7VnS20Jn152Y6nyDo3JJIfa4hE62SjJxwulRG4Kxxn3TSZiYkuvkqie+4Xkp8fsuvi3ngnJr5gnOkjPPkxfGYvLS+g+TfFjTpYNvLjsGzVTv8NWdaMr0TjpV7fxVsnGPFGmATzsuDzGBw9y2ryjmveIIsOWGFJPxxAdJngDJkAZkq6AO+Th9ttOPKO+We710v9W1TwkeNQ7RJeuvTJUf7solVgX/dC3kwfPYKRVLnqhkn1yHdXzxe5P9o8rsAHtsCDjDiDz6rFqxYdTJ64cVxEDw1CMNjg4Af8EJ1c0BrwOTg5AxlDnmZ6CVbKOvJvZD2dsLySrjJyc5WqQ06OPI8Rkiqs3waMHGmtuBB4yRp4cruFghfDAvRfwbVyXULL/o8uEDtB28QWYLr9PPQQk/HKeZ86FYhqsrTFHsNZH2lAm/97UtjuDRs8QKm5sEgnq2Wg0Gc80pqQPjdc76uCX0albPZ9zRZw0w6j89YZZPkxVShpCsSgC6jztl0ld2TDYtt3gaYr+yEij3SNBuRHHXicnnSHxwHp2JCWm2uWF0g1eGjEIsWTtOQQfAz2tMO9xUc3zihmqBnTOgQeLJ2svLoWXmq8TadXphZsFwM6khxtcoehzpUCLw8yDhVIOjJY+MzsnFXJMtPPl1WHHs4KoeL30yIwAesm3WJbvuVtH99hVSoZv7zAXmqQ8Py4Rgd7xwddSCc46O8dZA4z/nOUy5kXtFAusd0ztbGwaYx3ZTpXdmH19UGx8NqcKtS5JU6HphCddQOG5TzXn+xLF5dlWRuuhOJvLvg6fQXfpWKJGNzcvd3r5at19wtAfIrwsnSW320xT+KAt60JZvVtC31Ni/GU2f+JYA+BAPn6sfI5fWPE/mdeE8hm2EBBwjJpZeG8uKTK5O31fuK/dVqrVkfihq7TgnbrecGrebTgqhp1kq1xwGsfX3/FCcOCrY5HK/Uycp0qGM7zD6g07kNHMPe7uJIHY9yKuvic1QHkMe7OB1MPEUnEgUFiUo1abVatxUl+XTUN3RZbfGRc1IqLkOaVfoToHa4WcLiTkyYMxLEc0GhPidnbqkHwVpbUQs4EEDLBK8XWQQn63T0ODpaD4X6aPSgoYYEtSauBNBqJVyX8kKS4JM7usoFyjka18n8UY9MI2xH+GVVoq8vKkutEAbvLwRyInRZ2O6ppFdXhS6j9oS02+fRM03WOJPW41M2a67oUlmFkh721KXqXHzPNFbuqMHlbYD5yk6o6Ol4om7iBPuyNzxZovY90m41ZelRj5bywOqO46AZ2kRdcwnQVdHO1pAMMg0MA8oc93pGRY9y85s6Tzk5v1pFe7WzaW2WaXnVsWIgj8B7zbwFyB9J8GzMOQadLoYDuX7zhNy+YUqOOessOf4hDzLfZlHAHv8mP2Uk2XinRFdfJpxm+DmbLrA4OCZ1WBzNB+qts0M543R5el9WG+cIMdg81HlDyORBmbYuH9gRs2N1mZuAg9jm6ymsDeNxaKkT5VMERMtkW6R/eb9c8M4/kaETjpR41xYJJreh/r0nL7CvPPSBfzilfE5t/Pp7ZP3/XS/17ZNSLpfRTGaViumYFFvDs2mYFRhGK9DebHIFIlWvhqBqT13ydUw8f/5okTvV7rcYqPY9I7n6E7wKLcnUbFmm+pq41m0FZ73ca40HFtABArnmkzWJykPJXHuRlAqLJC4uQfdehh6yulAI16CjHI4Oz5/lHB6WCoOmh6P38E3J9WlJmhj02qHRmWYhY4IIi2XMIXzRJ2z9yc+f9PKTYteEuI/QXq+MJT61QYkv96BuYOjlB2VMdAgxBtxcaUAmSotkZ225jPWvllrSvvLBhbGtlaRxIkb7sWGFr4+3x6cTbzSBLDeiAjYgww3IG7xsjYJwZxK3d8VxsBtzw3j/VHNSroHTtfaB63QlN365LPWxIsdkUokbQWOyFTx6Lapn//FlnJquEVmNVlhZEVlWFxlpSVhm70SGZc7H6J383RUbGfNzsLMlwaam1O4+XabG1kL59opcGAbBP2IKPjZtFDatZRWeoGwm0mIPaYie3d1P0810p7FyRp2zySfpSpM32Eu8intMkxFSzFd2ImXBjI9F8qwXP0FWr5mQxtyELDv2MVKsLkEcnQYYqDE3Pu/RjG5fAXstIFpdpwR2jz0EdaAYnHOFRKQ6h3Du0InEgnmTYMP5kLcBdbUKNuryI43qMc/MtuWGW7bJutG6nPm43zNO1fS0LRsDiaWU4aglrRmJ77hS5K47JZzGtZznXNFJMdMbHQQ6DI5Cp46OsVG9L6dOEA/RHFPqMPmOFnmX3sU5mXmQt8F3tJhniPJP7pyW5nQTjpXRqXNlJuHUuXI8gWiZRJUvPXalPOKvXib9q5bCO+PvgpBvfVJkZoe5DWvzUKAsrF/e9uMtx5n1o7Lpshtl9y2b4dcWpFguoUy06xwz0zCZyYV607ymjVXDjfK6omX+IVhG9aiBJPlCLZE3nvdb/vkb1+O6EH/vY+fFxeRc9MOj0DmGMUhr6KBzOGvOBMV4LEnCraiUze2wuKEUx3fLo162K9CfpvxuIPnGJ/qSFUNL4AwtRWuvKEi4LA6SwwJJDkOvW46xehg6CORgKcIiXE31SRkX9+wk7M2cQNhp0t7GjVfd1SGRVQ+S9thmSXZtlMLUqEQTOyVpzEihUlEnS68WdDUL9hwprF6dLJknZc0JIJ8KvaG930ELBNKLMiAvV3bNFlSPw+pU5eUXGz+7XuiHMzUsu6tLZVdluUyWRyQulFEdiZxWGJcjwgnMizhVc+LpFN6U3QVeobqJrtWG/9meC8JgFyaVHchmNAmC7SjDdlyn7sDg345a3lEsFrbPziY7+6S9M3j0C+Eb/G4AxxtM/+8/LesvF49BdR2BWXQ1JtQVYSFYjJrqgwmfxJ1BfU7GxeJdYRT/PHjsK6461OPw0pL8Ifb5t2i+Nbpjr2kVbFrLprAKJV2RwB7SED27ez6NClnDTDrLd6fJYr54ZXvYU5eqc/E901i5owaXs+k6Xk+em4vkmJMOlz946aNk14ZrZcXxj8eFWj9s7FzBxJqBTaR6QMcydCq6DEGdfl64dEiIE605o0PHOUGdJgbIpBzr/gqVH+fmE8o6x2jmyNPum0QdKlJE8kF1rlZVy9JOQtm8frdcfcNmmU1KcsHTHiNHnHq8yJRzqghQZbmxPFfQZ3fK3D2XS6mBS4jNO6TEn8hxP1okOirGMdAv5ECm88Dy0gnSYlLHPzgdjHM2HacJ6XX6d/GQNW/qnY2lkN2qT+pkuXjraPE2GvcVoJ7Ht0/qKxdSp2qeVy2wChrY5wTC8Y88VU5/5bOlsmyRJHNwqlj3iOevL5O5MUlmRnGsmMN5zExc48tlQ5let0NGr75Tdt6wHnXWkkoZejhczonUumDZQLnRP2StCvybw+KBG17363jqWUdqzjwSbVoc6wwO66ObkuQdL+SPk39LYZuhg+Q736kktXvejkZ7DibLo4NKKdDbVQSvEnDUXNJFJ4gxf0+ifnYmQbgF/Do06q9wArxcVq6+PjzhooZJdP8EGjKQm77SL7Ot5ejwqyUJV8dxtAanpNWIPgzHipNXMIIOMIJeOoKqGkRtVYMiRiAnFPYIdhTTezpBI3JQldOz++GqaelREp74SKOKUFXTYxJNj2snD0c3SDy2RdoTGPQoUKHExR2d/UBdk/lNB76rJXPQsjlYPtWBKkvq68hbmTwHA/fDMlButaQ9MyljA6tkdOmDZKI8LNNhvzQKNQzwAHMhRg7Ah6JPCXbJkcEk5kibX4r5yq47Mn2O+3MPrxK6DA53VwceMpUEFYcgAd/OvgvydjhjmyFvDtoRLrPKm5JaazQ4/QWzyCpfgPsV4i99sCYrBh6Cuf1c1N4ZmGyOQJnZJ3GpKQO4ug71eRHXBgQmurjRxLWO3IWj+1Rh+JUfDM7iExCHBpeWwz9Dr34bSrU0RrEcWMQMrJxR78me8OMtzWQAviuZVWTtPSuwnpSPMsgYGOwxTQ97p0ujcjbz1Q/Bk55lupBJB54n7noDl/n/+Bcys+UaGVn9EAwb+7ibGiNoGp8nLLOnguwJnJNC3imGPbsi+6POiXZedDznjV4yKdNRR4Y84Xavq1KkiGfgJ1Nw0t981yb55dXrZGyuIoNLlsijn/4YWXb0KlxizCEPZNJ1zCSOFjBWJuFY/VykOSVhK5Hi1jEJx2dwOJiXUa7UWSDvyeoUkXc6K9POX13KBM+OsrNzeWfSWYfFyelKFynkqBnJ5I5ppYxT54q2ODQWV5uBAQI/yE+v5IznP0mOu+QJUqyV4ETZ+iGU8tW+mBBnd0sws1P0e1SlssyuH5Udv7xNJm7bIo2JOX3Ynw+nM4mWhwybTnmTFym29rh0D5Ds7T8GKFXt7CGw3ypAXL70nzGz78DF+F8/XuTvjMFvH2xvM5j+6EVn1JadcGkwsurJQbmKXlw2HZKVkQIyz2/Uc2CRcgCwYqOojtqaQPWsh9kvgiT+X4QrD/Vqlj7rdOaqarIGl21RYUjqhWUo8xp4goejG/EktRrlWwUPaSkKNYAUVfRIXP2DhmFZ3ySrx80i88D8QBU3OajKxnfBUyJtwi/PrzxBgqPPskofsOWbgptzkrQwEMbukeZlX5BKX79pLK13ZbjJ8intBb9sYGiaHoeLs3Kqtx3fjAKUqSEtDM42rnqa09PSmpmR9tSEbDr3+bLzyLMlggPOd9PkfRe6V6cHO2VNwPd4A13F7FFuVWHTI0qV2gcZbB90ttw1Ha84bmLSmENt1xHPfjmL6B1xWIDDFW8OYjheYbJRiqVNQb2wU2qNyWT5tpng8NfXD2lfhYOf/PTLSyUe52s6noBJ9BHYP/vooqBUKOsxYbLSNnEnIG2WfBFZy23+dLqe7Lrnv1sTG95VecU3bkHVHPRjeXtJ3o8yvwot0Z/ujOW2UNaTHe+r9mjvA/o0Kmej3SAP355QoaPpSmPl7jRZ9IpPdXn7vcSruMc02ObjAVd20m3bInnde14gy49ciqFhL4QVTEtDUisrLM3oCI/31Q5+b3KOlV7wILCPaj8lNXNGh6fe6lxfdvYuOHD4cd90pviQOu8E9FVlaveUXPbdK+UXV9wqgytWydmPfbScd9F5Uh0ZhCcBN4J5pA0KqqyVXR3QeWpNS339VRJxpQZOQ9BsS7hlTAo7J2FGB4IneZjTSSCvFNlb2el1pcnFpU4RD40b8iZOHSCNQ7BOkrPt9YC6k7MOWay3AKd3zekqlVux0ngclnOo4CfKDIq+6KjlcvorLpZlZ59mHkHh54UQZzfGGMC4FalWRKZ2yOzNt8rWK26Rqbu3SYx98RqO9cN9MJlPNTkpy+l4EhyTaVsQsNwyniqzAaEhefNvFEyvBI4ulM04WYep622P/S19Ozt7m9z+ElmzeM2Rzy9Xlv1pcWT5qqRUxXEHEpb6pDS4XD+PEJThf9AhsNVlk1qCDRuIvJ7oUEFwO9EZWkFSuAuq72NwfAutdX3wv9t37u/zMcmXv4yZ4qZCsubkQjCES47RUnFGxqt9hXAIfWxJsVZYgoY8TKJkFa7a16CXrUYLwZkKFoOOoPPwi6S8hNPrH1yZ4OBMORVaGrY2iWnkDHKiQU9lBy6PjBkE6JMizpdrHgz37hSrnx9JfUZm/uNSqdni8irAnSt1UGidq2BkCiQ+VN8BB3MHpkwaqI/a+G9J3GziyqgJ2pD27KxEDThVjTp8Ebtv3WLMwsm657F/IuMrTkJO+R138JBgh6wIZ3MWnuTYXFm70SO+SwUF53oXQcefYNFxjDh+5SBzampjn/yEzjgm1d3Qb5cg3qIrXu1oC2aX7ZLA8Woku6UdTAYjxTomoSipNCKMibacuSXa34fsMXmEyfWfWyrj7bPQX5+KAj0W4+YItGs5KKCwtpxpH9I2smzK8EQGR6oxJa1JFBVXnFFrVp/v5e3kaHr3xtnxTR8MWlu/tPwDsh01kOZwoPG2gnwGY/y5hUAniCxs1VuSbSvwvqjwFHvsCn7anF1XOitn7bNGmTQen02TRZfKKpT0sKcuo87ZzFduwrDY5m0ApuNzVk+65Fx5+FN/Twp8LxFbWzN0aWzCdCfzyPsDJnHOFW8Jap8EcXOJT+EIGJ4JLW9PqEbHDQLvvzFwhbpckKRSlPp0Xa6/4kb57nevkvX3TMvhJ66Rp7/o2XLmox6uNvo9wl7Hk+EdheMUzUlj07XSntgMEelhx5WrYMsuCbaNwYrGGIYomwYUh+XUaUNl6sGSKo+Qd4r2MS5z+68rGKeL+6WvOTk6o5+0cb8I1HjoeUnF5ekGzmmlgZKc9rynyuonP1KK/TWcP/g8LyxoqEBebDN9zARN0E6kfsfdsvWHP5OJ29ZJiLwLvEBmPTEN/zU4HvsFNQ6l5S3F1ui1vhhQTuo1cLq1emuja1gqM555GGPGFUCbSXI1TP/sQpGfM+lvE4KNr5Hji6WRVwwsPfplYbEykPQv0oGilYDWZMNKUJLSyJFSWXY0fCsu8GisNozddKjTuU5Nin90hBYcnptxgf4VuFw/KBXjHfV2HAalaoGvxmjNNErlUqHYws6LcVyJ4mCoUJIRkeJi7HAxWnsp9rsMe16OrrE8SBIUNBlA/lVzQuJNcuyIRdNdg7HFTJGX9wl7SJSJms8Oeka5aNRdXKxIeMxZIsuOsco9oAWH5iefE9l4E+YadHbNT3siKpXU8ozhALI70k6qPCcIzwYk4Xe8dNBygOLk3ObSMijSM84sMSMv5s9UoDzbk/qgjj8Ru/tRr5LJxUfZPWdBHb9xfma4U5YFfGjS9gsHiukEmEcP23mxx8je6JWEZXEHgv6PuoihaqAKGziM6SSIxzDxboeHuQOTzyhsd2KigEMWjUVRMlZICpPtOGkWi/BO20kkpYq9JRe1Of1XgvAwabcvxBXmM5HPifpBb20U7pSUto4SjnE6lA//cXNKmrvultbEBhQT7anlNqcEXqGGjQnucWx6553/mCRT/7Lyg7LBO7IDhktxvRsV5T+x+yfrvgkIKU94grKZSAByXuUUPe0d8uk8gdXRhZ72WcNMOo9P2ay5oktlFUp62FOXqnPxPdNYuaMGl/j/s/EAAP/0SURBVLOZmY7k1LOOlqe+6hIpNe3qTWrHDXmXyNc7OF0evnKe7kOniidr+tWkbvmEoXNmzc5X1DMoOK+gDzP/EtJXi/pc5uTErNz8qzvkJ/93jWzYMKYLL6uOXSXPevXz5bTHni/C54X4SgU9LpbflZW8pQpP5hwa1aWx+QZpj6+DaK8FoA85z23YKbJ1HNdigSmuLbue+FFeFW3Z9RUCTte1YmXSGsfIyHSQnLNkqgFU51pQl4fyjOfc4/HNWMa3TZnVKrti1YQeVSJBtSLFlcvkuMeeKUf//mOluAjnaNSNvh/MzRs8dD5SwhU71Fljalpmf32LjP7iGpnesEWKaLMif09EMIkWyFCyqY4sy4iQxuNYKKS8teNh20hVsR6sqHVhDEycyc/sy+RjXsOAs9J3cCZ6xRNxBlTj3xIEG18bvmZ42amvKVRqx+qzP33DEtaGEMMOh9bgr7y4itGag6pPqstPkPLIEYjiFYqF36EdUh3BVkXgygEaN27irBDHm9CZoU34fieMJqmhLvvDMKwFFVx360C1eWhtW6qt6eloQmo2gE1zSOH2bZGKOT1AhyUu1qRwIiaG4ZVWuwfQwbkHV1fXfVeC6UkoMFiYLY+fHdOMUKXq+FhqeHZQ8NTZnzqbTgvexoGx9qDMC3Ed3qbVTk9K+w5422+2Oix3n/9imRlepXnmwVWsInzqhxd3yiL4JmnzZPqHg9V1Rf0m2xT75u4pkrpyk2pwPCirB3UU1xussVnMYbhclGmmRdVwLR5ceFRYQwdooQ30ShIW6b5oaFnHZOK5k0gacKgao3egTRtSKleRJSZEHUKwi1sSz05KUJ/CcMPEOzdx4+ToHR+a3Nr6wqlf0Xn4gOLSqhwRteQrhUAerqVkER1sXfkqX1A2EwlAns+e6JmG2EM612QZUIcCa1wa3zHsSmPljDpnk0/SlSZvsJd4FX2dxxsWW6trNSMZWlKTF73rT6TqO1YKZ2flzEG7OB9dih5wfdJD6mAhfcL+SArCuYTl0TLZdJxLdD5B4HJMBeebalnqM3XZtmm73Hr9OrnyF7fK5s3jUutDPhhRS5YNydNe/cdy+jN+X2T7qBk//rGkjQaqrK+3PB2Ldl2aW2/EhcmdEuLqXUEbBJzMk8LWmUbzzg1hKQzLfJLTFJvzpOHdid/Mi1bHuZKHafWpDanvIDGNZ5OuWDk7L844a6Z4fClofQLlbrRlFvvBkUvfYUv01Qmrzz9DVj3uHCkM9unD++bzNEjIQ9IXeuIYoWvtGpeZjZtl5tY7ZOxXN0lzbEIqiC8icDdu3xRceVNeDTxey2hkMkpooHkgnuBc6Hi0M3kTZ+rKxFFp9Jm8kA/fcQXShJP9ORzKGx4vMsEUvw0IRt+8+J+ri45/YVAoFuhYVVaeKuHSI3FQvPpgZ4Qj0OZqxpy0ZsdxXq9LUFss1UVHwNHij5II22mJtHMTbFnLZmww6HQpUlvDgNSXUzAdlPl8U0M/X19P+Gl6YU/xXQXxkNsHe0IGlPNlAY+rAv2WV6lfCqc8Fq7ksI3bA5j3+FaJrvm6BDOTEk/skIDf5mLWrqeaXglieDPIOzrjHEFWnjrPsUrt2aFps++OFV8ZMb70eNl49nNkro8LiP7xGtCxKgscq9JOGc6c12399GxXXwfcL9rV8bmyqE1O53bPK3fHO4rJ0s4oFjadkny+DobnM3eN8fUSzY1LoYw+VBmCT1XF+YwnB+NYJQkugrbdIc3dd6CfoK/Frfb0jtve344m3n3E36mjd0DxtqL8XhDLpwqhHMduwuN0h5o5do0zijSesEKmia2PSGS6h4NLY4jHdKB+JmHLpCCFzDxZvXGEE6lOc2Zn2fxSSZGWg9TLM7XKmiu6VH6aHvbUpXF+uYGUJZOLJ+FqAH31133yTVLjSg4/cJypPI/PHIwjvq1DL52pqw5yctrnc2m1PyP4/ZpvWe+rob0DGdu6U269eZ3cesM9ctdtm2V8fBb+AM5HlYJUSgl8rnZ03tOfmlzwspcU9SF1XalCI/v70uPyeWWsylI4f8ax+nXHsfLrqVCOakOrfjX7jR9cFsTNP2dnNHMoiq7zoj0GDGHKOjXq3EiZY9u0hR6qtafzxDRqTx0T0QSJOqtSkOlIMaG10V8WIq4xW5et6yelDl3fYFWWnXmqDJ18rCw740QZOuloCfrgGE3NqPNExzEo45j4Cz46U1u2ydT6DVK/Z6PMrUfYskOSBj+UXMGxoy64bw2mvAoSq1dHkP9qYKNYVtWbdFpe1WNL3toy4AiNPWXyjCKPOmI1KZjG5cFImz//AtB2nIwh6kNwrN6t9r8FCMbe+aB/L/Ut/kN0uCAsDUrt8EeILFmhlWIs7AzFvscO1m7o6lXIXwqU4SG7xyrygzgVPX3eJiU+T4BJeSIjGGTy8jGf3mIv0T3h6qIn5ok0PSkHdqBIovKAFB/yZAwCXE3sC1Df0ZVfk7A+JTI3JcnYDolbcHC1l2ov1P1lHSV2Ysja0Y2s7ad2B8axSloN2XrCo2XHqRdKs4QJsscxG8eqCcdqt3GsDka73ps2JeZpOoN5InscY2qbRvWQ83FEJq8929BhSpqzaJ4WHKp+DEv0HUyiqSnbS4HKGMVV6aafw4mbkyIuwWcnd/7tonjur4K16/lDoQOKvwrllehN78Bl0nKeU1NYPlXl2wjtnFdl0nRFAtBl1J6wv2n4DGkEx6pYxOUkf+ft4Nt3M4p5pzGHrLlivnhle9hTtz9pMGJlZiaRN/3zX0itHydWvpuo3jDUO7z5kctQ0UuXz2yfMjdgdlw9qXAVpSiNsRm5+dd3yK+uvVs23zMqY2MT8JciKZdDmBW0e4/0BzLUF8nAcN8PnvbmtRPDx574B7J7N/JiZghpY5DPUSWWqp6BK1YNaW2/URo7bodj3XGsuI3DYlQcPuy71alFL5j8ny+9vlgI/9KtWuncSYbOEGzNPGmDdZDoFOQdq/mfsYKNrkoZ2TlgdGbidiTNRkNXqOpRUZaccZosOvdM6Tt6pQyvWCrBokGdn7WNmREri3eEJqekDkdq8q57ZHbTZmnv2CnRxJQ+K4vLCH1Tup7TuU/dHTf4xz61DlAXUYP7bmm1FPnDAUBv46kJy0qFSWvKTjVoGmfy1CxNpBaVOnCaj8q6MSYuL7VBQuWV4rCwaSbJBgzTtz1O5POa6H6OoPnJ5/1HY2rzJWjhIChWpH/luSKLl+stO9PVSCxNOycCT86p0+XiCcZbmsLpCE+vyXN2HsnGWWT25dDLzlJFrzT3BmhlHznRoJdNR0enpg3HqnTm061mH8Bnou66Qtr3XC8FXGUEzbrE43CueMtHO6P2TBBS4wBpoF47p5HZkc1AuO+OFWu0iUlh/TnPk/E1p+lLQZlnHnSs+uFQnQnHajBwK1a59ujZpkTeztIU86XbX3jl7j4EoIeyx7GmdmmUZ0P7nvp006EZHaD7QiDlw7aal9URyisDJ7wlMR2rbVfiag9XprhyLVZXfzBYM/i28KKP8DGvA4q/DOQjaIYXoyX4AxEDv1nAZ1op12TmBxcePFHZXLSTM+p7kabdDtHV4ViVY4wpV38eYJzJRoWOpqvLWrk7TRa94lNd3n4v8Sp6Op78JgpDsvrIYTn55KPk9NOOk8HDFkuhWtLVS3Wy9JEA23eU9Dj2+wJWjCsYKfsrV0Z4PoHTNDU6Ibfeco9ce+1tsnH9LpmdaeDU0+Z1PU76dKbgcCNdf1Vk0RCdqkAareblSd+St77sk599BC4y3yezbuGV+9Cddajbr24cT5BnMI5Vc/tN0txxW9axAoklbAeVoW8MPPsfn5m87JjhyZmhtwSSvInzmK426dhjtXH+tLJOo4bPUOUZx7nT2fg8Ap0uy/O5KebNVZ7S8LAsPuUkqZ12qsjKFVIe7JMCV/eY4Syfn6LjjPPAxKTMjY7iWEZlcuMmaY7uVGerwOdl4ZzxIXQ+oM9xpvtDcm5IKStUh2RTdf3Ac32mqT4PnyGr9Zdl+LABKZRQb+pQ2jxYVJuPOccwxuqZWAWI7tjTSMOndQKtpkUejFA7l5/aGR7XP3SurkHsKx8vchVzuz8jiL/wxq+0m9PPbE5uCLgSVRk6UiorTxEZGtZOiA2PzlDT/4CUAet4S5X0iic8m/n0Cj8OyNg6eLpMdC/bgwn2BAuPNcgp2FnQodq1ESmd8WSr3Bcgn4kd0rzyq1JiXSCPACGe2i3x5E5Bwxkr6NhWptMisN20YxqZ6Uwn7uVYmbjejhXtrL0DJsPJkcNl/bkvkLmBpWrbC5yQ+qQlZ1bGZIivVuIAcvXS1a45+f7QrpZ00KWAKq/z0+biaJuqvLhMHj1sesZbXerUog0mxmRu8/XSntkGp6FfaouPRJVXPxy2+94UvHDtAV2xerVIZTCQb+PU+Vh/tUrZfHNBzqh8wfaD+eJTNmOQJusgnyYfDzBNEgfwPxkZ4ITRcay68iOgS9XdzLxl6GGaoku1D2momy9eRW4Q7hzD3ADKl0kGcFKWLKnIUUevlKOPWSMnHLdaaiuXCN+kwx/TlawTk0LHORlsXH/L9DvAJdCd9OBhT/+ggf23Wm2p75qSLfdsk1tvWy9337VRRnfMQJ/guh0nSzhcIW9dcaUF4DOB1UoiI4OhDMCHKKNbt9rx7RIlb37x9dHX2r/4/BsKfdUPyKy9PtBkXhkM4+l9noQyHQR7K3Bn9lYgSRKErbDU//W+P/z4xdSNv/L8RTIx9ZeYG1/PO8b6sk5Wk1JTT6winTN13vQpMgDtuhVoV7CgVB3fERWWCuq86G+wEIqDA9oefIi/iXqMkRnris6XeTQHtNEEjQQ1qL/k49nagMfDYPLXXVECn4LlghxgLNSnG/p+rLkJOKxpF0A6EB5CpVaURSuGpVQrwC/n+cDmidCpB/5bnokA51RpRlDqKcLjVaYx/pmf1onmZ3iV030ZGeI3EP3SC+/nb2YPos+/8V+DQuX/BUkSNOd24oJgt5T7l0mCS4ZwgFc7wxLoW3zZ61gTphMqbIdMdUp6xRPgKeZtnF7h64FMeiIfn272gF5p9hPaGXx0KTzYuIyJFXgCxDHFA8slPOkCo9tXwHmKfv19kW136QBjR+PD43F9RhI4V9KYwxUKHSx2TOMM7ZNjZe2MPcrpOVYan1Jrb9HGYN/0sEtk11FnScTJyYvzQceqFNflzObtsqSCcqM/6YMtrBKWTxmvUTLtM19jHYA2JXq10bxA/N7sWX8ZWFmJHweeoq/3eQX4VHQ2uXh1qNAH+ImO+oRE07sknMPJbGqb1AaWmc+aFDEZN+rvDXbNvTN87YFdsXqLyGk4J34J5+iTtPV7NUu+bSBnVL6AsZE3zyt6TQnzpUn1ngGrMIpCvQ3IvIpFOFa8HLboyt8B+mx+WcNMOo/PpsmiS2UVSnrYU5dRewJZ/nb3zgnML+gXpTDByRYnbXgD7Vaki1V8rJWP36xYOSwrVi2TVSuXyfLD4GiNDEipD84WPJlKqQha0hM8/R19l5HrfzhIvU2FwBN+Cyf1ZrMtDYRWAxeMU3UZ27Fbtm3bKVu27JCtm3fJ1FRLpwbegSrBmyvyd0nIR3PEhuWmY1stiwz34yIMDpX6Fohsx8kmzEN/9dLr4k/TPL78M68Ian0fww41rTl+WwnaAI53G4SUJ6Gcd6yw4zQax6d3neRLQ//v8y8wWjhXzz1/UdSceCeq4k/Zf4xzxTkSAv+drA4TZPCMSFd4QI2TQb3pd3y+qYD6LqBOeBciQTuZeJOfHh8C09Fe46yOeTIf2rHobA+CyTKOSKrUvao9X6/AXxW2G22Zm2zIzNgszvloI5RR9+PSkjH/9Huk0gfnauWQFCvGuUqdIVsu7o3TuZnSuWG53MbxJjdNp8HyiNM6pOB4PQ5PRuAde/Q7/rT8U+gBb7wIZz3mfX9E0P7iX/wp/OMPB0E50PvfOJDm1D0yO36XFPr6pNi/RAqDq6U0slqCkvGitTVTQFDZU7KFUrh4svPo/bQZPeEJPe0drK5XlGLeiH0EWrUXUnWveOj0lzLYNztRY1pasxMSLz5cqmc+09rsK5DX1E5pXP5lQUtBhMynG9EBA9BkhifWCX2HEZf7TWdEW7GDos0MT0p5fsdK47RTGx02llp77rpZl9Gjz5GtD32GNMpwupk34nuBQ7+YNOTEDV+XZfGkFEdWSQGOZaG2CP2Jz+ihfsxTmjaFj721KfEbalePGHhC17H49j3sfH3ehnwmHpT9CVeoSWNCWuObcELbItHsuL4Ff3DJKVIcWAVD2ER8mBVXva3WJYXbK18L1t677wnOBzhWr8Ze/grnwaVuxSptjZQxUDGnozyfPY8xr1JYpZKuNDmVJzh73gKkU6UAoWPFn+2k8NN4fAroMmoVsob5ac4hZbPmiowqn6aHPXWp2jKNOJANU3AcrIJHRedI78bRWQHPca3P77TgGKE34DzL10BLtSrS1xfCsalKf39NyvB06FyV9asPJj9u25hb+AFgXljV6w2ZnZ2VmZkWKDwS5EfnjU4UHbgSV2F0VUqTa4F4bqVjUkTByqVEv54y0AeHir8Nxw40jjRONqAHrH3Rda1/tamlfflnX4D8PqMPyOs4oFY3tow+71HqU51zrG6EY3UHrvF49AZcOcN+G8j7C4P/799fbNWKnX903JDUK+8H+3Iz3XE+RBn4b3kz50I2B4m8OHeCB/g9QjqVIRwprlAVUDc0NmmZjcmLoM4wZsN4zRjHoHG6r46d24fmAVseB49WTdHAbTRMuxHh3NPC9XdTmmgvrlLR4dNb8fh35WcWhnK/oMwH8TCV/uGqjBw2oOWP0A/U1taF2jEPWzYFjt+eMrI882Y/ZHraeuk6+zZ8vlx83gpl2ZGE8p7Hx/Jhk+H9D7wVeHxSKP4MQ2i5cQLMKKjvvhWT0C6MEP4UM8CJkFc2R+DEeLgZqawV7au6MfA7siOpjgCfip4+Y0NYWUk+joAuo+5lYzFvHvcGpoHnB+uE+0IdcjaJ25JwJWFuQtpzu3AC3IkruzkpnfBoGTjvhSbJ/gBOT7zxemn9+seYlLjqg96nvZPXquiAfPZqbhpO1iT2OYUEiGMH5QBXW0N9R8nwhpqOnHOsVN+xj7GPXaseLNvOepbU+xZzr6ZsiO8N1kcsJ237P1k2dRvs2upQheUhCeFcFfsXGyeL305kv7LlBGPT9kCqPhTtmotQsZexn0c+jS9bXomnZzumcDY5HUVdrWxJa2yDhmhut3a5BCe5cu0wqYwcb+zorOIqOG437wmL0QXBJX/Dj1sfULxV5Ksgz8Duuxsir/SElPUN9mDvzw/z2SibSZMhijgOMad1NJzqCoXcM1aITi38xEDXNEX0tO8Y7nFqc8jZ5JN0pckbQKZqGk7jtrkw25UsqHJlIVUeSjpctbJZ2eJKRISzFgO7ngsOTKLpOL2Bmvcs49wAj01v6TGOAFXnzkvrTo7lUgBnKoEjFUgV+y3Di2I7uFUX+hvtOLkbmnfHD4s///JP6rsvFa0rPvesQhJ8Gk7KQOcgsR9/x8py4/MkjuKCJIZjtfkG86vAjGOFuovjRhK3vjD0wi9nHCti8onHLZurlN5TCoKXtjgv6rTIuuLcCAPHo/7oVKkDxRUpvc1Hh8qUy9UF0cUrw3+jVxXz1CiTPz0dne+hMUdltpyfW3NweulENdrg29Kst6Rdh2PVhEPMgDbmS46YRPOyx2D2QWrkjo4Zm33xEPm81cBIzaTX8wSC5qElgBGPXQVNoM4lRNVwXqcteaZDQppSbYxcXqQ5WePxD70+zC5yC3z21z4uku8zu/sbAhQ4iP7jbW9FU70zDHlXm/+86omkvvNWeIfTOBHyHYYROl4ZJ8BhKS06Skp8bxF/EYiDNTlZ6hgSv8OnxOmANN5hHruM3iEjGHSl2xP2xc4d3DzQ8rt8cCLjyzX51uu5MRP09RRzunKAwYoBhw5e7JOBhz9HSidfZNPtJ+CsRXddLe07r5Qi+JCzkvY+G9gh2w29RRhNjSulrsuxsjrfedLAZV7tyNk4OnVNkNFjHiE7H/QYacAZ4v7SGmLHnwcRJrMjdl8lR45fJ2VMajpGmCefDuAqKZfjizU4WryPvwiO1ogElQHoEadPDti897APg31t+73lQ7CQls3AUyqbN8qn8+39CN/OMloxhu3oDNEzGfpQe2KjNHavl6QxqXKAuuUvfsqlJXCqjoOhdU4xg8XtVhKUklcGy4qfCh59YFer3ixyHPb0dYST0fP3DBQ9bZlcE6no6yw/n70C465L7afLR0JO4FRxpcpvAr5mgbcB9/3hdYt8HGEVStLIrFVmuvP4ecwVGVU+TU7e1SzI7gZPufsAJKBdrUTnBiJk5tE1Je8DmE+vZHoyRGwJzhQdKQZ+7k9f7MNhTbjCIgOuVLWT5EY4ee948dOirwVr9VyeovXzzzylEIT/HJRKK9CYVotEaaHJW5rhSRyFY6VvXr9O2uMbIOLgLYxjFdXjVv3zwy/5r5dadQbbnnr0YZJU3gMf6cVwANGvzEmfQ85Q3loOpVgtSYkHi+PUZ8hoZ/PwGVtFRnKdk/lYvabiPxRmrjd8cxYXV42WoLTqRDXhRPGWL1cj9XYfn4VCFbE8zEqhDPPu5GnOA25/2TjDd3RsDBZh8ephqQ1W1EnTOD12muAP+blWMyt2hud5BP8GzJNxJltNY+qRUUzf4V39aplSHm47CK6Rvt+fyPPOux8+b6W9LfnopQPxkuhDYF8YFivmTdCowQQn7sb4HXAZpnlpZw6OG8SF5UEpjqyRUvq5G44UZodg+7BBXrboNcso6aX3dYQn+3F5s555GZKFHphBJt4qlbCR0TP4FXA+LB7zcy/81Ms0nJdp0ClJWjPozDjZmVFmAvLTLFHOmMvopX4ZfORLpHA0usO9gGaJ/JOJbRKv+5VE2+6SAsoS6u09Tjb2ighyQEdvblra0xMYgDOQeYvQPEO1V8dKV65gC5m/5ZsZXi3bT3yUzKw6Sdr8qb8dJcjJgPucBwkms8Mmb5Zjdl8h1RbqSfuKBfdlWdOW9lYGHK4CnKtCZVCdrAL6GD+xJLzCDEvobpgQdXa2FayZWJ5wmTq5w3SgNn65fR7IRM1nB15FX0c4PeHF9aonVVk9i6lVS9mEpD4prcmtCBvhUPERA/7ahzZo62YLTtUiKQ8dA5EnCaTRlapWO0iiv4eT/Y7wBR/k58MOKOBYvR4zAi7IZIkt+Z5hqz9thZQxsIeTBeSMqis+52B5grJWNq9W8PqcBR0rvm4hCLXHZdKngC5V5+L9qSeFb0+o0NF0pfHklM3bABlVPg02XIXYMFsQnF/3GUzbX+WzWFbIoYcqA7/djS3qEQzzo7PG56ZqcKZ4W7CAumYc7TrpTCoOY3LtWH4axMnbX35j+8cakUNy+Rceh9Hw8aBcOlbf0+VKmFYqqLLc+DyJo9ax2shP2myCiF5sYT7CHM1F9anPDL/8m6+06i7c+YxjltfqxX8oSvCHEeZBnU4xT3JdotJflhIP2BZBD9af4xzjdHaTTgugOn+TBdUejvmAjtPcREPqkw1pzDZxDc95m0aIx7xtHpDnv2aACLNz55RgZsfG7gcb/aOAPIxNx5bUxNHK2vMgAZ5hqjjGkRU4/1dwUUfnytqhGDY/MoZPV6xUxTyNrKcPa0eet4CNIfdF4spgeS17R9aXh4rM4vA/+fhEXqcZ3Y/A2lfEH3xdLVlZfQsm55fwiiDQJ/kQkbSlPnanRMmUnuwMcIAA65ovJ+RtwiKfm+FLIvmOHXReniD1m0T01rkbdmwmSy9ViHT3lvVkTWNZVmg6eAizfzVQlgU1Zp00CPrdKcsj0qUyLafuPHoKKB0ldTj4ORcMWAS+1ZpOFFeZyMf8MDLszMqTsTc7NEXLFE/hytYB30HUKg3Joie8ToIVp1rtvsN1Nj003SF4Pri+5XaJEIK5CQnbdX2/FDueKxKvYelgtaYmdAWLD7mbz98A7NV0uHjbEvXBn+iyXtq4kqsHFX2j+tiaB8v0ylOkWa6ZRrcHljk8WxddQDlj9IcVu6+LTpi8JqxGM0ELJzobaamFil4+YCl1soYBHCpeZfLXPAFXuhC4nK8vybQ6Ol0aqNM+iFmeV6Y6iSIP7Z92d2nDgXI/KpM3JwIDMLa+DdIIUzhnqNFpYQ0y9WJ56jSd5anXiYNtQoo+SId4dkzimR3Sru9Gu7Tt0HH7RppWG47BIqkM06myY419uBltToL4w+HI5D8cjFcsfEKktE7km9jjhV5N7BuQIJPGE5TNZ5i3J3yFrfuMjSfQqUow+zLk4TtWDmrVbaq6VJ2L7/QTDz3tO4ZdaazcwzRFl8pLE+H47pkNlfZI2hP81nxf2e/ngOXTGgHjoqkjT3veOiTYJTmsSkWuRiVSKcOR4lBDBOcdhZ8/oKLV6XNfMaeE4GtJMXn3K65t/drEdKP508+cXwwLHw2qpdP1ATGXSXoAoMpy4/MklvLZxNasNDZdI+3JLWh7MxeoOcYQ5v+59tzuf1v0yu+9ykT0xvaLTl7RajU/hsN8OqezSn9FynA4dHeZMZ8TIaSiMhzv3TyLS35uoilT22dkdgLzOpwnbV3uwzoz3Jg0TEuBrFGmelUyibMxsjufZNMw2HSc61OdsSN4th1a1i8DS3ChS1kvxk20OkA0IHBu0duCNh0v4tWhItRO3T3dn+6DOvJKVal5pfv3eAYuNLcCWY9q+YsniXzZZHz/AJsog/g/1p4XJa0Xh3HycMzkx4WlQkWtJtehL+PEjBMU60o9TNtZ0wOHYYiTL98KHRRqkvAEqC8kQ9AOgW7Bk5xbsdDkXUXw4PI3J3sH3Rd0jNV9c3UFTcSGUm+QttqCbEjEaTx1XIHBiUfjWGbamonFlJ+AbA5FYRwY5SzvRfaEy8eDVcXtpsTVRTL8+2tFBvmA8b7BlY1bc+wou+V1qGEWC+H4xTs3iOzaKNHurRLMjkM3K7i8kYAf2eJtIx5/syHRzKS0Z6ak3eCX0tsSwRmh0xShbdpBSdq1IZlddLhMLDtO6kMrtM1TR8yDPSyDtP5yYJsjfW387p8/aMf/TQwkc+eUi4XFfAg2die7ntW5tzrmyZI829LUhWFsuTQ5pyGd4U0KdfLp8Bd0QjUfYEU8PBZ+P5hXrHS6WKdGx37KPtv5KKlJ45cNdm5yNnvugU7ZzAbtRgdey4wAR8o49HDe+Zwcf+XHLwuif7LPpX0Q9vpcC9LwY6ml0ojIyNF6qZ+02nNJkNwZR8HlhTD+l+A577kG6eyODyzeKvJUkI+ido641zvAIaW16FcnoGJOp/DTEL7AerIswXKpU6VOfD6hAauHP/s31lRkSHeaPcRnuoQDdBm1ClnDTDqPT9msuSKjgkB5KgpkR92u9gJpu/RqIOg4c/BdUfw0n8JmyvKQVco49nnwdIA4POgw8cFzPgvFaxU6UUXo3PVzOg4J6jrEYwzLPFuJ7EKiTwTl6KOvuFa2mtjeSK74wpk46f59UC2fr29eT3fgMgbN8JYqsRRjlXcW6huukmh6e2fsIpq32qKoNRNN7vjEyGt++AYTMT9uv+C4NdVi9PGBJf1PLvHt596x+9WgsIqMHkIqZ3gTdq2fkOnRWehN3zbx2PCfgktjWCtTIGuUqcw/lXvEOd46Np04z945O2Z3EqLj8FeCXKHTVSvaMk6dAzXT82x62gavp13lYevLSEt/wqxaQbb7MqdnUuqpM/lrOVSFDSoGZj+aS+RFvy+C6737B2xv60b82becGpfk7CAJTkYNHINBtaI9vWlRozk6EpWqSyqVSrHN5cc8WAGGMQeuLKnblYnvOCxZuCSdAeJY3x58j/TGLB9Hmf9Wl0b5NvsILZsr4L6AdWAeLOeLGltJaa7Rt+quRU97+zHwPvv0NhxP4NbaB/sc31XFYzEdCR2PPHS016sPtUQUdMpjklBHls7j5CicqwmRmXFJ+CB7fZrryXp7kL8i5HM5jdlZabdbEg0uk7lFa3RynmwnMlUeQFlxAsc+GOY75lSrNvMAZeb3qGab7S9Ux29be/7Yj89MSn2vLIbts4N2vdJEOXQ5m7P2frUJbPfHPANbXpC0j3o6czyd+s2gqz7YxinrNr26p4L7M1HOAPbW2IwJz5HKgT99bzdnmzip7K5Ulk2UhtbsxqS2FeZ3x3HhpnbU/mXlBe+/FbJfwAMKlvZtIl9ECf8AQd2S+wQeKjN1vDIGKWttFE4JqqyTGW/5JOGzMnQyuuGn0dcRFDnSOtkoPMG3zwC69AKMwStfz+bz7QmlWcOMyotK2ay5gipmOxYV9IPo7IumKJ1OkFLLsA8OVnBtV0Nf49kLmdBhpyX7Hlk6nTwOBjpABSi5MkUrs9Ps+CCvcRZaB2qnouGtbHbFp3jlyiAOP7h4qvXNZ2/a++eWGj/61wcXS6UPhn3Vx+srF9we0woHdbyvU0KKgDEUN6elcc8VEs3t6nKs2u3mTHt848cWv+7yN5qI+ZG87My+qUbyN8VC8Kd8O7vbFZGukGrFoC5ZX+B19NMUOraDcZo6PI14gbfrngmZ2DIF5xXzOezppPDdZElAZ4V5w57nB+rUA9Gkljq9URrKf2NAmUkdrzbq7FDl6TxqeIqG8jK7b7gqw8v5iAb2xfTwB3TXtCHAO+dKNdTTCWMUN4xQe5MmDdSlDhRlBDXHVvUde9YEzGfboXzqSZG8BuL9Arb15wcKHyT/8pJFMrBoURDJ4Nz2nw2Pz048srZ49fPL1ZHj2Au0AhTIrivHnELFXrv1dHvLowuI35vJwYI9dtPI2vz6z1/JFMpVKfUtkqgy2IgLlZ+jj30+OOWpE4VVp3waE9WQWTmbv+iaMzuQSoDlXX2TajCC8fgNKwkdFV5yYkLhSlXU5qoVV+x424/P6GCvXH1kxw9BMcHwhX6NRl3qCDMzMzI5PS2z9boeS/5kb/ZkYffbBZumDMeqUa//CJPiS5947rl3zn3vw0cXCtMXJm15bjFqPDxsTVaacAIjOH58ZiHdl1Kf/w3AVK6y8yMXn60cS31A16XulYfRsT4wiSat2bGbm2Pb/m2wb/GVtcMv4Ps1pqQv2R084x/G1fAQAE7VE1Gqj+N0dKTpvQcYaOZMS+eaPRV9vU2jI5AnFEv3BFrxoXX9nE0uL48Y5HWZSGAv8T27LnTd9h3DrjRWzqit0MSxTvAZsj3YEK5K6CitHMa4tA/tq9pP5PMWaXf04rrSEZAzqlw8V8gwxCeiJPlCEkYf/ZOb5BYbtVfMXfbZ48rl4G/C/tof6KdcXOauspTmdBkZoQDHqj4p9XsuV6qr1BqfOlbTzZ13fPQjb7z2bWv1nN0b6/74gurSwvSr0Nfeh7FQNjXpw2p84jbm34DztxN04uZNhki23DyKi1pTNp3v+W8NjWzTKfXiTVSqdzqVrYNChVkdoo7E8im1OuvcpHrWhpWh0crhqlX/SA2mOK+okulMnDp+ZKjmecYl0ryyK1bMUxcLbB7GsWIeJk5tYO/Ko06WqjGG0XYtkfVovtc8IZJvmEx/s7C9bv/wZXSkc96w9JzasiP+uDyy5smFUmV5wKcnzbFa5LJWcb7dWX0mej5bB8Tvg4lBt2FGk4vunS215ujYzu5TAXwwOylgXBUqUVjubxXKfY2wVB2TSv/GpFC4PZDijXGp75riyOrbw+PO29FKkkdFzeb3S8Vi0TlCe4J2KgvHa8cyjNKM3gWnT3kE3yZjz05PjQE7PV8AyPLRwdo1Pi7Tc9kLytTaS9cFO7nhWKXZbN7aTpLnPv1Rj7qOOuwvkLuvWJ5M3H1S3Kw/FNKpQbt1fNKoH5E0Z4fjxkw5bs+VEIph1MQFHq98OHjpeGm2gGO6y9Cl8RTzWndHZKHx+2RkkLLzpYG+K8oo9Miw4aNvcWt2W2P3+v+e2bX7s/f83earHy3CB0wOOVCy8C9F/hv0ySiaPSMdRGAnroVTeAplrWwcKt6uzRv0BlcM+A4rh9TUTwO+KwurUNIVCeTT5Gw6fdeip33WKJPG4x3L1SreGOsCDLI5ARiviwfMilWvsnCTqnPxve076IonoKOanUV7dpBcge0Hw1r0nZdfI/wlxj4jvvKLh+PK6z1Brfp8fs4lLYDbsdKcLiMjqGM1IXN3/xxn45mOHYi+2bzdnJzZcvPf//itv37nJWZhpgs3Xnxy+Zih6rPQe/65GBb6et24ceNYAVYlt3EygfZwUyjn4ALOK1tv3y1zY/y2Hy8QNEadCpdQ52qXTmmWNzZZ2fGpLZR6/rGOSyedboyO+0x5p+/YMLrcV9IH2cu1Ei7eOT/bdARoZsWKeVAmSxvrWWm85u321ZE75aMd46zeyYyzTQj6/VIsl2B+PGQXmvPBFune4bo/lpFFSwbP71996vMqA0seKcXKinKhyAV2bTStAEL30mtXns6yZrWio085OwB02DtlxywD7Flr2ZMMXHkAlo3tApZ32LSZkSGbFOOEP1gNG4WwMCtBoZ6EhUZYqMwVSn2zYaVvulCqjUt1cCyq9o+Flf6dYbG6Sxqt3a2wsLNUSHYGfa1JOfqcpgSH8wTYxjHpjrHPEhyMZxaKxS9qh/DK4x9KR2vg22k6wyh1cS4/F+ectlRv43y5V7yms7LGW5vJ2VnZvmOHNCP7bJvGAtauJ1CxtOWEFUURn6W45MkXXPBDE9kB8ue8W0ySjYVg3W1lOFBD0qwvRZqlcNiXSitaLI2ppcHc1GJMhiPt1txIuzEzIM25miTNWtJuVeEMVpFPDVMRThlSwr6RJ/NF4M8QA/K2d9m+1OlTnS2J5brhDhXU1JYyTuWhU3/ZiKyVAXRWzXLpO2bQFdvtVpS0m1taU6M/mdj6689tuWL28vMvF76c7DeGt4m8FKV7D8IyDphDAq8xUtbT8ZQd2yv7eZGxNwjDWG8FKvL7yNtD7srCKnraE36aXLzrfhn49oQKHU1XGivX40Cm2cWNOD+s/QCuAZfohzQ6KXrnPb+DRcxXHsImV0o7DgXMtRuh+Oeo1P70a38tm2iyv4h//tnlaLh3Bn21l8vcvXSsOBfNjcOx+glme3/VC1GYJtrNxnhz6/Uf+OFf3vbXvRyr5IILijPHTz0W08sXi4VgEZ/b7oLXGMp2Np3p0jJKUmUg7dlINt44il7NiwTo+a/UzDhKySjNxXfpkaOV4zgZB62iy1egCOACqV5NrY2eEFXh6TJxRq86yARPcMNLB2RoaR9zVEdKz6YAWV21UsHwKnHD/CAzFz9f9RvUlvuDztuv7tPjlWokjhPt1w5kHEk/9KRY3sXd/CZhe9V9w2W/LyNHHD181siqEy4K+5aeXyhVjg0LxZFyma+aZQdhZZigwF75CK7p+xRQQeBchUXGK+NNZda8VjPM6CpBttVrjdE48IRwZsZ4gS6CHAUSNWHEn/A1YNQIk7COJm0EcdRAlnMYLQ2YzqJkk3CrJpHDhBTDCXS6sXZcHCtW+ybC2sB0qd0/Fx17eHPgwWc3gyVP4k39Fk5+Pa9i9gWbN2/uG1m8+MV91eqHm/yIZg48sWpHyUE1Vq+HrZzhqaec6kl9HQKROkyePm+3Jx2XzPm19S2jozILmgJx8wLHwyZWRwYharWefdVll/3n2rVrdXzdF6BMOJveU07uuKUcbL65PLv15nLYnKlFSX2wOTkxDE9uJA7DxWjjIYzfkaAgwyjFQBAU+0CrSRBUAylW0cfKcJxB40ogBTplZZSV3/Qoosfp10sDOGaFMNTPr+FA9L4oWC6RUKePpOC/wFoysXAlodU/HrtWUacuHUy1MAPo0GHrTXTbKB6L2/U72jOjP57ceut3b71l+rqL/kcmbZLfGN4ocnxR5Muo9DOs6jcC1hmht/t48mHVA1a9Z1gjOhW8BUjalc7ZpBsPkDMqT+hpT+wpzd7suxmFS8eJiKtVmRGYNU1Bmwp66HK+Ho491agNPKGrTCprxzfIxc93DLzdSGBuHkXX/lYxDP/xlbe2roU6U9z9QfL9TwwnfQOXBoO115kPMduduEIozekyMoI6Vrtl7s4fQ6Jb4OKtY9Wa3T1zzzXvv/Wd93wwvzKcXHxxYW7puvOTKPjXUiE8Rp+r2gM6Qx2M5Y3OCMpbmTzfdD9694RM7pjTiYVKN1/oWc/mY+YRiipkZLW3Nnx6rB3pOfF7OHF+MEziVVEUvAwXb2eHSVKmc8U7E5oO+ZN1eWg+VmfyNDZKNRhbTuTFckEWrRrSX0XyPVpMR73ak0GgS0WHSWUeL50s5QHdTydf/pKws08SK5P3bFW2PKuLLYmT//WtWP7fU0R+ZTL/zcD2qgODS9E3n3qxrFlz+kln1vpXnpVUqiclxdKaMCgsw/lmCD23hFpA+7K+ooYk7bmk3W4kcbuJymlKO4EjFDWSiG+45PsN4mYcIQ66Qhw1k6hVb0VNOErtRhQ15+Jm1Iij2XoUNeaittSLkTRA+VJcPsdZ19CSehTKXHsS1zhTMjc9IfWxa2QOVyN0lA4pcIzD0/X6mweq1TfjJNqp/F6zEzsOiW4Bdp6UtXEeVc5Slf24nN7JYDJyPj4vs5R1OFWbuXLF98hAPy/sMbkj6+vrk6mpqTeXG42PXnjhhQf8vUr7iOAfjpPyaaultqxfqu2C1OKK1KoDUo0SqZXgcOFSoIwrnwrmuDLm4HJQlloY1iphua8vLAagZThkCMWwXAgq1SQMKgGUOFVXkkKhHPKNp0GxWiiVyujmyKcAxw1TT6FQoVMnIX9lq95YjEkC/T6exLXAKBy7DUlz5tbG1Nar77nqtmvP+dq9u6o/GHgVHNJhkU9iov4DiJU9tPpBhboD2q/MxVoK18kAj50XXK1Sp4oOLfLrSmMVqd43yMcRnqBsJhLIp8nF9xr+tMnaZ414TpqOQ+ENIx8ZyQqsK76Uc1l/IhV4xykQ38ueUDYTCah93sgDZDpUVLdj2ZYEyQ+lEH0ac/BPX3vnff+uW3LZZdWksvUv4Vi9TWZ4F9EWwFWg0pwuIyPQsZrdKbN3/BCst9KJKC5yx825nZN3/vhvb7989MOP/rGkHy3/MpyqCxfd8/ByEH+yVCid2vI6oNsTkR0bkDyFJrHp0uRgyDMPvmVl/a92oHFRLp4kU1tQ/is19obOr+fnL9txPAUn5e9bhejvz900uZt5/XLZshVR0ngZRtDLwiRY7R75SPNQx8XP39COU0WCjXN+ADr4g4v79BUMPBB9/QIBQueJblbqZAG6j7xjxQCWWxOPwH0pJUMdiYsz+anMwPZDejhWdczln78okZ4veD1U8PvEAcfVZ0rfsicet3Jg0chhQXF4MY6/PwjbZVwWJI3ZiVbQGJtrzm5vRDNwkBro73Ool0jaxYok6BhcVWTd45pM+NLkqFCAAw4eJ75oIJZWEzlVGtKujkhrdkbaRz1ZWsElve+L3x8Ax4JL2R/o7+t7fp3PCPScUbPQDuTBydqZDJOhmXg/zuN1IFkbJ5soa8cwj8zJaNvOnTIxNaVyT9jj8o+uUq1KY27us1Gx+NannnvuZqu+3+KyC6T4qKOkuGNWittLUqpWcGHWlOJ0U0ron/yBVKHekhLOV/yxXoiOWkTfxTWEBDipBIWq4CIdaWjbVyiXa4dVwpHF1WJpCT/CxqvjZhQkM8XW1K7Z3du2X/elDVsuOgAnn4OBN4u8C8f7WrTn4DwtfpCBE17am/Y+ZvImvqirVWiozNDLZ4nIrr1YhZIu+5zKE3raE36aXHzPacGz50lkJi7IHJn54EXxg8y8/Vfh2ZYNyDgG8GqWzwZyRkWBgfZ5WwK6AiLoVLWTZBPOe/+ThPLVehD9/E23Hbjb10lyaRhdcdxbCoP975bp1OfxCgWa4S1VYmlYkGhmu8zc9gMp8GXDvrneCpzZPn7z9/8mvnrqY0dbxwrTXNB8xcNPiwP512q58NBm74eqesNWuYLzpZN17uTcih2jwvjKnPFNM7Jr4yTnBhutlkrpiOiFhebh5mUXZ+xUB74A2o6Tibgd/1UpLn3qjO3buy5kf7G07yK02DvRmR6ChCHPAeldDRt8x0WdH1I1MfsBY3jkF6DxR1YNSd9QBSdoJES8moBV6MmcluRdHnQejY3J2+YHNl21spRsuk/VGdnEUcA/qoe3D5p8kD2QVzwxkv8xOzz0QDHuH0DdaFlQIaii303smp09vJIk/1quVB7X6nErsBe003hwMrcp34NqMEJq63Rql5O7eBsIX+YtwZm5Odm8fbt6vnqrKw/o8tpiqSQ45mvhbfzxheedd6NVL+B+jreKvAZt+VcI+/aG9fuMzgTAW333aYrKJaUYBuyzbrbXrtpBflf5fuwJynbZ51R7syf8NLn4eYaWzMBrmeGqhkUvOwe+Y2pJfyJVOFV2OM97zMrm84KcUeXsmRcdqlai7xD6SpBE36jMyXUv37p/D6bvK+JffP4NQaX8AX1BqOso6QGBZnhLlTgK52l6KxyrH+Kqp5pGE5zbWo2prVuv+cb7xkbjfzn3P+G7Qj316oc/qBwXPlkpBufRqfKSZNKn8AaKsq7iQXxZCTak/Fj1+mu2SdRChlTw3xgYkU6FzcDNxYxQE+tgqIAQJ3ErDpLXSb386bO2bp23Ha5cOvyQKI7/HsdwPtKpc6X5kXp56v64fxWtPufU8J5p/0hVRpYNSFDEGKbziTicIkiQ3jhRZtWK+fVYsWKA6PLVwPR2X8wgXbVS3oS0XLYt9PV1It9+Uqzv2/uNwFsL/c0C/T5hsOLvJPqCoAxnZKlZikNwHWSekI938p7S7S3PTECZevHYaHmJTDwCv2peLZdxguo1o8wPfs4H+ZzaaDSWWNUC7ud4iwg/6/E2nps7PeLAg6cqOlGxFDTw6RDzhMj+9bEuuE6bgutenJmtCLjuripuXCByfd+PV0JKxsHKGmdlF5R4cgrGecGPz+gtZiI6VayXjqFv59typWppX6LPVulJzMZl7J3e19nQS09Z76BSjvlbluTKVjt5TZJEF1ZHor98zd3y84PlVBFxEjb1vsW8YCHng623mG4A7fK2jJO40OJ3ywwarzz7pFJknCo4j6LPTjLAm9TgZD94+tR+D4Efa57ZPYcLT3OhSh3PzEopk9BWGaoM7wI2qa15H1n47up0+Jk9OVXEw3dOXAcH7OXwTX6CxPBL+GfB7FSygfvxoful+2D0vMNcn6xLfbapdzWo1tp1yaDT8qJPEvp7IsoUacOgxwjWpXGJU10aoWD5zPGrYPICMHOwCc78VkmebzSHHvcbx+qBgFarxV9kDNOp0j6AmSp1XHoEbMzw9/VeupQ6GxdH4vMujnD2yqbaVE+4OJdOY6xM8OqKL/3UTp0HdD206kgODgyUi6XSUZdeeulCv7sf41JcA7xJ5M1ox3ehoZbz3HtgQUfKOVNFUDpSnUn6gAPdlr+O4h5df9aubLqzAXjqUlUmzkT6KhWsoldeDL7K16k+E2lh4xWpoQEvzKfgUM3wsjwTlzMEWB46U0v7jHPlnCe1JFWGlgapTgUbHGtlrkqxhehMoSz3wAf4HJypZ9Qn4ie89p74I392t9zx8mt6v/XhQKIQJo3EvOzOavYTPCB+kqwHOL+hR7akLc3xaYknXvN7xwfF4KPVcngeF2B0lwzWydljUEfH2KdOUeo46EZ5boqlgkzsmMOxFY0OidRGo42tFaxMXhXmX3m0OZyXdiz/Befq46eOjk4b7Z5x3q7pW+Mw/PMklGv4EtjO/kzeLpAodWVQYEw5FqDzPjfV0I9CO+eKoA39KR1/7L/MQ2Og1DMBJWusMDY9YU3niVWwu6OProSj9cIrFsuQ0R5a6GEt4NAAzkWNv0bbr1UlBqRlgNCRfboXnaKXDsjb+nEKKzst41l+vvSzM8D2DZp3GJ7yiAsvHLGqBdzPwF//4Xr+I7jqezta9z6sVDnnyThQbhUquyp18Kcf9lDsBdO5edMV/x2U5cY/SGvSO64zVlJYQU277K3eSAZWUH1XJACZ+lQNhif1KZz55hBSPUHBM2TZ+AzZQCmRJfy4MnjNy9l49sp6MuHb8uqfa4b267DNZiwb2lHyXezjjdKKnnD4+uiFf7ZevvPmMZkwJocGURS1cFTWM/IKPy88G3YGHCC/lTrv3JUE7XZD2o894dQTq3H7Q+Vi4TFtpoG5cyo0aRo0Il0xMsHEOYdK9+WicjxXmOozbWnNttM8GGeos7U8oTrIGsF/I/MzQ01J1kux+M4z7t6+wxjvGx65c+KaIE7eFyXJPXxWjnC7I5TtbFJkJeNMNKab0phB87CMWk5ltf4Udsir3rAGEHxZ46mzQTVKLTTC8oDZUwfsu7i2OHVsUp5rNIcWC47VIUQUBBV03qquWGGw0kFJnSzEp8Hq8g6YXng62fGeDpsOb/WOqp0RuM3aGYXyhG+fjyN4f5xPbHfBjIDeQBy/DxgkyUPDIFi4HXg/w1tFViO8pCzyn2jZP0YwX1jtCbZzJ3ScJxec49RxoJyTZdIcfLB3mh/AJROJRDfhsmZHuue0Y3usp3O8EzNxhB0fKbx4JZ7seF/lC0oykRaQqarjjDQJh6qRnpk65i4JhydDEd7QSDmRYThV+goPZwA4GyN0ghLLO2dKn3GPpNmKktsaiXylnURvK8fRMwuV+Bmv2xB/+M82yx3zvTzzYEP9BzpWe+1GPKgeSDD38isUPcGZLWqVyuHhEgy8r1wuPIUHqQ4SnR50KsenQe87wYhxls/b+OnyPFf/p3bMoQ3MrTEzRBCvlKzTWd6wHRn/yEba2iWDdwwktVsZvb94xO7p/4Kb96+RJONFu5/OPih3ykSkvAarBPjQeWO6IVEDjiJvFTKKTUEnH3bmjzLUaRwVHu0FG0eSMZsnjc12GZjnXD4ki4320IFtsoBDBfRSOEehPl/lAmY1DXvT7Sk4W0vpGPXU53Rq51Ffrw8bMrg4GzQOgY5VtoMbqWc/1wGFQQfHCsd/WtJqLTcRC/hN4/UiS98i4evQSF8pSPBPRQlPiyUsIGBO6naWzIoTb+G54DtPLuja0CEH+xjPcQxtnCBaEv8nSvJuTLO/QnmG0G3Rd72AzkjKwqpM1vEUbHwaPHsMBvD54OXF4KVnXl35Ue/LXv5cpeLrFBj43U6nzwcSHnd/KdZVKq5WsWwYukiDMrGcLkDWX1tpYDzSIuDKXm/VQD3VjJKrW7F8FGP9FUE7ft7iIHrBn2+QD7x6o1x9IF6ZcF+B8reDJGjpgTto5Vgoa+UeNvygfxLBL3MXhl7aJA6SQpQMHNZ33DPLxdJFnO/oWNCWt7YY6BA5fl+Cb+945uf4Nip7evdcqnd2xgaB++fzSKnei7NyqYB0kny1EiTfOuHOO+91G/VHwUeTJLgsCiTWvDmn20BiqNmn02PjiPZD1urcTEOftUofwULgM7kM5hUnbBrwsNb90MRt1KYj0xlTnYo2QoOR9c/KGpi9bVLdfSCnjM/KHxnNocOCY3Uo0Wol0ubCsra/GfeQspOzFzS6I2OT1XnpDevFG0Uq+3w+TuMdnN4FF0fq4kA5sNlrbayC/boXnJ6OG66GlkVheDTyWOh79wMMiszCnb4erfTtlsjXcS1/dywB5lZMejo9uMC2drOXH35zcCVwJYSvMNUWuQz0zSjrk+BGvFFdeZGnw9mq+X01Bbu1IR5j0EtH3g2J7jgzlnyVE1LTjD3+GayogMDXKEwm5nUKWnoaWLuMLVBCBSyuxjJc4vNUHGNQWiPN208Eas9rCHCB4UnBUdncipKvNePkdYFET28X42dPFKM3vmFL/OnXb5OrX7i+8y6n+wPgePDTiLyXZzX7A6ZB+8Q46efSUy4mcVjaVl/ZV156us57qE/jYMDA8epUMIENveDFm/RgmJ5UdYbX1apRVG9s8tX9YJOWzcqaRnlSIzvAmrcApyQo/d0Xb9+q76q6tzhtYmKsGMb/iBq6vejtxHDeTi2ocUVNrUDotNenGtLWZ62gYJTtg+kzVtShHhTkLTr5GXUqevr5wLrwzTgU0N+XoCmfe/UeV+APPPahuAs4UBgbG3toO46/VSyVVvLXdZleNB90Zkz7pSJ1dgDH6xa8T9O4XnqPz9jNp8/pGo2GjI6N6Zt7dXzYY3FHZKw6cOmq1arMzc6+Lw6Cv33KIx85psoF/MbBl/tOw/mAY9U3jHM1JqWToD4ZDsqJmK6OReutROsOQqaDUkGb60IH2lubPN+T8/L+It9/COjYi+AOCH+UPoveiP6T3A0n4Vpcsf8CZf51RWTnO+BgvVykuEzkRbB9P5yqIU6y+wR3QETuIFTM6TL2hC/wBGLZFJ7CH/48Xr4yuI7RxNtPlBVdGRgU0AD9xUT6S1wvtICtM1dqBc0LPhqcrjkk2xUGyY044/w0jOWniLw7Ksjkn2+XWZinu72/Irnis0+P4+DjYal0mHAOdQeZViaosj30YUHi1ow0Nl0j0eRWODO25nCRGLZjKWzeLcXd8FH0otFE5R2Z+wqdB1nLCPzK1p1XbkWLm3KYVwdwjlXJylTZeTel+EcceX4qoh7J345H1Xedf9ttB+SdYT9bPPC3cEheFSRJX3qXwiub27cph7mr4VZwCW4ZRg4blIElfdJutW06GwuqeTAtNVamkdkXWcdbquk7Oirydloe8mgvF3huageyC8379qfG8jGW4FDgAHaZBewN27dvPz0oFL4Jx+pw/rBln4HOokS3BuxASo1geHYq5bz4fByp5TNxvs7jnZ46DjKHRrOpH2fWH+hwWdrq04nM2nZSmPxK5TI/jfMd8K+56Pzz77JRC7j/IoDTFdDpKoosKyO0+OyChPxe4GFwHZbhnD0CeQAOzgDcbFwZJjCTKpwwUg3oFXzkiUFPVegX+bmHv4F3PgWfo+E3S+g8TcNwAu7DKHrZ5ljam7DPTUUpbByU5pY3ifDXT343k4vhdxwn8hycrt6PiXUlM91vsJCWzZdURV9n+fnsecQ9VFpozgJtCFyditzY6QG90Aflr/P4Tio6VVytoo6BHi4Ze37h7aBZDLcJpNtUCJLbYXAtXKtfFRpyy+SkjK81u/6tQ+vnX7gQx/OxoFQ8Wl+74OosrTtQZXvo4Y3GzWlp3PNLiWZ3GccK8UEbvWvbmBRHJ4Qv6kxXlszmwIMNjzlz17opGd8yq7fIzLyLf6Wcd30eVJ0KpjUyA1cdo3Y8FkbFc06+dd3tmvcBwM8HyifFxfLnMGjP4mdMdH++44LgHKk0DpHOhnXGW9nVgbKMLB+QQrmgLw1lMo1nWgR6+oRzkNI8rax/1pbRbl/Gdh6ZAfvnbkhZFpUT+XESyYUXmbFx0MFdL+AQYcuWLQ8Ky+VvlEql43TFah/ADsJe4cPpUq3HayebhypnaUbuwSv19Z6OEw8/aTM2MdG1YkXbzmQG2LSOcvm72Wqth/zcJ5533uWMWsDvBujQrIDztBh0N2hRhoqhRMUBiYt1ifUTP+gZ8AESTLWJ/cEZvakgwumsgf6BU1zQrEqhXpHZFmbAxlaETxqnS7vRvuDtIk/F6PogvLjj75VT5WC7cdqbvW5NqJjTUZ7X3o4Lnk74Rq0WZM7y5rPmWdDUjBvD80Wf1UIifQgV+gNqZfKCyS6EHRhTO0BvD5LgtoIENwVJdMt0TUbXbhU6qZrdbzvin33xCUkYfTzMO1aE8lZO9aDKYsMVq+akzN39M0ka03CiChJGsRS2T0hhB5wqvR1n7F1bHRQg76iZyMbrd+mlBKdMnR/J8F+pkckq7xwIT8crltkoflcU1P/mjBu6365+X/DT4dpajMnXwekbbKfOi6F75M2/rXORYThWfYv74FjhQE3HRzz+4FSpX8WgsssDktsfgnsDu9N39mXtnC3zVT0C9g1N6lixKTGBbIP8Z09uyZe4x4MNe/gLOBTYuGPH8YUw/K9SsXgqH+ROwY6Rhx3Y2kEQrxLtoGdfdF8tVzuP1wcuEZxNaguqcZqNkX3KPAi1c1cSujErVWoDcMLhChXfHD+GS9/UsfJhy67w0nLL9O12mxc0z3vCOed8CbKJXMACDgDeIvJoOFR/C9/jzN5vK7qXQJfWnuq6ttfFU9bTKQ97NxSYlCtSXJ3iT9raCGaU9U5Pe65O8T1UNQwwLheS57sGELUNmzsxsO4MJbkjCOVWlO322pjc+dpDdEX+m0K3Y0Wtrbh03gFNeUB5hEJRovq4zN7xA+EHazlvFUanpLBllz40bm5sd68uHnBwtequKZkaZVNhb+kcaahhQelI2DjDUzQ6rlZhFt0St5PHPfim9bcw2wOJnywdPCFox58uBXKuOlbOgbFlMeU0vNF1yoatOywp95fUuSqWixLzUzdqQnvrWBFe/kzTcZ7oWFl7RqhdR07LpBR6l842oDpYDMwSQw5Jv/XktjwTKrfng4auc+ICDh6KpVIbDc9nGdR5SQPlfLBx7IDsNXRunB4blbXD5Hi1BZ+ntCFcPtoBqaDe8hpHWdXQOdnq3C872Gk4Ed2bQMeqr7+/AOfs2B/ddFO/ZryABRwAXCrycDhU70T/PLBOFcFhQGKHgw4JG1LW09EJI8vnpubg+UwHBZnGyOHnaPjhZB2bFi6ZY/jK1MFCIotLsSxC6AvjUaS4rNlO/g5D/KWYFJ5diOMXLBtPXv7WcXnfW3bL1948Jjf9rjtVRGQezLFXpVpr88CLc5XLBorbqD64tsgm3D0j4bbd5pkqrlbp30EG5r/WTCTTu80byvVBdu6bTp0tQcrBVh09GxjhdHy4HJe0/xYV6hs03wOM39s5dXsSxD/AhfOUvtsK/wZm/6T6AxfL86SgrJEMBdOcbUl92rzegrJzephAj9FKhvFk13xWYaKxJePpUr1SG7ymd8C8wLdInPm9glxgVQcVqI4FHDLU63R+AjorzrHR4GQ/ePrU3urzck8+r/MomE68F6fooePWDW4X1MHCxKBfICYtFDoBcQzOmaJOeZuuCLkYhic1ZmcX6Q4WsID7iLeInIrp+1LMq+d7a8EHDxgUOkYsbxhzz5KO1BSm1kk6Uwiz4OlMuVt+uvLlpSE4EddC40gNI4C/HQ7WxzAGn9eQ5KJGKXluazJ589sn4k+9bVx++pYJueflcvDfdH5/QyGIG0GQsDo9eBWpgJxROQE05o1nOFXTDQm5UgWVzmnMMJPnwUIo45vtl2Yytx5N4MbpCEOM7PT0wZqJ7ILj8+XTb9h+0D4fVI7LX08kuB27U2gdOSjbqeR0NdczIXgK4S8EW3P2FRdqx2NUYmVaejSF2aPa5aERhs2jl9ruZlkUyrON5uBiwbE6hIgKBf4iut+tMinlBRiDc2gYrF5tfH1O7uJtGj/Ot3FBdSiPyo46fU7H4BwiDgznLDnnSp0oOlPQwVkywcp+nAtMyzwRd1Ipjg/5i9sW8LuHN4scg0nzbSWRi7TvGvVBR4wd8Z52Hf18Cg7URFCEM1WUWThWDQS93Yd4dHctFClZghMvHzKr4Yw0VIibi8No62Ah/m5J4j/vLyanx+XkYcumkte+fVK+sHZSrl47KtvW6kP9D2wEhdCvRp8zFZxBTk5iCeKmFGbhVG3eJUU0Duc035E5qMB+GpNNmZ1s6bxo9uscKccbO+o68SC2gKQl8kH8xaDZdxe4/EEfMJwzMXENavuKdpI0ub6kRTDFMMTyKe0BOoGNelvm4MiyfcyxWNAbU4Ebq3WsFVPkZCNmDV0dZWB3wUrCmKviousxX6vIURp3ELHgWB1CxIVCBZ10QJ0pdDI3Ikh9R2ZevRdPik0qK+8o45S1Np4+k87XORslVgbcANdA2QaCa6vqPCGo42WpBjpSvmx1pPAaOaEdVa1WF97AvoD7hEtFVhRE3oiJ7A+5UtXpufcefh8nmCdv3XE1iksls+jDU1yVQn+eDAsyA6eqCR3jzW1243SRuvJwouXDxn04mQzgbDUUxruHitGvB4vxv9WC+KVSTn7vr2bkIoQP/sW43LB2t0w+EFek9gpXyfvd0mhR/CdzsyKbdkqh0RZ9+aSNOhTgO5zGtszpR5edh9HZNedPEq8wKhvW8MamkSQofPiZU26++YA+sN4LQSzfxi7XcS5P4bGZ8vlN4vGM4jcE6zNwaAu8hWlBpme25IzkRe8TzFmqG06LuWJ5KZJnWfGgYcGxOpRoNBbBqVisjhVEOjBcJZovqNNj7boC9KkNgv/clG+T8lYGk+qN6Nk5PXkE5xA5x8qtVLmrvJCrUf6KFHjqVG9lda5cvA3s5JVyeSnKv5RlWMAC7g3gVC3GefbPwL7IaPYN7H+c+DDJphMuKfu/caD4a71A5hB4G4/PRk0gTMKZmkbgipRxpMyzUjp27PgheOrgc1JlOFH9oCM4Oy0K42QwjEcHwvhHfUH84XISvCwIkidcOpO88K9m5bNrJ+VOm3wBe0Bb4iJqnNVrwfnKUiVpRFYPBzhptSS+8y4JcZLnHMU5DI11aIB5b3YnX5oZY041p13dNTecU1NBRceCgDGRquLFbBgk3yqUQt6i8w724KA0Nft/8Adv6vTubmjpWEY9LlNWHzh0fcP87FRTIlCuYjG/A1J4t7vu3XaB+4PZMDa/bzQHDwuO1SECJt4yTgJHl8vlAX4zz90GdEFvB9qQj/OdLV/PyTzlPX3GzvGOoiykaVqWzYunntDVJRvUkSLPQW0pJzDnMDmaD75e0zEgLSe0/r4+6lfdeOONvJBfwAL2C38jMtgSeSXYV8FBKu9pkuacSyeKL9EiRZ/nL4S2YDzeFonw87fqPDHos1GWziDMIq6B/spf9PEVCTo5Y+MCv6vHl3RVIPQlERypSIbhSC0OEYIo6Q+iXaUg/h5S89VRf5wUk4svrSd/dmkz+uraWdmG7BawHygEXPgLKpx/zKmScNTCjyPhmTyGS3b3LdK+9VdSrlbNQ9QI6lwdbGAXERyqqZ18YB0OHZ+tYplIdT6kjRbGlMdSw5v0jm/zgMLwY8cfeedBX60izhJpxXHyg3aS7HCrVmZLkOtIfjvktTzcxkxDV64Ya+JNet36CQjIqkv1lsnLBFhP2iPU9Qvk2G9V5feM5uBgwbE6RLhj69ZhkPPZqnp1e6ACMu3Je4FQnpTOkyfDm0plds68A8SgDpUnc4AxjcZZW5+qncvDyvl4olQqHVVctGhIhQUsYB/xZZxfJ0T+GL3oDXCUBvMPq7N30YFiAI9rZNmE8CM4Up9smtuGz4F8Ceg/w1mqmZUps0rFVyG4/PgFRC6NlDA2Kgg1BK5ADcDFYhiCAzWAMJggUAfniqGYJA1cqfw4SuTt8OCe1SrKC9/ZlLXvasp3107LTpv9Au410HqETmAWyvsKArJOamjTXVukcfWP9RlQnZM03mwPOpJQpkebEkfYHz0M3S3mRjI6Fyrn2C44Fedd9KnLxyZnrwm+knbTg46kmXwTpbiFr/8wc7cyhipA9YRgQy9Aj1ONzMK5ajZaYm6H2rj9xX6ky5vaHjKC2rvYsAcHC47VIUKxUFiFnvW0ZrOZOjypszNf8O1sILrifFkNLFXW6hGc3tn5VJ2hHkGdIRtSGRMT4fjM7UDoUt4Lfl7k+YLUWqn0oKTRWHjOagH7hWtFnosJ881FkUU8xXLydBMo+nMdultw1vk3hD+F/ATIj4WT9WzYv+6vRT74bpH/RA/egvhHIF3AVyKwR9MRqyAHOk3DmHmH6DwhqNOE0IdQgxNFJ4t2ZVAGOmDwp6I4kXXtSD4QR/K4ViTPvqUtf/2eSH703lnZqoVbwH1GFLRLmEG8W4F7QQGm09MSXXuFhLMzUiiVkNQkzp90Dwow1zXnYpmdbEsAz8Tsk73OEIXPA4bFVplOJC9nSxJ+qj8cOSCfrtlXXFCvb8Tef9lIknrGYTDFyqCHSgclA04D0qq3ZXaqgfmf6785qKJnDgaIYuweLPYKFgXpa0kg53xtGA7WQcJ9KeMC9hHr1q0biUulNw8NDb1pbnYW/lUibcy+BG8nmObeO1IrTOZKdAtA9nNQJ8qjhHOiHO9T5+x0BcSlK0+Wp56O0vjUlN4+VL2N96E5233qrUYnk4c9HbLhwcENg0NDz17a338FoxewgL3hLSLPggP0PjhJxzXN0sUkNpvQ/66G/jLIv1wksmESc/hanIchu26fgt9FbIh+8f7TTVw781ZgGVnxlKv9Wa3mB+N5gmnjH5lvB38FwhcQuP/J39bPxfw2IL78354B3/bjYbG0HK6saQzMJwpHXQvigo9zTuvma6Xxk+9K3/CwJJhwdb6yt+EONvj65N3r69LidwUw7+s8bH/Z0IvXOVl5EsezX+rna25rtNtPOPWauw/Ku6v2hJ8P9z82SuJ/KCdyStMdB4vHZSgnc6iRRyDcO6uMBEAmzwfYBxf1SW2gat7IrvnYPHjclucOSHmeSeujh53Rm/hUx325/VteA2Q2exTIdggvfkpTvm2sDiw4PyzgICMuFE6Io+gJY2NjtzebzVviVn1juT0nhTZODQm/v89nOEKl6B/a+GmwHScT8nHgiUx83s4YdGwQOLHM61TZ0BXPfCzIu1t86oDZkKZTHiHkA+04FRZLuNZEaDVQBTNX9JXL/7ikr+8ek9sCFrBnvF3kSehzf4mpeAVGzk/B/w3GC5f0f+99Ii98t8hnEW57g8gcnBv4PenQyKAucgQmvqdVcOqtYsQNwv/iChQnQ79/58EVLZ6qsc9xZP5T2L+jJXLRe+DsvUvka9jnb+03+H5rEAU1zCzVnk2bV2HeiXbvkNYNV0qlr0/nvEMKzIFz6CnNul2dcZ2L1CmcLh+Z6g0KUMAx+GL/QLTDqg4ppqszV6Bn3xihEJ2i2frMlXWPgG0blyN8kL3VwCUNH3jfx3bZn93sA4aiRJ5g+QOOA1zWBeSBwVxct27dajhXS2uDg6PtqZ2l4Z13PGm4XPjIDC95MbU3SzVpFUHBU47pjJjU83Y61XpxTk41Hp86UuQRfCcp5f2Q09NJApM6WcxremZG83KOVAYcLNDh4gF5xZK0cfppzEhxdlxqs7sk3Ll+azQ5+oI1f/ye/7MpFrCAPQJO1dnoRS9lT4Rz8zWEn9GRsdH7hTeLPAU99HPIY2RvXhB7Nh0q2PHa+m506Z9A/N6wyPeRzwRtFnDo0L7s0y8NisHHQr4sjxMMW4iNpHOQ5QleyDXmpHnVT6V10zVSHbAfedCpiRd7pM74IABZR41AxjbxthdkOwdnV2NA0hUfy2tUx9ZEJLx1tjuJCo88/sqbb0HWUB56/GSg9koc16XFJDmsZY/DlVGPi8UipQ7gCpFSQ9K2cStHfYNVGRyumbQMmg/iLK/5IrgVq3Q/Vk55BA5Qo7c67sPfnwtUgMY8jYn8styQx10ocsB/CGB3vYBDheTGL5dlavYSqQx8jm9iN00dSlQowbmqSbPYJ/XSgIYG5IinEbQSv/enXcEi5azOlx2vHc6De2jTOUwZ3g85fd6x4ncC55pcbbOrXpjECkVMZEwX4SqkOSPB7IQUZnZJcXqHFCa2SWFqVMpxW/padWnPTd6TzE2/oPymr/9UEy1gAXvApSIDGCkPRS9sHC1y7X15v9ObRIbRU99YFnkbevC84BjAuZf3EnkT5yrI3wT9v5LIrxZWpX5ziH/66TcE1coHpMkFSYItZQnnKQUo5qP2xrul/v3/lgqfbSrYC0DrUB3sW4Fc/5zY2pTmrDnZ67zM4DsN6gxgozrwcKxINU7jjR1n1kY7+lglmXnDEVds4ge1fyP4xXDlqFYUfApj4DF0rIzD444FgWceUuqA1LExJG0qdXCgDEuhDAzVpFYrSRwhneaDOOZBA8oIB8OxYtO3EtkWFuTpT5mTX6rhAQSyX8ChBB2rZLLxnKDW929S9z/tZTqScnCmWkEJTlZVGnCwZivD6mjR+VIbNUPnUWuAHcmyhHY0QBvXTh46mTD4vI1zDhM2KZ+3Y9A4OGd8AL/eauuDoMV2XQrTO6U8uV0Kk3SgdkgAuVCflEJzVkLGtxvqGCbVRRJWcRytxt3xXP0F5df/+8+1AAtYwB7wMvOScvnkfXCoHPjpG/TtjyLDC9ypOQ/rUE1jFPH5Cz7o/sv3iGzUyAX8xlD/2b+cWE4K7w9q1adJnW4x5yzGWIr5SaGrVbPSvPKn0uRqVf9A6lAdGscqkMZULBPbTQ/T+ZjzX8YRsDyoxnnx5lTQiYvjKA4lfujRP7/jBpQYyt8cftRfeS/K8DpUY5WPuN2bZ6xMm6mpVOBUcdWKz+3ygXYadOrB0AP9jJXpK/qc1STIu55Slw9QfSDBOWQBhxDJZFKIg7DfNrEHNLGuT+PKKomEz2ANzO2WJZMbZPXOm+Tw7deB3ihDU1uk1JxGR2qjA5n3TplHG22O2PhOEKn7ZR559xyU8p7s0pjApXIGfuPPvAS0iCvASqko/YVYyrvXycgdP5TFP/2ELP7e38jiyz4sQ1d+VoZu/o4MrL9SBkbvkNr0Nik3p6SIcgb6fFUZvc2saqGM7WKlvKcFgwUsIAUdqgPhVBEYZasxRM7EPJyBnWs5fEaxo0+BvxA99iXvg2O14FT95pFc/YlSMSn+Aeakp0nDdQWd8TxqUQilPTkuzXW3SblSRayJz1hRyCU7UOBJf3InysgOxZ3oyV+jAMqWteguhrPRT39hG3ytUh+6A9l1mx5i4DzxPyjHbXYmv0/AoemrF+ZmGlo/lHtin47a1dm+gabYHd+gco7RHFgsOFaHGMHO8SCMm3v5uTCanL3M9rQQzkm1NSODM6OyavetcszWK+WoLVfJytGbZdHEBumb24X4WSknLSnAdS/gasy8Ab0Ip8Y+MG4fIKejpIE8nCWlDKWKFMoVKZbKmp6/kqomTelvjknf6O1Su+l/pPr9f5Dg838mQ9/7gIzc+A0Z3HqD9M1sl0prSkpxC50pxn5QZv4ah04UnDN3DAmcNf2EBALmnalWgc8QL2ABhxxHVkUG6FixZ9oJkM9P3QXd32FY/t5fw6GCM3X5WhFcwSzg/oD2bPVCuBgvpdOknksenE/d2bnZlHj7VmmP78b8xyfkbDw3Sg8eeJE7Ndrmt561PCwSg+Gdg+VcPQuNNyzhbPjfjqIWrrM/suop19wv5ssLpus/kTi5im/YNTN7Ft5hdEDDXsYW9XpL6o0mmg5G5uB7Yw9R9wbYWykO5JSr7Yr4gcQeDncBBxo3JsnAoi0bHrJ085UXloPobfr+5/nAdVKz/tkJOtiMjoOUK1u6NIpWbIcVaRUr0iz1SQshLtUkKlYlDkuSwLGCx4OzCJ/XCk2jY6MrU8hPnbGoKWF7VoLZSQlnx6QwtV2DTOyAG7QLV064esIkxZUs08F1o2XJ8h7V8hqasBzlIThvVYka9e+2osZran/6+YXPeCzgkOG1IiP9Im+CY/Vm3qRB12xiBN2GEfXNisgX4EjdbCwXcH9C/ONPHi1SfG9QKf+htHPPVpE6lkwJ16yz09K8/DJp3XGjlPvQ4np9x1t/oPYWoJ7Erf7AwdwCHNuGuRT5mqnRzNU6FZLXed3T2eeqVPZvbSEUQFrt9tei9uj/O+HK3ZNmH795/HCg/MxClPw1LtuP46sX0nLzz8qEfyvOQWOcnhvwPAtWKkUZHKjhWpzvOESMrQPmy9cTqej2w/x9mZHk9dRodcjXv/WXl+FQoY1w3kxkK5I+7unNAzv2kfUCDgXGx8cXzzbbby4Ugv9XnhmdG9h5xxHFuQnTAnR68tDOs2fHKhPP1SLz8xOo2VXJBehABUkKJX0IPuEqEicSpmM80oVRS8K4JbJrg8jMDr4KQQLevoOZ+fUMHTFzq9HsR5kOr9TnPap2hiaFqiSlQSlUyxLXG/8U1JN3hn/2KXhuC1jAocHbRA7HSHsvRsHzGiK/huqrOE1/+f0itxiLBdzfkFx6aTF61Oo/DQuF9wZF/pqHcxcnJ8bqxlAnlzG/jI1K4/++KQIaQta5zDlUlmoSKx8QIJuoGcjuTXXBlKoKzppmeiTlXE3W1yHoPG90/q8COf/HcTwbJ/GTj3vcbT8J1qr/cb/AFSJD9Ur546i656B8egx6SKT2eAjnUDlKaExOrzoMzBrODf0187UiU09gWA/KQ8f8ydt9mNOfkY1tJ13ekcrLdKzYDeDD7YLyJU9ryn8z6kChxxl9AQcDrSQ5rVQM31gul5dFwyuPmFh5uswuPU6iUg2tbRyibqDlHTy2NzCM4Qgx+CtTBThNpeaUVGZ3S3Vqu9Qmt0qVYWKLhvLUDinN7JLS3G4poRx8loqrSrw1yNuIzKdXybLYQ+E48NotHQQB18ebTWm2mzfeGWy+Vz+VX8AC7i3Q+0rohptx3nsvRsmz3yuydsGpun+jdcGas8NC8Y+CcqWmN2wVmJE4KfFkqrAyNzhbxs2WtKemMHVhHtSTsDXRYE/Cjmf8AUCCM/XUaFPafO8/84eTpN9eTSltzP50lcryLJ+jTOfKxBUvlPFLo9HML+9PThVxjshkEiTfiZJkg75fS7Vm65CV9g5WWb3RlkbTXNRTzmZihXzGeXkfkEkSSDEuyAorHTAsOFaHAKOjo4NRFD2yf3BQX1UQR5FElUE4VsfL1JqzZGbJCRIV+QI7jp970VMc2CO7nBzjcKmzVeCqFWgu6B41aT7tvoCpEehAwXGKo7ZE7aYeZ6NQk9mRI2Tq8IfJ+DHny9Qx58j40pNmJ9c8fPT413x34eH1BRxSVES21EU+tEzkne9ecKju90i+8Yk+TFlPDUrFszChWK2DmyfzlD5KLO1m5xfXOkO5jVIrO/j8vUIg9YmWzE7QKcB8S2eJO9DpnDsz1Dh15Dt6sgRibBzvM+D6sx2NR63gA4+4YtP98lnUSrn1HRz3L1hmPWuo66cHQMYqO8e3N9CcvwqcrePcAQc6NJ8k2ef0zpD1uK+wltxT1bAHDvfmTLqA/cS28fFjgjj+SqVcfigdDjOCbMOqex5Lsd2Q4sxOqU5uk7A+JiHfB6VXMrhKMyOO1mpL2Vx1MRgZGyt7OhfY65lXapPLo12XYGJjbl8IMMumpYx0nDw0mrcaGYoS10akNbBUWoPLpTm4QtoDyySuDMBh5PutS0iDaxva8gZ6oTAaBOHVuHL71FQc/+CsY49deNHiAhawgAxal/3zE8Mw+EhYLh2Hsy009nTFOdMwVuXJ1Yq0d2yV+ne+KoX6rMApU3P/ViAVqtNNJ+5eAcn4ItBtt0/jGtWuU7h5UilZN9eS1Y01AXVOmBdHHtP/m8Yb1b8765pr8h7l/QY/KoXPRQW8FzP7kS2uwvGP5wr+2+oEq3Xk0EvveFKGcqkgA7UKVDzPmPox9YR4W19aVzyNOVn3a24bMpP01p/dB2/9pftwegRkMQbyuqfW5TO0O1Bg9gs4iECjl3bu3n1xsVL5QtzmKxLYtKaBs2BrQ8uHxJuzUp4alQLfUj43JYWoIYE+CwXHh89DsRPbfDSN9jAVjJwPqrdOk3ZAw5vOiTC3S2Rqq4nnC0mZQm8rFtAhQwTQsCxJuSZxtV+i6oi0+5dIC6Hdv1Si/sXmYXkkj9wyN/+Qn+m/ZuJykxl/sUjKJfEgSb4XheFHprZvv+yss86a1Z0vYAGHCOyid3wYc/luqfWXpJaUpU8wrxdLMtBqSh9OlZUkxBVtIoPorno/UYGhjG48g+HYQL+fk6LMNiOZLYpMVyOZmZuUemFI6qveIXV0daZcwH4g+ek/LUqS8juDUulPjVPlYE9ZnEwMY1VWLpUlntgtjR9/T9qb10u5VjUmZvLhkw3KG9ny6mwZfn8R4Yy9a92MtObQkdL0nGP1XzuY4S21MvX6p/Ox0ycSIrRj+clce/IZp16xaTezuL/iMrixQbnwT0ESvJCrhPqQOY8HcA6NSuCNFsjpiYyN1VXKRemrlKDsrABqFTme++mlt7Lm5wJE50j5MpsLA3O0nshzLm7ID6A+YODuFnAQMTY2dnSUJP9SrlYfwxdrZqA9wKDDARQ42NE8QasuYWNaigiF+hTkGQlbc7ico6PVVoeL77TiA+dccQo4+6sDBjnN31IQt9rEGYZOE52nCI5V3JzDmaKMy4V+ict9EldAueLEUIMjpfp+OFegTEsHCpdVppNHZg/klZj9OeomMj0ixyNgI5VSiT8p3g3bf603mx859dhjD/kHRhfwwEHyZSlvXS8r0ftWFANZiR56JPgjMWKOCBNZDZOlmHSH0DX70X1rRb6ZhAsRMEwXhylaB4vze6OFIQHnCvwsbKaDWHZBzV8bbQG/AWk3Id1mJBlFku3HvFdGkf+Cs7UHtH708aeGUvi7sFQ81jxbxfmCMbrRucMyHsGGv1rG3Fi//kqZu/wy6RsZsSdRzjmgbnXK6qj8/+x9B4AdR3n/t+W1e9fvpFPvkmVLcu9dNsYNGwLYBAKmJH9ICAk9QEgwJqGbXk1C6M0Ug23ccQUb9ybLtmxJVpfupOv3+u7+v9+3M6t9e++Kiu2Tbn/SvK9M2d3Z3Znfzc7OarIV+MYJ/NnYuylHQz0V3iwuEh/+NaIvFNha9zt+8fk/ASGAjnjHcXv4Wnr1gnuf/gvvyYS/Rm5NWa+wHPoyU6AVRel7cCB8KKoaA+kLqWNAbNbD/rAPpyGdTFCa/8JB/UgdSV1xvKqzcN2Jrv26HB3Y1LouHzq2UfFoY9am418xRPv1RSpsKsaLhC1bttSlMpl3WLb9DdggI+EKF5Ijij+yI1cNA4/XtA5ILN7Ow0WDMkCgnBIZlSKZLPEaik+wQKh8cuUpYiVFcX6ZZ4WyTJvvVpRnk4P5VXiMhzR2ikkT/2HONtIijeQDaeLeQoK8kaMuZmijSL330HVjBQlNJmZCV7bN5Ap7V3Hdm1h+at7MmX/lOF1EjBh7jTsuJ3tJC81IuLSCr6jD+ApeytfcEr4s53N0R9IifHVOEHrL2w9whmytD5O6+2Pdv9L5GucAnf/2wJoOuHVyvH0QrPWcbj1va63p0LPcFzyzuZFeWHmFfDQ6BsO79aomzzQ+ZaQS/4rReb+S0WYgVtcwQ7UrgU/b3J6Ut2ykoRt+Q0mudD1CHjwGlKT8KySLdfH7PvHz/1HB8fhkTf/WAvXv4D98Q6RKwPurLg/5AYd2pVfHseAPW4zU+1LSIk7aWA8d/Ue2WFO/vPKuuw6Y6+FWy/gk1/CHDNfLOurYdR3KYUP6YrcfPzhssRhaV/G4pbD0QhoLU/P5kzghT5xO6gy6L4cRLr0NlKnK1brejrLRo9326gKdh/T7E9hUjBcJvb29xzNJ+kUqlVqgR6vkAsFVEEHgCcWF04ZziAsNAHQV0CDAL+kQpXWl8OXmW5xILkZdbthWN7fYKk5D/L5SLUUdIU5JXY5uuCREbDROqXSaSoXCKtsw/nP2jBl/ZP+EnV8QY+LCu4oS23K0KOHQaXzlncyN53K+xOYmLGpPM4nC8nEI3A6r69PPVwsSJ405jGoZ6BwPVNk6HmCJ6x39Nzgc9GKZvLJDuwyXNvF+vMDy0UqFHrQz9MiiL1Ensk1WuLd/92z+4+4rZiqxQr4JyCdvN1gXU/lqxVk2UblExYfvp/zDf6FUtk6SoZ0JyJT/E9KrfYEdBbtAqvo256l3e4Esq0Yafd7lIlCmuhikLcR/bctF6Ml14bjub3I95tuXr159QC1M+yeiuVxZXzE9729w6ct8JoYcYQ0dEJIDiR/W/dpgaF1J/BEOcpXEIADqTJMnVsOjVP49quJU3oBI6RDyIXBWvJn+bxcV6X9Y7ldgEzFeBHR2dk5PpNOfS2cylxXyI383EydbrpIQwr4gpoatdbmwFLQuvxFdpwrSRGVI1+mj5YXliOXodErnH7HRUEkI6xFfMpWiSrm8mc2PvDBjxtUrDSP+Sz5GAO9ySndmqblcocZEhurMiqyenOJG0jZsKhoeLWJi8yq+no7l5NOZTGXwKA9/muoRqfFC0iKPJk4hwhTE1ZJo5FmIrfNEbADjHHqso1AmPE/v4X3czLTgMdZv4E7gziXfkMeHkwru7Vd93LDM/xYDdSW9lO6qWGpVK9xuKGW3SCbJ2bmVcrf+nsy+IbLYliiucLQzyCPZlPR90Thlh+C6JvVuHqL+zgJ3+maQrgr6fANyQUAoD0t9reAHfr5mcX2usc3KeXPvWfMCF6cSHzi4meh8rtovcC0vL6n6kIMYpz6ij4GRqxST5STXdxWRUrpv+/UqNvKqAAS20qVsDq5LD+eTdP4bBvf/PYbNxNjPcF0309vf/45kMvlNvKWAR4BVwMlXahjiw9WhMJqt9d2xMGvE1fDpdIBciL5SbSu9pgzrNaRoEanj0VBJCOuRkMRQfrncWXacf9u6bt3PVq5cGZOrSQC+Qgy6nBK9zVTHDV9jwaN5iQodxuxjMd9BC7kxncNp2tDOcvIE6xZfVuiX0PZCevyT4D9uUxgdYltGpfwLcc+AyzUgQdBV0PqoUt3ukNonNqT2wdbp2Jb7Qfmxzi83GQXOt5PT313y6NdMu+5bMYt2GQf5I8PCLV9dnEykr9z9oWWAa0cqCDSU25NKUSrPSGQlVsDthlJwNZDn5KnU+QyVNzxL9EIPWfkyMVnjON3OIGltiXjZHv8Efs6LNap2re+nXG9ZPV5EmtqQU6l/1HmVNlD+a59/8VZcp9Mm+w3z/vLUXVykxByIuI3on1l80jKoHRepkBgFOShlaz04UK2PEI9yUNcpvrGTnsUOjuHg31+QHHTdwkZeHVBADbvsUjdfJh+/uEjfhWt/gzcRY3/i6quvts4999zzPdv+fsKyplbwCQac9BCqLQVcEErV0GQEEE3ZWg+n12kD6RtVepUUVcWH0gXbVOmGpQlJlXLkOCXDfmnUYECqIHOuxOXrkAn+CxMjV4brfmzu88//0ojJ1UGJNf9CqdYOajeSNIf/0j2M+71j+QI5ii+cQ2yTmqVR9C+fABFzGKLp9xRCeLgMKUfJsB5INOwsArKk/XsjWQTlKR8C7gyQQyZba9i+jjvim5lVPrHg+9SJqkHygwnun777Wj7orxkJe5Y8r/UbC2kvcLiVoV3klvOUaJxGBpZyCdcA0oB8eQ6Ve9ZSYdsqsvCd1MESueu6yBhiQoQktj+pTuZWaYl2BwaIlzjhwg94mkmFnEO71vZTYahCtuSXVLsBc9jZ4PZP+0QqWzkxZ7biur0mWe/58b2rf3GFXAEHLm5g7sOk6hNcO+/ns5CpqCoKqiVss64lUOUDQjoIESD9Av+VleRI+SME90to1MoPSOjnCRMpvdwC7qWSY5ST2dT1WwYKb3gXcywk2d/A5mLsR/T09BxtJRLfTSaTxxWjbwGGIVeAj92aD01EgLAO1LK1R8cF0jeq9CopasQ3QhotR0s7bPsjpMMNIiGsRwKQxmPBUok7FO/Dc2fNulacMQ54eJdTcmczzfcqdAS3jcex60S+GJYlLGq2TDLw2E7mLPvJX1LUIlVa1vKJDOeBOlIZiMRxicIS6SB1fEQGOgMdCabzlMuU42z38C1yg+PRvStm0yMTbWXufYF7+7c+YiSSnwue26ItUGSp1PMClfp3MBOfT4nm2ZzY4Tjk8tsLjFQBlb5NTKqe5Dxlzs4XFIhTrkDepl6i3gp5xSFKZOokG7c2ahRLsiqy5dvQkX+wq0DdmwfJKXtCslTGsSHnzj+B/nnEMfk6pmOXPS9veO4Hf3LvmqsOdFKlcVuWOtwcfYJr6e+5+lIycuVHSZ0N01U9ar1WfNgH2EyuUsyUTK6xYN0qlrq/CfLpAB9LVHCeaVTdIXMKZ3/vCz9Jn/G370TSFwNqV2PsD/T29i4wLeur6UzmomIRw9Vyiquh7uDgLuI08rYfVBUnNgLb8OiLBoRDJIa6uecpVSqUsG3Jox83ohxdHoD0AC5AKQsG60gdbFel0XGjySDtSOlEZV2nU7boIT+OJXg7UNlVQfm4LqlcLD7G9nvnzJhxt2SOcUBi53/TTDdNp/MlcCY3dCcwiVqStCiDK+LlJFMAtmuofYABG8QHhEY/ToTAjSOXMGwtkQdqLVun1zbia8jwdqricCOgDBb4MTngiRZWIKh49Bxzh9u5A7u+2EO3H3s9HdDrwHlXf7Pebbe+YNal/4ny6o9SJjaeW6ZS9zoqdD5HiaYZVDf7GERwBtQKS7+xQGpyBrdTYfuTzKnynNUfmcIntUyuyGTbYjIyM6lw3x1U2rSOkqkEJZJ4qsxpOD8okwcyxRWNNTY8x6CeLUPUv2MIEb4PiXlTPoUbHdg9v9WV97CxET7H+Oi9wefO7eHW8OOL713zXY6TYg8W3EI0gy/Zf+du6h18BoKRK0DXHyDXNiR+wpUwgh6kZ4leL8nnx0LhXNFS15AwVR5Jr3Qs2DHELK9u0Sw67RtXUNPxx6z1tm+9xFx2waMctd+BTcfYDxgcHJzOJ/ZTqUzmH7C6uiYQYYhnJD+g4sJ2OLWUyaFvcJB6BwaoyMQqnUxSW1MTZZmAyNpSKk94+1ofJn2jKn04bsR8LEWLyD1Np0mUfvwXhFAcQqaujvL5/C1OpfKhRXPm4OO5MQ4QeJeT2dVER1KFXs+90Vl85pdnkiSTY0r+XKKXHXI5agLEISxr+URiv2v5R5NQdT4Y2KY4+T8UFYblifglMGzu3UG0ig51crkPGw79slihPxz7azogv2Tg3frVOa6ZvNJMpy/BN0V9UlURUlXsepbMRJrS01aQ3TSH6w5PcFT3hREtVp3BHTJS5VWGfFKFyq4wkTHqKFE3nazZS4kWLCevazuVnnuKKo/dR6UtG+VtZCvp/4GKUSqMSpUGK7Rr8yDl+5iUsY12CNuQ1kltdlzAedMnjAUImeN56xzX+/el96/5lR9x8OFWojau/Q/xqXk3V2ljMI9D1Z3USERXtbRbr+VjaIIFYbsGJfhSMB3VtyCdSquJFf8BQoPc1jQunU2nfemTVH/CkeRt7yzw9fFjc8WF7+JU+x3YdIx9RK/ntRi5HJ4r/yc+Yuxg9uk4IBeKbj0ZgaZ84Xj8YlXz7V1d1J/LsdsTG8CN35jNUmtjI2VS+Do4X2Q6SAoUo/SQ5NYCmsRpGU4jHwsN26F0UTlWulrxYfIk90DYVgGkC8eHyaKVcvkqI5G4Yt7UqdukgBgTFt7VZG3fRKfzeX07E4iV3LhOT9hkYVQGl61/Bbz8qCJIEVt8I0kcAyRco5RR5Q/bNeQwH1Rlj+azVSvOpGqI9+txvmWu6mKCdc4BRrDcP31tIVHiSiOdeg2VuLfkXrncu5EKnavIKxdltCoz/Qg+YOblqGQ5bv7h9sEZ6qL81sc4XY5Ni7B4seFiCZcOstItRMk6MmZx8U1T0ND4IT9AleeeocKj91J5ywZKp5JcrkFDPSXq2Toks28MLHKG5LIp+d0N7RdoTbV1gFIQg1Ew7uD5n3cn79gHl9z3/IsyUjKRcDPxH1AmvY0P/sNMW+fKY0FVTVI1rAd1VUsfIV6XAUC3+FKwuPCEYm/wIeA25D86KG+ZNOPUI+nkKz9B9rSpRH18W/C5dD1vg0GVS83lFz3g59x/CO1ijL2B67oNuULhXXzSP5Ow7cS4SZVuJUMI+0RTNghGLp+nbbt2ER4x+qun+99FEtKCABLEsq6ujprr66mBpYVGgX26QUA8ysLIln5bEeSswvuMdbaw79higvOlkkmy8JgR6VAGB8ShDF2WlqJF5Ejx0fyaPGkiFQQVhwDgkSfvB54PfNIol786Z86ckdewiPGyYctVVGcO0gmmS+/jxu0sbtPqcQZxuv0zPnFQiwAFuo5jEYwsQer4kNR61D9MQg2Xq/0qDMvDYlic8g3Lx5A7BTbf0tyJg2B9rpCl20/6vnwPTaWauHBv/VEbmfkrjbrk28ASnVw3FTtXk1volmNMtC6g9MyjiP/C4tR+u4APy7uFPipuf4LT7+Sj5DaDm2DTqqdU4xwy8XF7p0xeQxOZ85dV1wJGtfBclSvM27aR8o88QFvuvp/6nu+SV07xdjL+oDNtf4FR/vHzVYuawGYwOsVboJLnoQndZLj0fSdhfPXQe58dQJrJghuJTmOO/FGukHO4R0mgh8RtgArUpwNESBDy1Yxn1EoLH+ZcgVyZvAGMhuNbUsnpU2jpZa+mQ97zD0yUucsYUt0Gx3FePjXe76zl57/Rd+4/hHY3xp5i27Zt2frGxrdbpvlZJjH1Y5Gq4IKJQJMMjSqbL4CBoSEZqQIBAhCLNFXEStlCljgdRnnq0mmZAI4GQi8vDSIFclYIBczVAtB46G2nOF9LUxNNaW4Wgqa3wT/B9gH5VXG+x48bMT4iNXkKQsSnSReAfapUKps80/zg3KlTfy3OGBMCWy5nQlVPx3Nn8vd8ui7mvqgR86b8q2DiQS7PMYjSMBkmRSPkHVFCreWP+ljscRwQ8kP4j5z4x6XrTIP+J1WgOw+9liZ8h165/dsfNAzzC0xozNKOZ6m48xk1t8mkRNsSSnUcxol2z7/Cp7tKu56jPN4ANGxu9/DYbxolslORgDxO6/EfZebMBUQtHVwpalgjCvwRye2L291L/Q89St2PPU7FF7aQ29PLPXSB3HJF/tD0R88xIV5NiteQ+sdaHwZzNbSjREXXzXH9r+PduKVctP9v2eNPP6VSTzrcQDSFT+GbuW14K1ffUu6NUqDHuKXCBCmsj5tsQXJA91go4ro3qG5KE8059Vha/q7LKHMEXzPd3X6CMPgceq7LHSu9xTzy/JuVd79A71qMPQTfROmhQuFN3PF/IZlMtg37DuBoUK1hcLEoaDICQAOpwHyq7Tt3+o8X2RaCEgoBueL0VXOs1GiUHpUCcLJBzuCTBoLL06QlCpSDbTY3NNDsGTO40ZKh0yAuKkVTctR4rYvpj6BJYDvQawTsK4AROSaDdzqG8YH5U6ce9MPpBwJ2fYlWlDx6u2XQGxMWTZOJ6PokT0DIZckhIErajujDJMgUC7F1XtjwQwnbkLC1PyKH+aBG/LXixu0DWCb4tik71M/n5LeGS/9zdA89aNw1cdfCkseBVupyquTfVNm5xir0bGQik+AYgxJTl1KyYxkzljwfG1cy/uf7qLjjaXJzvZTITGVC1UGGneF4PkT9Oa6WdjLnHMI2TtooQOXxH6GU4fww+Y/ZoXUbaeDZ56i4+ily+wfI5Z67kiuSky8yp6uQ/5kv5mWpJKXq67xKxd1iut463tSz3II+lDQSdy588Jk1kigGRq8OIZte6xh0UcKjI5L89z8IFiiP1KR0BFz3CPo6hq5UHQ/Ah5c48NS4gAKSNrUvnE3TTj6W5l14BrWfdCxHcL/MfSh3IpInCi7D8VzvLrMhc6Exf2VBufcZtbcWY1QwMUkVyuVL+e+lzzGpmrEnpCq4QAB15UR9IDA4MX1DQ7SDb+6A0HDQRArQRAoXpBAW2DqN0sWvQph4sYLfMVHhxmPalCnU0drqX5wqP8oBwlKXG40fya9lFYliX9jW5C8ITAgx+uY6zjdNx7li5syZO6WgGC85+j5DbcUEXcYn7R22SYeytLD00ESFXHIcAsn7Osw3XqmOU2xdTtgWQ9k15DAf1IhfdImI+MQZ8YljuA5gYAVTs/MOrWXx8/oKfffQa2mrRE5AePf9YJ67edV/u/2b/q6Y7+UDsPlYXbLrp1O6/VCuX/4Ds1xiktNL5cFObhcSlGqcxenwhh8qgHtZECr+w9BraCRz9hImTFjzapwXJyqW2xkhWZjUvm0T0ZYXyBnMUwUj/EysykKsuHxuUwErnXTtadMf3fyjP34gsXPruiVPbsHXI2LUhnEr0exCgk7mJv0UJvz47NTSskt1JVbwbAXXLJ7SYuhVRqZwWlmAx/IfCrL4FGreTpjUNH86dZxwLLWdeDR1HL6Y6ufN9RMPDHAiTsUbGREcx33QgGt6n7YPu+DzyrvPGGWLMWqBT0Iin8+/zrSsK5lUzRRSFTpx0QrF+Q2gW0SFwFL+cGxvfz91dncLGQIQh6DJESA6JNvwRYkV9stxHK/iOHkhMPy3GJMTQ4gawjiBspbMny+PFMVW+VGClAJdlSf7oX3K9s1qfzheCBPrAXkaIehRK+wHH1c3qx+dPW3afv/OU4yxseULdAo3fB+xDDrHtigNQqVO9YSE7BsH6VshtR3So3aQlsUwWx8v7LCEinSQkfhhaSFZhO1acXvkG0EHMMmdOyW88X+/6dGnUmm6ffmvaQ+G2l86DF156jGO61yZtunMMves0nrhUZ/dQIaV5ravTG45J6uvp1sOISvZxMeJYQscONpIDiBVMxYQpbNoLP2C9whcVs9OcjetZZ7F28d0CvT2IF1oi4LASetbuuiMM99iGIv36yOlgx0/4LPDtTzl2Ne/8vTm2dM+WNm+7ahtz62nwa5uKg3lmUhV+NR5Ms8Nj2ATmD88exY1Lz2EmhbNp9SiOZSZNoWyLc1kcBwx8SV8Qk71f+OF43kbuC17s7H8gj8r1z5h/FuOIRgql19ted63uHOfWSqX96oCpZ2TVtFHoClf/+CgTFTXfw1pUoIgREvZIxErBKQpVSr5SqWyiZubda7jpEzXnWeaZoeVSNTpcsYDPBJsb22lGVOmCMEJtqPyR0lT2K/lWGnD5EnrEhCHwI0ZbP6RNJg7ViwWcRN8cM706fv9rY4YtbHma5RqLNC7+aT8i23TPJYGLqWJDLnEOIjUl72ytR61q0iU9iOvttUxD/NDqSGH+aBG/LXixCeOiE+cIV9Y5yCuGjpuIQwElCvUw+JbaaJvHn4d7UCSiYbtH5v6mlS65Qo71bDCshJ84/tDGFgVCu2XmWhgUrWYrEwbGkOO89sZz7TIaOG2qmMOs0m86adO1p4AFTXUR+76Z8mUhUjRCtWGl0gXackRXzFXnP8x5Yqxh+DzlqB1t73H2/jC52nnjkQZ1y3+WnMq/nXNxFYWbGVyazW1krVwKVGCzy3ODc49X9Ck5gqPdq5GAm+C/+BwHzBS7uvNQy7aotx7jT3fg0kKPvFmrlh8tW2aX2ZSNQ+kCpDOfg+giUQYYXKBpRS2bN8uujQSCEij0gmpUb5axAoXFeZUMRm6v1wsfs0xjJumZTKD69Jpo3HXro6i41zKxOTtfIEeZlmWIXnGAZCrpQsWUCqRCPaFf4J9Ex0+UX1/ED+KX8cJidIhZA8jWhz4R+Z8qaUtvpq2rMvb29v7paAYLxq2f5kWcK/2WT4DF9smpTGPyj97ExcBQZILzpdhvUqG00IdzR5JQlW3VDS+Ki2LMCEbFheyxdS69kMN+8Qxfl3uMQ6OS7eWiC4vD9CDKyfY3Ku176QmM01nZbMdr06k245nkjTNNBJJz7JTiUy7nW6aS2aqmY+H20omXewno66BjPbpRFn41cHuKdDG5AbI27iGsJ6WtDkjwLMTLs1a+FfjhDes5HQTcvTvQIG748GFxnNPf5b6Oi+hwSH/PITrHucTAS8ttE4lmqEe+ekbYl/A2+HeqOJ5xp1GvXeZOe/8fVrSZ+QrJkYA7vytYrF4oWGan2NSdWhZM+MIgsqMXgwQ8lsNTSo0BvN52t7Zie9Hia2JiCYgooNMKb0WsWIfvrvw476eno+8+hWvqPmX6DV33rnC9LyPM7H6G8s0k8g7FrCtxvp6mjtjBh+e/xcjoPPqfWKlWldxvlntD8ejxlDuaCFMsvhHHglWSqWtXAZGrX6JImO8ONjyOTqH+63PWSYdySZfPr5/IkP2EeRFLrJqWcsnEpc1JIuqvGGbUTMdQyRsMZStgviiaXWclhKx2x7LN0wXo4auZJXOwOT2kkvrOO0VboZ+ffJvaEItY7Ltg5Qd6qcFxgBNo5bWOU3LT3tFdubhr0g3drSTq1ZCt5NkpDJEmXqiZJqPDQepDnBPgHYFLdFAD3lb18skeXzSZkRwnNvWsdk45IhLzNkn/lV5Y+wDvCeufY3Xue07Rvf2adyxKW8EfG4xKkkdM8nomMX31F6e7yj4/HMpFe5H7zQc+jfzyL1flR1XUowxkC+Xz+PTeGXCtpeFSZVUHjp6Fnt0WnFhKFXAZcg6VVhSAW+asEuTEJEqAEKmVJzWhVj5aV3XcX5Rbxj/fOyxx466OODvbr21zUom8cHMfzItK8GZVczIwKjV/FmzZDFSpEffAqn30zd9eyS/2COkiZKnWgGQBwLq0WBdJkO5XO73rml+aG5HBybnxtiP4FNj7LiS3sU1/++2TbP3Vxv2YkP2EfuqCZC2Q3rUrpI1CFDVSBTixYj4YSsZ1iFGjIOEquyqOIngoLfHqEoHh96+/tH+0XQloWIF97JDfY5H37aL9KUT/kS7/AQTB0MP/35GJp36OyOR+jtuKVZwpTOrUQcOoFJwInRl7inQtqB56d3FpGoDs82CTD8YGdwJZxuHaP7ST5jLz/+ycsbYR3je+mbv/r/+h9G384O0qwsNvYqphvQn+MD2tDlktE3bt3NfBT6vhuGS6zzhuO4nE0e86g8qYo/g91QxRgSTqlfahvEl27KW63WkgkpTHT0wnoqsOu24MJRaKJVoy44dBNKGckJEadSAdHq0iiVwv5tK/c3K5cu3S8Fj4I5Vq+r7du78TMIw3sWNSFK5RwS2k+TedcHs2ZTAI0EQO+XX8aIpWeUfR5oqEsW+sD3SI0EsZsoEE99Iu3xWR8eVUliM/YKNX6JM0qPLuab/kTvfJlkXaYJDLicOgUTfG7Yj+ospAx1q2I7oEFVxEJoz1IoP+YbpYihdySpdyaiNudmOv27wbwp5+sjKu+gFFfuywl19a1u5XHhtwjQvI8s+1rCttLxfvz+BtgQV191J3jY+bG7nRydVvF+WXTbmLf0tHXP420xzSVG5Y+wHuM/cehxt2/hNo3fH8VQc+emq9CUgVx1Mrto7OGOIaO8jPNP0PMfpNDzjW0Zp4OvGsZfu0VcMRr96JjnK5fJKm+izIFXhtaDkRkTnruywT/wqhH0I/FuVHmlA1vTin7ClrUP6UaDbwyowubBs+9/GS6oATjtYKpf/k7d9LV+kY7ZW2D+QwK6eHtkHOUZI+fUxoh46prB/GNDABb3DbtQ6ZnxEGiN86XS6juNfu2n79hNVVIx9RO+3qYWv/W8yb/1X2zrASBVuVQ5hUhUO2leVFrbOM5qt840gw2FccSzCfkDiRFF6SAIion7o8ANaj/qBcJySUPEaO5MrM2nSpekMffMvr6KlfoKXB94dd6S91TdeSG7lJwk78VUjmTqV240Xh1Rh0dAdm8ndup4Md2xSJR/Hb21fb0yd8/GYVO1/GIe84hHKZP/PS9QVR+ss0KeYWIV/x0bydnG3N8Z52xMYrmuYttVBpvefbqr+Z+5TN5+gosaFmFiNgFwudzKTqU/btn20kCpuwYQc4KbieDnf2g75xK8Q9klQ6QH84tHaDnymBm8XKv94odtFgPOiafjJqUcccY9yjRuXnnNOXzmV+pBbqTzEJrqRUYFV2Lu6u2kolwuOWx/THiFUDwGCHqU2EKtH6DSQHyvJszzJtKxXcRyW7ImxD9j6NZpSGKKrEkRvNjzKqDUQJzQ0waglta5DVRpf9W2xlNQkilEVDwmlhqzysQBEal9Y+qr/Ax90qMoWX+BUASKs+0IU0VXcMB0I29oZsdHMlTnwDXShUaRv3/NKOsKPeenA96/prr7xaLct913PNX5uWNb53M7U8V+5/g7uT6AjRse8dQO5Ozb5EwdHm1MFoN1KpQdp1oIrjbnHr1PeGPsR6M+ofdrtlK2/gf9qVt4RgPPB5xCfJCKQKyyJsTf9US1ww2cYZoKJ9gWeV/lt5fEbPuI+9ph8QH4sxMSqBrijPpoJ1X+lksmT9CRtnCycLgnQa9ljBECnR7lYpwoEBY+5AoR1IGhdfYQt6NwQeUz8XqirVD7te/ccrz/llA0V0/xI2XU3oUDlHhGY37R5+w4q4tFlaH+rdCWBqiMaKQ375XgiQYBd0kFD65wPdZn2b8BXbd6583Txx9grrP8CTbOK9APLpNfwCUqONH90IkFGlRwlOciloS6XqD7iiBRkNL5W+rAfUtsRPZqnKi4iA12VOWK8kuPWWWi9yoaArfwC2BD8U+GQtGgl359fv/NsOspP8OLCW3V10l1983L3iRu/4FXcm8xE4q18azcGr9Pvb6Ad4r8eaOPz5HKHjDYt3DaNBM8wK9TSfod5yCvj9fNeRJiLznyOzMSvPCvVX92BDAf6DgwtuNs3EXVtY4c4/ch9Bd8Qhsdn3bBmmpb5ac/cep27+oYzvIce8hd1HAExsYqAO+klfKI+kUgkzsJIFRobOU+IxAkMnTA5oXtwAnV6jLrs6uuT9aqsWsOX0uKNDw5Tac8wvnniiSfu00q/f3PmmfcYjvNFPv4xl/XHMRRLJdq2Y4e8wTisDrSN4/W1AMNqK5pXA3XAATwvzPWQGpYO0uRyGaViER9qPoL/6rzgIayJEmOP8cJ/0/SUQd+2EnQOV3RiDy7Dlw2yjxxqyZpxvurbWmo/ZNSGVD9a+goLpWspukQMl7V8QT4IJcN+cSl/TZ1DVT6lBno0LmQHOlAjHitgp006PWHQ5+5ZSctUzIsC775r5jlO/YfdinuNmU580LStKZjnJAen92l/Ae0NwtAAeZvXkdffLR9aHhc4n5dIddLUeZ9TnhgvIoxFy+6jusz1lMaK+qMDfRAeC3p4LAhyhZ4C53l/ga9FPvuWmbBWMtf/nZvccbn39I3zVOwwxMQqhHw+P6/iOP9uJxKvRmeO0yJB3Yxa12FvAFIFQtXT3+9/3JjLQQigW0ppVHZP8JYQ8gNMgvB88vFSqfQTcewjLrrrru+4hnEdlz7mejaWZVIvjoMJIvYnqA/Uja/thooL11k4TVX60PEF4HxhT630qFf1/cNzZu3YcYaKjTFO9H6WWpJJ+lLSogu5KpPRUzARod9QDIIa8REd75mwDd+woNJK8LNU2zo+7K8RdPnBqJROz7IqLuzTUhL79rB0DJHh+LCOdMoGRJfIan9gw6GcgS1GyA77IPinyHWYsuiVhkn/dc/ZtMBPsH/hrvrjWW428X0zYX7SStmLZKHHF3OYFAc20Mukai3LPllwclzgRofb6YLR0Ph789Cz71XeGC8ijJnHbiQz8QesdjS8U6kB9D14ax/z5bq24NGKitiPcFz0261Gwv6YU/F+VHnqxktUTBViYqXAJGWqnUz+K5+/t+Ac6lESTQb0W2n7ApQ5MDREO7u7q0mG2paGtoY1L5wOPgm+nitVKt8854QT9svr0cYVV2AhrMu58A3KNSpAZPCBaHwoGkeDYwqOSuvqOHcfLUMfe6gONILjUyEM2KqP8cF1EK479Xmhwx3DOO+hMYZqY+yGdzUlCwn6YsKi13JtTnhShf3TBEMTEk02hGxB1+lEiUiVVuxQ3sCGhB32h2Q4VMXpvLXyaV80TueBDhXx8IXSA8PSKltvEwj8Ok6c+PFlOK3YSgpgK5+Uo4CRq4RJf8MdxUf//Aqaodz7BeXHbnqV5xpfM9Pps7i1sIVUvWjw2xqvv0c+UUPF3PhJlQDjFYmNtHh5vLTCSwijrukhSiSvo+Q4m3P0O5hx3LmFvK6tLw65wlMa1zOtZOJ00/W+66y6/n/cp34zV8UKYmLFYFKVYoLyVu6k/9G2bTN4A1CTghoEYE+BtipXKMjEb91u+Y2YsqRV263rNFWtXAicz+Xw6KL29l8p137BxStXPsMV8gsuvFCL+IShY7FUBN4WHC+Glbon9Ruupwj4PFIymcTQ/hnT58yJ3xAcJ7rW0xWWQW/k05AaoWonBLBrsn+4BHCL6nlVsHWcJg/w1ZIcH+SpZY9DhgOEyJBPB/Epc5hP2TV9WkT9HJRLENajEWJqn7Y1ovEKMCMu2bZUj0H/z3HoshuOp0Y/Zt/gPnvbTNNy3mrWpZf7o1TYyosFbl8MblPVwp9GpchNzh50fXxjeIYxZNY3/8Kce2q8Vt5LCOP4169jDvNHvvbwJaPxgc+Xqd70pF07mOXsCYEeJ3Bj8HVr2FarQdbfG1T3W/fRP5yiYmNiBZTL5b+xDOMDlmVlQKrk/O1JZz8OYDSla9cueWQVLVs3ZpBVRAtC1N0jVRrcDBV4v78xf/78MedE7Sm8cvkHnutu5BDeZE2AdDq8f5uZXGHeVdWoVRgj1Od+rWXeBtcJd5TuEVzuSuWNMQq6vkhvcS36R666uhfzCcy+QnZtNAKk4rSt48I+0RWCvL65247IWgGilhRdS/igKnssn7ZFHUkPfpQM6UFcWFdyVBtgPaA1ET+ApTaYeCP8R309neV79xFuZS4XOVuWOgCzRfugw/4GihzoI9q8jozyHpIqgPfJM8wtdMIpX1OeGC8hTMt80DCtO8jegxe++ZwZlbI/ob0XC42+COQKkDcHsTHrGM9K/tJ9+oaL4J70xIoJz6mmZb3Ptu1pAaliiER97YcbHYQDbwCW1AKgANqsMImq0Z7tjgdCaV2GU6k8+KvHHrvGd+5fvOqcc9Z5jvN7PvjieI4fj0mxcvyWzk7/GE1zXIQpnAZ6rW0JqeTzInXBASlQE5psupxH1xLiMGqVzmQwbnzq1q1bD5OIGDWx43N0qmPSp02Dmg8EUoX+V0aXtGTgskACEZAqiA8hnCdqh2UkX5C/RtBlBTIcV0OOxzdaPBDVxQ7rKohbfnw5lo2Aw9e6QOmBi3+w5EbSoqzp0Sf+upKOgXtfYOxct919+uFOWvME0baN5PXt4oYyzxty0BBwo8Jd0748xtFloHJ6OsnD478K/vDbwzJtLEDs9XvJ1DeM5sPx4eoYLzGM2VOf81zvOrkYa/QRI4LTGnzOHaykP9TvL8XwYgDXGPc7pmXM8hzzKu/pm4+Z1MQql8vN5vbinbZlnYAOOYA6eXtwCkcEFrDc1dtL+YL/iQRcGyMRpsAP3deqofxMAAeNSuWr33vXu/bzanm7UTLNH3CddFbt6yjARHwsHbEV5Kpc9uekqbia9TjWDYLtjrDt0XJif1HnTNKOdkzzNOWOEcHG/6aZRoI+x6RqpnJNSMgVELkURNc+DjKvKuLbV6lDLT9ElYSiQjQ9pOgwlS+Ih6p9Wii7SleySocI6RKnpGCcdkCqIqjhkvlWTK6Ocgz6+zvOoGnKvVcwTnv3Osr33+kO9PZR93aiDWuIXniGaMs6mRuDuVBULPCO8J6gQ7RsJkosQZZGajvgRzzSoz3HJHWUt3n9npMqvjE823a9ivOCZ5ifN4/v+IGKifESw1h+ack03D+5nnsbJXAdjNF3hIA/1q1y0f/2Y27wxSNXAF+r3MdP441+ZNISq6uvvtoyTfNSyzBeDxsNiZwuRQj2x0gVFgDF239D+Tzf70yquOI1UREJG7oKgKTRMhzg44DBKhZ3r83nb2L5ouH1K1c+43jerby9cU+eArnCG4/45mFZ/eUZrcVx1SsfrwSNPTwXqPd0JtPG+3Pi011dDcodI4RUhj7F1Xoc1+zEbQO4b8TbfRKgaxuXB0dX+VWQPGGpLiUJIbvKDzuSTwexI+kDX0SKrmU0H9tVZUR90fhImTpuJH1Mm1X/x5dQq3yAcgYuZYfBVQ7X2y2TzmFytU+L8Ra3rb3aHRq82nWcsoHHPCBSPZ1E+KzMxufIY7LlbXqeO8UXyNu5jQhkKz/EJEn9PQkSBbKF5gEViPycxtuxmfNxfg74TI3BcXvUnnM7xm1u3iuWf2WY1lvsN/znZ8zpl/GGY7xcMF77708ZyfQHvXLl53xuXDn34wX6odyQjFp6vbv8a2ZP8o8GXFeazPONZuQGDK+n+5w967EOIpTL5bO4Ur5qW9YKdMRS+ezXN+C+EiuMgPUyqdrFASVFCZK2cTIw76oqnvPqNEEc20hbdt2dnmG86bTDD78VrhcTv7799hNSlvV7rqNp2PZ4gFQ49qb6eprW3k6cV2y9//q4fLP62HSc1DzOBwf9NqbWo37YQRrOJmn4Qs+kUlQulR7jvyA+MKWl5Q4UGcPHzs/RWys2fZM7x3p1KiYeeL8w6AApuwiiARtAHJyhgOOQY6lhj1dqfZgfIuKrilP7Ffh0PNSwTxy1fSJG8Is9kq6kYCwbUL6gDA3lF0TjIkhxP1Jw6D6mVf902i30uHLvFfLvf+Uia+Gij5jNLW+0ksmsf2IBlqyLhXub72kPHSJID/4WwKiFdI4scQJwsXCQT9Jwe+5Boi1AGC8M3obrlj238oDhVb5hlFM3G2+/olfFxpgA6PvRR9uyNhaPNd5nJuzZct7HuF4D8EXvMYH3GlvJbJ1GVIdF1NX1M17I9YTrigXmB4LMM9l3hwb4psj587pMe+MeXHUHD7Zt25Ztbm7+TDqd/ld5AxCtDG5eBJVGbsq9BMgBllXAZHVZp0r5NImAxDbDdjgMI1pKMiqlcvn3px555KW8f8r14uK6O+/8jWmaF3PDluAdUd6RoVPwX6HUwORqOpMrfCgZE9yRH/E4HiB8jGFbwPUGkhSQJhVG8kscQ8dh9IwJM/60/Y/pU6Z8QSJjUM93aF5xkG7mPmoxV/yEu//l9HPQl4G0eeoW1ReK1sPkqirfXkitR22RLML2sDjdtmufGEqO5AvrHMQ1mg6hZK24MW2AdelCwj5Ap9WIxtdAkjlN0aOP5Qz6xrm30j6N5nS/+6S5DQsXvZ07u8vMTHa+ECYcbHDACuEKqLWPcjWjjQiMsYF2g4NXqVQ8z13lFQvfze8avKbhw9/tVCliTDB4V70z4SXbjvcS1gcNy3y1Ydm4YFSDMAbUNYSPN1NdAxn1TSzr+a+FFHcetn89VEFda5WSHwpMpAp58ko58qDjETOXaYBHcFbmEy73lx8b59V3cKFQKFxo2vZXuMNfjI8f4+8efYOhQnQnvbfAoz98AzAgDgjsr5Iq8M9uIhWJQ/AbQmU7TrdXLl9w0nHH3Q/3S4E/3HHHq/hC+T4TlanYj/FAp8JIYH1dHc2YMoUSiYQ/cqWOBdC6Th+Ow7moRaCG+SUpS/nrdTexgi+TyWDR15/0E71nSXs7ixidV9L/caW9mestMb6z+RKCdwinXy4BSPhCpGpfR6xGSldTsggTpqo88I0Wp/WwBEbQR8yvdSUDO6wrOaoNsK6rL+oPm9XGyEjwBVR2aY3l0mUn3Un73B5tedX09salh70yNX/xW+ymtlMMO9Egj1f0H777E2gruH3g9tTj0O9WnFVefuBnheK23zS+9zddKlWMCQ4mWE1OqukSw0q+j6+XQ4yEZcsrrOMagcI1xdcAX1uyQDdGQ22bDIsJF2wNp8LXiVoORK5F/wU36YtwXYrB15NpkFtktlUq/8ywK+8PlTA5wBWZLpVK/5VMJj+E0SpUbLiDBrTcG2CSOtaqku/osS0nLiL5x7eVT5Zg4BCWVWmhczvmlEo/Pfnoo9/B5kuGq1etSqa6un7NxOoCJlg29mcshFM4XA9ZJjhT29spk0zKMclxMsJ1ELYFfA6qCJQKw/ySVMUxMJdN4lhPpdN45PtX3t4HprW13ScJJjG2f55ew+3H/3H1tIx9Fl9i8A5hn6RNVLqQF2UjhJ8SyWWiJdKpuGF2uDxIKDWk1qO2SBZhu1Zc4IOq7BF94hinrqQup2ackoKozUDeqE/rgSscN07gkWC+TJ80S/TlU++lAeXea6w/Y266eWHi0MTcQ89PTZ17rpmpP8xIpVuMhI1JT3xeMalOJd5TgEypkTC3WCx6lco6zyk9QLmhP9g3X3WzcT3lVMoYBxjcK98w222Z/jayM5eYycRSI5lMUEVNxtwrhPP5/cqIwKPpcqns5HPPO709P+jcvPqbc77y1/wYuQ4+cMd9DJOer6Rs+zSMVgHhDlrbewO8DYeRKiyWiTIC4oDA8Zo0VPlVqEk2lF/iHWdj0XHOO/OYY56WhC8hfvenP702YZrftROJKdiXsVCVAvvOBDbFpGpqaytl6+p2H6MOQVLfFnD97QuxArBYaNlxthuW9bGOpqYfinOSwruK6rr66VYyCQuncg8zgcCnHKddzrwmUwy5FBQxCkaogLCtguQP6eORw3xQw0QM+yJO/g9FhZo+cYZ0yIgtZi09bGuJ/cBlzLq48RPWlRzVZqCswAz5g7QaVcb4kOCrqOTQk1xn/+/0/TBqBfBuGFteM6O1YUrLIZkZC453WqaclqhvXGql6qZ5iVSTkUpg0ib/xYYdxkGoHdcSUPc/NwQ+mWLbKxQrXqmwmf84fcwsle4udm+9e8snfr9qCVHRTxzjQIZ3CVkDR77+kLq2Wa/zUskL7XTqSEpnUvyXtWos9jMsecPf84YGNji7Ou8qblj7kxu//uc7L+UrE9HqCpw8yOVybzEt60ru6KfKpHUAHbMIvzq03BOUKxXq6umRuVXo3HGjB2QJQVq43URCkwgESRf2S6bd+ZmYFIrl8hfOOOaYy8XxEuOOO+6w+c/R33K9XWCZpo19HA1VsbuPQSayT2Fy1VhfH/h0WfjV9SHgc7CvxArzrLgO8bH+z05va/uEOCcpdnyR3sP9zBe5wtKqhl92yKnmEEg4QWZAKgB2oA8NpwGG5dtLqfWoDUTTBmkgtB7yQ1T5oCp7WHwtHUL5ono03Zg2oHx6XwRKD1zhuL0A7jJwl7JHH3Qq9O2Vd1HBj9l38K4ZnWdQllqmdKTmLV2Ybp26jNLppWambp6VaZhOiWQb2XYT3/AZvt/5pkebiz3iNsXhu951CuQ4PUa5uL1UyD9nVsoPOuXBh3sf37h6+k/vi+dPHaTwLj/DLqamLTBbW88iM3GxVddwiplKN8qNoMPeAv0KX/DyzZNifmtx544Hje5Nf8w99/DNbb/q2aRSCfweaBKhUCphYtl/cadr6U483EFre0+AkS+sVSXfzENeLhclC1FQEhA7GqJ+P2HgZ/LhMgF8xBkYuOD0009/2Z7/X3/nnSsN0/w5E5dp2K/RUBUbSguiCNLT0thILU3cJrIOcgXo4w3K5jjEI8j5UWGYX5KqOEaYWEEHuWLS+72O1tb3sZ2XiEmGnq9Qc9mhB7myFrLpV87LDT7NONVyuiHh06RK+fSoVJAGEoj69kCOmoZFLX+tuECHGvaJQ+lRH4TyRXVJN5KupGAcNiB3lfZp6LRANG4vkWY+k3fpFseg9515G70oo+m8q8aNiyh54jxKZxYe0eK1TJtetu0pfGs3G2ai0bMT9XxvJ/l68WzLLHiVcr9HlR7DtToNr7yt8Mz6zqafP9nHF77f2MQ46OFdTuZQ32kdxvSZx9l1jRckGpvP8hLJ2aaZSO9xC8j9ibzcUK70GsXBtYWdnU96vZ0P5Xo337Xjz2vWLV9Nw5YkmhiN7EsE7rQThULh0+l0+sMVdOiq9Qp30NoeL0Cquvv6qHdgQDp0IQfsD0sBSxmBCserUOVXcYHtuv3FcvmfTz/mmJ+y+bKCydUPLdv+W1ZTwXHVQFVMJJ0cM8vGbJbamFwFk9p1nE7PdVlFoFQY5pekKo4RJVZ4BMn3xE+GDOO9c5ubJ+XKydu+TP9mefQprpVU9dl4mcA7gdMspzosETcGuRKE/OG4II3SR/LXlCzC9qhxEFoP+SGqfFCVLQj5R9WVDHQgbGtn1AZYD9hDxB82q429B0asHI8GeaNvPe0O+p1yv5QwLuewjAOMS/wjw9jVfjrCGAc6tr25I9sw87BFiYamY8xs69FmNruU7NQ0GfE0zCyHpGH6L/fxjehyh1TkRihHrtPvlkq7zMLg5tJg98byzp61VMw9WxosrX3hqcc7j32YRlyg2++BJgm4004USqVPp5PJD+v5VUC4g9b2eIBHid39/bIIKDpzuaP57GhyIIQJgE+EH1cVwn5JzDaIBsrzmCeXSteecvTRr1NRLyt+ddtth2Vt+xomV0uwvyOhKmaEdCBTWGuqraWF0njVldOhvoJy+firCJQKw/ySVMUxYmJVjb5vUFu+RHcbHh2qqutlh5xi9XeN6FpCBStAnBjK1vE6jdJrkSutR+1hEmrEX5WGRXg/gjioyg58kBIR8gFRXclxp4EOhG3tVDLIC7CO6hJE/CFRHbcfkLGIcg59pmDQF865jfqUO0aMiQZjzXmUbGhf0JSsr5+aSNS1ESWajZTZ4HlWCi8G8l8Jrlcp5ly3lCsOFvq9stfbYFP3UHelt/2oZ4eMK3bfYqNhQjS0LyVyhcLHuMP9VMKybHkMpXsb1TkHOuQoQF4QKjwClFf9uYVDe6UJkrRdaPVgh+PCIexT6bUPKDvOerNSufCkl2HC+ki49o473m9Z1ie5Dhv1foYxzFMjjQbqMGHb8miwvr5e6lzOCcDnYFzEKhQAHSc6nxeby2cCfFV7c/P72Z50jwJ3fInezU3Bl/kvMmavEwB8OeCSAGGSS0PpgV/5dKg1YhXk20M5zAc14h8tjfjEEfGJM6RDKrtKh1C+qC7pwrqSgrFsBvJGfVoPXOG4/QhZ08qle3gf3nP67fSEcseIMWnBt8Qkg2Gs41ZoBzpd3c7sbnh2E5zRgGUa8PhvFwcuT0aYMNoigeOFcLAv8LMPhEGPyKB0CSEbkHwIjIrjDDEj+OpEIlVAb6n0PT6W23lfy5rM7C1wDmR+Gtfjzp4e+cYffABKjpYOG7Fhv647iVP7I+uScMD+cfnYz+2TkVRt/BJluIIu40rDR6knBnBq1EmUy11uDqWzqn0IfMtIXBCPgLeoEVQa6BIfCtqOynDZVTqHqjIQxy4JOg4+OFSawMcqoPOJrn4gtS4C+aI6h6AcrcNQIWprn+iAssXUPkD5Alc4bj8Db4cwjuVjmi1ajBiTHJOOWBmu+zB3tA+Kjh9ppYbLkdohefzHRACPAJEmSpSEUMEXDvDptNrW6djPSpAG5Iu3UWLycm3f9u1XIXoi4bJzzx0qOM5/8L6uVa6RwccyFkB+QDrxjcHtu3bJ4qrw+RRp34CJ61yv27ky1yjXpELSo1NZrOC6nHD3OfizcGi+RDAqJZeKCtDDQUatQFwQWAV0ehGQ2o4E7RtLDvOB+CjyM1q6gGjBhF/lk/iQPiyN1kXhgHRaV7KWLeVqhH3ar3RtavvFBM5P1qYMn89FmDSs3DFiTFpMupsgk8k875ZK15bL5S48JkKboztx3f6IrGrBfIBU4dFfNweQIqRBKgkqvfxG/Non/nAc/EpKQBoWTK6e9srl/7jgggsm5Borl5x99lMVz/sU10cnSNC+AmVgtKlYKlEnkys8YsWoYFC2Xy97BOTE+WWssi3rJVupfiLB9OgyroeJ8QgwCt4xfEHC1Asd8ynWI1H6hsBHm+TUh2RYH0mGw7A0LICaaVkA4bjRfKIrI4jXooYuMqxryUHMkK/KZkRt6FJVYZ9C4KoR92IB+2EatOzuv1KHcsWIMWkxKf+6SGezv2YS80M8hpJHgtwqVLVBqrUK+5B2JxMqdPp+T+DHS16kV3JYkITVduDXugrYF5CVUrH40dOOP36dSjIh8erTT/8F7+y3Xdcd0J+T2VfI6BVLjAZi9fpCueyTK02wxgvUpWVRoVjMG5Z1R0dz89ijawcZ3C9Rq2fSeUxgMCVzwgLkysZnuvReyg3ih+j8KkitR+2ofzyyysdixLiwj0Wgi6HkGHo4vehKVulKRu0gaLCuBr2qwf5wspcSWK/TcWmpUaYpyhUjxqTFpCRW3FkPWtuffJD6tm+3QKxk0geDW76qhkm1hEKqenoCUgWvBN1S6nywla7Jktjap/wBVDwCSFW5Uul3Pe/LK0844SaVYkJjbaHwOd77H/H+5/aVXOlaAYXC6BUeCW7v6pK1wVDnOE8CVZeA/37scCC/xT216xm3kFG6RrknFbocehVXVGNQWRMI+rI3rQxbSaqUuVOu+D7sr44facQKQZOuaKhKD1XbYlSHEeN2i+E+Zevyq+JDetgPGU4vKn7CupJROyR8sBGQqnBEVSJG1H6RIefDoIV8l7b5nhgxJi8mJbHKPXDNbK93y2vtgfXT3M7nyHC4ZWdyJW0Rt4CQIEAYLQGpworqmGAtfhVXRZpUkInqNXxhO1yGxLEO4lCpVHKu637v1COP/CJcBwLee8EFxZzjfIxc96d8IeX318gVAKKJyeyd3d20Y+dO/zNBKJ/rCmRKj2SFyRXqEjoeAVZKuW2pyuDvOpo7npfISYaKS693HbLl82r6EZs8O5Lolw3+/CKLEqlZ1NBwEtUnjySz0kQuEyvsH5/OIAQjVsiifDqIM+LT/kCq4w37w6FWXDRfNF2gQw35g3gIbUd0Sadkla5kLTtcLqRUX8SHELgC5aUF9ovvvSkcYmIVY9JjUhKrZMp+nWUlLqLcEJk715G5bTUZOX/ZBHmjDK0ZSz1RvYcDOnogmHTOUohUSCKfECbt4wCf1v2Gz8+riZa4mJRUXPfHO4eGPsXb9Z0HCC5duXJw5ty5H2X1p5Zh5HQ94Tj3FpooCXnicnr7+2nrjh00gNErLl/OE8pX5ArA1kCy5JWzSpHq+rdkGzufaJHISYZtX6SphktHM0Ew0ePh0owGVBiqC/X2UgEkz7RaKNt2JjV1/A0lvRmU4X64qW4e2Wad7BdITTTI17f0/oZIYi0paWqFaNpoXMgWPZIuXH4Qr3Ulh/kjaYJytK5C1NY+0QFlo7jAB8DvCx/huJcY2D/LpIRj0JTL4wnsMSY5Jt0NUHr8utNMw36TkUplme1wa+WSMbCNaMtjRDueJbOU477Z4s7doIFcjnb1qpEqbjnChKhWcDgIgYr4pL0L+1V5IA5M3vJD+fzPBrLZj7zm1FP3+QvxLwcOnzu3Z9G0aR9OJhLf4vrsD8jVOCH1MwJQR3i7r1gu09auLtrZ3Y0PUgvRlbpU5EqWWmBSZTklSvdvoXq3r9Eiushdfd1yVdSkgVOkE/hSbQEJCUasoKNTVzpXYUBSNGFAeDE6Z5SLbaezh1DT9NdQtuV0MtMzyLOxCoRLmXQbJRNNwX5gH2Q3IJWO/D6zUL5Q0OnGkiPFjZVutPhhOsxaugrilh9f1rJ1XkHYp/1K16a2X25YuAWJ2k6+l/lyjBiTGJOKWLmP3DDFMqy3GAnzOCqp1ei5Q8Y3PK1ynsyd64k2PsQEaw1RcZA7nwpVMPmDm4swIUIIE6iwzj+706F8IOxDGgYIQ7lc7ilXKt+eXl//gQuWLOmXiAMUCxcu7Dvj2GM/Xt/Q8AHT817AnKj9+WgQ9YWRQDwa3MYECx+9FgKn6hMPBG0nTw2DGymb20FULrHPPM11rFdLgkkEr0Knc0gFZEoFjPyIzjKsV0kdgot334ByPEpQfcsZ1Dj1YkqkF7DXvy6M7FTyElk2U0yupjKBTsu2BXofkB8+SBWgh0OQbgwJKOErKogvZAc+ALoyRIyhiwzrGqyLGYob1QZYV4c+DIGvVuTLAOwGPm/DsskzJuibqDFivESYXMQq4V7CR3wJyFTQWmowuULnbYJg7VpHxoYHqa77eWo2SmS6FSFPMsDFSTVpCshTRNYiVZC8VTKwthJ3a6VyeXW+VPr37anUvx966KEH5EhVFFx/5dOOPPL7HS0tf5tMJG4wPK+I+U77i2DJ+eGy8NYg5l1h/hsmqRvMHjKFXdTSt56l+moNnywjlUwannF+6ZFrj/OdBz+wjhCTqmP4QpUno0JQdGA7kFoPBU1mwvn2BTLKZGSpuf18yracxtd+AztQOMCRmTaidDNvx6M6JlapZKvcY7J9DqNNXg/2EdJ3+VLFDwsQIbsqX9gHGfVBVbZgFF2rgY6fsB8Ix9WSgE4DjOSfaOAdM1yqa/BI1jmJEWOyYtIQK3fVzWeZhvUPZjLZzD2y8tYC6A+jUqRMfifNKm6m2ZWt1Fzpo6RTYEpUwWvF3AEY5GIUhVtcPWKFfiRMqqCDxIFYmPi0iuc5xWJxY75Y/GG+XH7zK0444buXLl8+7MvYBzqOXLbs/jOPO+5vm5ua/s0yjAc5lJLJZDBPba8BQswAmeodGKSBgX5KOUPUMrSJWgY2UKIyJPEB8LoZeSdatn2Jd8cdk6KxH6yndr6654BXanIUhPColNLDaWR0C34dtw9AWXainVo6LqZU4xF87rBgFUdgDpxhBcGon06UamA1SY2NcyiVaPQnsjNw+8jNFAnix76yAHS6cPqob1gcEPaJQ0llaN9uhcF62D9Mx09Y3y2q4yII+7B/KmkkQkmNqP0yAyNWfHpTvP8xsYoxqaFYxMGN4qN/WGZbiSvNdPK84BHgHgJtWJESNGikKccyz8UUDZsqdpoJ1u43CkVwwOiKzS1NqVRyy46zk8kXVv++l3ucm3ccc8xdlxoGd18HP9Zs2LBwV0/Pa5hMnsf1cKxlWc0gnOVymasrNLKnMOoFyXWK9C6zhgz/abyk0aDZqTIZjuamNXInbHJL5Wdd1/1I4ohX/UF5D1o892E62rboLuaw9cz9/b+cUC0cpHa0LgZfqyzRIUZ18B/mOirTngHzuhLpGdTY9kqy03P9jQmhQoDOpAokW/m87ufJ6N/IG7Sor/s52rXzWSZ2jiSVUS+cdA5yrShb9LCEooLWqyQQ9kVsMbUOvzhCPohx6JJHySpdyVFtgHXhtGEfoNNqROMnAPAx5rxD3+dr5hOn3kZblTtGjEmHvWg2Dyy4q29d4rnl/+KG6BLTsjBRR8XsJdDYD/ZTYdsWKlkpKiWzVLYzTLBSVDET5HBHYXHvxGSrpzfd+rshz3zYqFRecEqlNXeXyxuuWLlS/T0+ubChq2vG5u3bj3aKxRMqjnOi61SOL3tmY5nPB+iV/y6k/7h0d6/vjwT60pW4DPfFTbZDMzMOTU26/KcxMo5yGaMs7sTdcuV3ZsZ8n7H4vE0q5qDEpn+j11ZM+iWrCV2NqJ5hurJH0q0EVxt3lFheVM6N8o8FIVXJqdQw9XxKpOb5hSKgsDCx0jpWCC0NkLfzGTIKvUzuXNrZuZp6e17wt+uf/t1SocoX0SFqxkEN+8QR8kFoXfsB6EqOS1cysJUvsJUMygdg+0L9KCg9cIXjJhhiYhUjho9xNpcHJtyn/3isW6b/MkzjXCFVeIa3L8Bf2YUceZufJxrwl2dgJ3cG3HHjL2/VWTh2skBTpv/8vlPe9K6VhjEpidRIeMjzEvmNffVL+x76gLF907vLjteaM5LkcE9eMUCTDDLwLMgpc19sk9XQSFYySbbnUNryKMVVnOaQNNW5HE9HA2LlukXy3K+Yyy/4uGFw732QYu2H6KN8U/8XX5byOAbcRQA+E9WVHdURZLQKlzMuceUPpNKjwONDK9FKjVOYVGUWsUcVFhmhqgrwM7nyejcQYeSKHHIqOerc+jgN9O3QE6L9R5NhksE/w0iQllCVXRUnEbvtQAegawlFBe0Tof21dFGUCMVBijqSDbAuF2TEFxI+qoyJh5hYxYjhY4Qm8sCGt+rqpONkX88d6EfNhLVCWjrMit0XoAMo5cnbuoG8np3c6XMrUgWUz8HmHqmx7c903JFvMVpOesGPixGF565qpT/9+Sc00HOB/wYfHvP5lyM0eUjI/43pc8hony5+OY9IgqreU9g2uU6l03Mrn7VXXPQ19uxNKRMez7+fvsmE6B+Zz+Dt9+AOB4fxFSXCUgVx8Y98w4+DjgvSQGhd+0Ng2ktN7RdQKrtsdwFhAqX1YQH3kkte19NE/ZvI4HuoWOihzs2P01A/32ucRF0OPqDDUEHrIqEquypOIkI+qMoeMz6ih9OIrqRgtDhGOE7LgOWH0kEPm9XGxESaT2PRoe/aFbrihLtou3LHiDHpgCbroIHneYb3xE1LPa/+y9xef1tIFQjV/iBVGKliUkW9u2qQKgU7QV6m4QVavOxLMakaHYa5vNtbcMgPvFTdC1hZ0HAdMj0/GJ7LEo8HHaLOLVznOzkDMvHP3p5KLM9gWVMNw/6w+9SN/+quueGgfCXcdWmKqkLpxKukCujJa/klqJl/EqeDjovaygdgXaz65lMoWbdEESWGEKsQuaoZEM9prRQZLfOI6tp4H0pMztppyqwjKFPfVvW5GyEcIRnWwzLQlVnlC8maOqB9QETXaqArB/KOFCfQekgG0ZF0YbPamNjgpjbnpOigeyEnRow9AbdsBwfcB3873Vl14z+5hvsbw7b/2TStJnn0F7SUewPVMeQGmFQxT+IOfsSlAzCHJFnXRx0zfmbMP/33yhtjFJgLV/6GWtpu9BKpUjBrOgSsL0blInnbNxL19ahOeHi6caPCxM2yZniu959e0bvCXX2jGgo7OHD11YS1PJpAeGSdKgTcAlG9lk/pgrAvmkbZ4fLL3I1m6g+jdMPhzKkyctsMI1D6uWIV0QrpYA+ZdqKW+Xwf1ROVipRmcjVt3jGUbeoQcoXpkWESJEM9LKECIlWcvu3D6ZXLl8rQvnD8mDp+wnpURn0A62KG4qBW+fyKq54GGsRNbGDP8SFmln3FYkysYkxuoEU7oOGtvrXNfeKGN1M682MzYV9pppLL/GWl97FFkkafixnoI3fzem4uurn9H2Gkils/z7Jdr6n9DuOYV1ypnDHGgwUrvkN1jQ9RsvYAktR5MU/etg1yDnwnmvG9BFZtTyTaDDvxXq/kftd98qaTVcwBjwU9ZHplyjLZkTWsAkKkdFmFPeKLxuOaZ9WP00Hnq2G7ZfxN0Uh1TSeybPKdAWlCUMRJyJMKQbzWlc1bNhpnETXPI8/m66FSoVR2Ck1bcBw1TZnL+2fu/qYgB0Buc+w/JHyI076QrePFp+NDvmE64kP+qm1AZ+H/sIimg1BxYiufTg8pSWFrHwNvEmfq66m+tZlKBU7D9SzVcoAAxMo1qJdV3vsYMSYvuEU7MOFddVWCO8VXuU75f8k0vmWkkq8wXC+zt8spVAGtGVo9PILaspaMXD//JT4SqWIkkuSms0/TnIVfMIwWNCwxxglz2hFPUuuUX3qm1elPphkOIVeFISZXLxD174+RqwqYR9pI2hd5nvvDyqob3u+tv6NZxR6waCwQpvRn0NFj1EOP8GhbOnno6AARF9E1MYDUeYalD9kIGElqbD2FEqkO/5zIXCqcH02YlI0RSQnheEgd2AarM20yWhdyobN5N9hXLjHnbqRpC4+jKbOXcpoETp/sp+wTS73vYQKjSYtIHad9ytZ+AfxK1WkCHUJ+IroKAugQ8iOewOdHKJuDFC0RCioOXxYoFUuUztbTitNPpGRdmoYG4feTTWjwqeP9dE2Hdq28i3CGYsSYtEBrdsDBffyGE71TZ/+QtR+btv0aJj2NQqj2RwuERp7/VPS6tpG3eR0ZpSK3+aOQKu4oPDOxy2yf/gNz/qn3KW+MPYBx9Gt/4qXq/0KWvMhWE3rkyt2yjry+Xf552hfwtcLkyjCT9mKTjM96Q/mfuo9ff7qKPSCReIS7N1cWaNw9qgSp9KoRq6iOwGXUTKds8YdskKpM/UJKNSzm+yDt74QQJj5XVXKcQRNrK03G1EOJmmbx4YBxVMgykzRl3lE0aykTjkyT//eTIiQImtDIsYdCOC7QodbSlazllzhx4qfaH40TW4Uqny92+4Cwn1EuFGnnlm20a+sWOuLiV9Ex555GyWwdsXu/DMS/WMDdyLuGSyQerYox6aFasokP7/LLTe/xW1Y4T96At56uMQzrTYZttcitjBZnf0CTqs4t8ugJE6rH6sA9TLNO1d1jHP+K/1WuGHsIwzB6jWkzrvZs+wX1LltNYM4ViC6p+W7B6MfeAr1UxeE+3UwZpn0h06xflJ+49tMH7NyreXxI+E44SBE6YCXF5iCdeDhO+5VPOsdwHNLrPDpdKOCxXH3bMcyHG9mBAlCCOidCliDZJf4aASuSQgbxCig8kSVz6mG8gZl8S3LZDhNhvh0bp86neYefSS0d82RhfZnYzsnl2CRvdRAfENLlGJUR1kWOoIs6njhGSPWh0kTTDUvItlQFtzvb12+iJ2+6hRrbWui4y/6OjnrlmdQ0bQpVPH/EDkGOe4IA9WgaZPPuz/TOiFdejzG5EWrNJi68VVdP87zsO/jmfadpm1jKmRufaKu0j0BHUCqQt2MzUU8nN3DjqBp8989KrKNZ899vHv+Ga5U3xl7A87yke8PXfmYWc6+n0uhzXz2X2UMyTeb0OUTN7cq5H64HjD563I173l8Nz/scDQz+yTz5DXkVO+Gx6nJK0ha6ky/dE7mTwz8fLIPLGbqSIiCVjrWrZJBJ+cRdS+cAUtPQdii1zDmPrEQTYhXRDY1Wia1CWEcBgR71YSMsATtBVOznP3SeIurfwlEqrc39NrOK3u3raMcLT1O+v09sS2WTK4F/AtIEXfkCPxDVlRxRVzKwla/q0gvHKwm1ygcoPXCF4xTw9yK40/JTT6b2FUwy+QALW7fR5mefo+6NnVTKD1K5UJKqxUwFVM3LBZw1sKpCmb5cytFnznmQdvkxMWJMPryMt+L44D55/aGuV/9d/rP4k2YiMVdamv1NqtQcHnfrevK6dyjnGOBGhHejzB38n2JSte9gIlsyGluu8cjYGPSQIwBvZhogwZjQ3t3FnRJfD9Ih7yPk8SBv3bZP8UzjR062/vOFVTdwj3ZgYBkuSZdK8sYe3yc6hN/gC+LCkoN07By0jYAB20APpYUfIyb1U45kUtXAGRmaEAlBqhE0K5OA88uhasQKPiVhgy1go5kWMmYcwQR6jtz67FTDVOyatZQWHHcOdSxcQYlUPZWZ7Mn8K+yrOh5AhLKVq7aOn5F0iLCtfb7wEY5XEmqVD1B64ArHhQCyZHM1PPqne2nNbXdTobuH0tNn0KLTTqHjX3c+LTvzJOo4bDFl29qYx1pULPhvaOK8SpW+hMAhYJOORwu8DLWKM0aMSQq0ZhMW3vprmrlp+SQTn4v4pk3st0d+YaABzw2Qu2U9GVijilukcY1W2RYZtvW0MX3q95Qnxr7i0JOu9wzzofH0Cj65KpK7fQN5vUyuxLmfehN/WYZWK5V8d8L1fuKuuulNnudN6HtFAVOShjCgB04iZEjJqD4sjntG2CAlOk7rkGEdn2asZ6JjZzr4/sFQCdc7hktwL+lRpWhAXDSAQENKvCpDiJayEY8dSTYxuTqKjLZFvHnenv7DillEIpGl6YccQ4uOP5s6Fq8gO91ABXwrnUlWcEwghCyFbEGOpCN9WGdVfrQfgeO0rX1aD9KoIEm1DSg9cAXKyEDV1mWINq5aQ0/ddAf1rV/PeTgT+1vmz6fDzjqNDj/nNDpk5Wm06NgV1DJ9KreUJuWGSIiWns2wv26N0SDftvdorulRi++JEWNyAi3ZhIXXZx5NlnG4meKW4sUAOoU83jbbQMZAH7fnvJnxtECcxnPcIc+0bjKPedNDyhtjH2G2L+n3Uumbud/cJh3uWOA0hqxztclfimF/9h4VzOlxLDOVPJqvxK96q2/+2EMPXZVQsRMSxhXcl3vUI505enUQBEUS0IFrHTJs684dunAWFad1Tb5E54BRkcb2I8i261Ui1Luue5a6Jw+HII0OQMQHIQQr7FPkKlEvI1dmxzLyrCS7sEMcj9GrSoVSje0049DjaPFJ59DcI46jRKYJt7ZEI6WAdxV7K6il4yek63oSqDitBgjHK0CVbYYTKj1whePGAh9mpo6ov3MnPXHLPbT1yafkUbgM0Q3lKJnNUvvcOTTn6MOZaJ1Ch597Dh159kk085B5ZKVsebMwl/NH8+R8v0hQZ2Sq5cUjVjEmNyY0sTIGd3SXnnyoQM+tItq5TeZA+e2t/Ci5F0A+dNxDffLmn3z3D5Omx1Me0vBf0p5nPGpkW76vvDH2E0wn+UeD69bvYJVzFOBtQYxceTuYXA30+Od1fwG9ULmCkckp3G184MjkrA+pmAkLz6FO3m1/Ans46FGbWtIfaaiya+kY/cC6VclMAyUaZvF9wDwT94MErncJOGnK59+su+2qoNKGg34cWOWDZD92wkgRdSwnY/bxROkmdvEOIQnArMFgspWub6Gpiw+nQ8++iJaefhZl26YKEWT+7T/axLHgWEEwVIjqpmlTtrmNUvWNVKoYwcgP1hvWBFOnher/+HKYD1B64ArH7QGw1JtbztMzdz9Iz95+O+8PF4R5aBgqKvIBch0kUmlqbGul9oXzaPEpx9Mxr7uYTrn0fDr0pCOobdZUGWkvlQzhZJowyz7v5T5poBypH4+aXCsesYoxuWEpOTHxf9d1nnnh0cuoUjrcGBqwXcx/AgnCm2EAOt9wQxyMOIV84tc6R6EBQUvLRM3btlFe4fdXU0fkKEB+JlSu55W5EbnLTKX/y7zwvfFo1X7GFb/448B/vv6VWc+pHG3aVuN4OiF5dItzysTbSPNf8umMitlP4H0wEokMn/z2T/7zm++54ts/U88eJx7euYwO58v5bFZxUQ+7qkeyMde8CjhmpepzABsdcjOTm2z7Ur7d8KVmRPCm5B6DxD2oQliPBn3PBT6UzkHnwe6LS/kBuYfZn20jI9tOXqVAXnGA3dhZ5GEwc8Intk0mfRkmR+3zl1L7rLl8fCYV8gUqF3wGAKIUXFsonnVtYj0pi1nMomNOotlHHUuphnrmLhUmJPhANCdmFoI3IkEmJBN2S6lShi4IUHrgCsftBVA9luVR745e6t60gdpmTic7mxVGI4Vjp6CzxDc3ba6XRDpBjVPaaMrihTRn6RKaOruDGlobyUoluCocqpTlD0XOzozcrx6RKE5X61jAZhVBSzoO/WnBJnrkLikhRozJB7QHExqFT118iD1zyReNuuwF3NFaHt/1/l+qJnd2Se5I68jjQCkOSbaxFpI0zurQ5NZGg8F5CkyihvplNXWP/4SVNkOnGwmIxwgVmuKS8wLbPx7yklc1vOnj45zlHmNPgflM3q8/cyk55Q9z3R/Jp8CU1n4MyNuCmXoyO2YSNfEfzQbeHkNrP3be3eDzLR24MtFjVJi0oexiYQtfXB81T3rDT1XshMOjf0uX8uX/U97/hFza+jj0IdWw5RIHR8Jto3zh+EBnFLkq5h31OiZWh3F6rl+pK8yz4swy3wqFRHSxtY70Ib8OshEOkg5mxC+AT+m4z0Gsdq0lr/t5/mNrUOIMnHNAZ4Eis8Btcpl4D27fSju3bJDHapXcIFWKBSFJOARM6dLFy5pRTBxnLV9B048/iewM8+qdO2lgx3bq7dpOPdu2U2mgTE5piBz+4wxvSWJT4Jfyhh5LFKX4io/9TDNAck3boGVnnkat85g84jov88HIhnDdhyVUdR9gx3yGJqNdbm6I+rt7aKhvgAYHBlgWuGrL5JYLTCT5hI9jx+U24U3jMipU6KPdffSVS1fHn7aJMTmBW2zCo3j5q480ps78iNnUcpGVSmfDfx5xJ8wp9I3Ph8MNroHhcRnN8pPJn6do+SABblR2v4s+AtAyglC5vIVyeRNv81qDnB+bb/ncgypFjBcZxZ9ffrhN3j8bhvl6I2G1+n9Kj97Iy9wb7kSNxlbymlrJYKJFNjf3usOWRKEydE8KH/LKnB2+VjB3C8+AOBiYrFMpcsdcfN7NNv5j4uIP/cnPNPGw6o10PO89llzIBFc4FA5ia2fIBn/BU70qYgUBqQIEqsdMZmjOcW/lv2Omc52xU9iIJlEsAwIV1sMBhSkdG9RpsAXcs7D1DoTjAL1DWoK8IU9uF3mdz8qSDMxyeNPsR9lRoKwEH2iCSRaf04Ed26h3Zxfld/VQoa+HSrkBKubKwj+wogOOr+KY1DZ7Bs098USqnzFbsRm/bHegn/pBtnq6aai7l0pMTAqD/VJOpeBKfWE3sTsIKptgjMt43JDLlZu1BYcfSrOOXM4EMO2z34BQ8U7ItrStpNYx2qfrVM4lm9jxQoGGentp1X1PcZ0Myf6PBmQBscpwEYMV+rRbR58991biGydGjMkH3EYHBHrfd+qC1Mx5b0u0TXuDmW1YaJjcqtZ8SxCNhpICNBpKjgdIxq2I5zClKhXXueXK9R4Vf5cweh403v4j7mljvJTwrvpIk5PyzjXs5D8ZCfsU7jQT0pOMBnQa3NJ7INiY9ZvK8J/S3OFwpyojmtIxM+SRicPnGkQKPRR3SHikKMRKSS6LSR0E95bl7xmHdH3MOPZ7HDExcd2JNLNjGt1v2jQTnaHmMQDuCH3o+naAjQ7fVMRK+3xF6cpGdTRNX0zTlr+auSq+C8gl6pGpQHKAHJFYIaDgWj5siHX+H/iDnQC0zkH+cNI6n1NM/mJi5XavJRrYLqM3u7+YwGmQVEPvd9In3F6pQIUBJkVDHLq7KcckKdfXTfl+yKK8YZdtSdHCE46kWcuO8CsSf6ThWgIDQ0Wz7Q4OUiGfo9zgEJU4b6FnkAaZdBUH+ijXP4DvSnO66mxyiArYrb0BiCCmWLXOnEpLTz2OMm3t8geBREiZYak2InERXWzt59A6hZ65+yHqfG4tnxJn92moAWQB50xzmpxDX/dK9Kl4LasYkxWj3CoTD2svaWmaMv+oczIz57/OaGlfaabqOmR+jfxpuI9AOdxYu5VyxS3kn3CKxauNUummnbu2PDfziutzKlWMlwnu9/5hVsVqeL2VzPy9mUgul057zPOOR8BIY3AHho7aIA/nOejN/M5EvlgMIoYOhiGjmXI9IA9HFYs73MG+7w7lCl9v/uD31ZegJx7c2740s5gvL3/+xv/7rk3lufn+LiPXNyg3eYI78kTKPyxxaME/4CUI0LWvlo6+etaKs6hl7gnMm5is6roUUsUhTKQ00RoWdB4OPoPydRAlHR/4IfCDAB1xSKfSQABSJrbPslwgb2AbeTvXsNzBRZtchMofQGdk4NwjHixHCBJfB06FSUKJysxWKkM5KjMp2rVtGw32dVFTxwxacNSx+JC3nxcB+8h8H3O+ZLRclYPhpDKzDYRKPk+VXIEGu7oo19tD+b4e6u3aRaW8nx27buMQ1GEEh7kHAHFLZeto8UlHUfvChWTgjwP545P3UV3rErReJXl/VbxMm+D6NeYcSQNbd9Dj1/6BnFyPzJMfCdhXkLskFzHk0P+6Nn3i/Htom4qOEWNSYQ9v3QkBo/eyZQvsjvaTk9Pmnmm1Tj3JS6TnmZaV5gYUkyz8VNJgjIJQOtdxSp5T2uLlh+52enuvSQ4N3mesvmaX8WusgBNjouDyy8n8V/sNMxva299g1tW/1Ugkl5q2PLThjmyM861R67qI9mCwcV2Uy33OQM+fCxue+37DdVv+aKxejWcsEwre5Zfb3smtZ3G3/H7e46OYSKQr5NQblmm5OAas9dW5gXauf4I61z5C5cEh7sBd6cSFszBkEG8cxAqv7B9yxpspO2URb5gzCyOABBsIyxqhph8FR3Vsj6UmU8jn7wnrEukHOWc1pKRnuBXyhnYQdT5L7iATLK/CseG0EYhL+fX+YHuQXI8g6JjA7pUrlEwkg6QSl6gjY8HJ7GPm0f0Cuf3bySsO+duU3dflcsDIFtuYWu4gb75AlV3d1LeriwqDgzTY2025vn6qFEvMy/j8ccB0BzylM2WS/u6iBIHiA6OKFdegBUccQnOPOZxsHIMmV1xOIMN6iFh5uI+SfDwtC4nqWonSCbr/e9+k3NYX5K3EkYBDxAcTEpw9V6Hv83594pX30lYVHSPGpELktjxwwPevtfNvD+mwG7KHJGdMPyLRNv1IM9OwhP+smmkkEs2GYeBjtDbf8dzX+C0bpktx4+Fw5hKrQ+SUd3iF3GpvoO+OwraNdzYMDq41vvfwhH3ME2M3ui9/xZz6trkXWw0tr6VE6ijTTjTL8xWMFCDsCXB5qE7Uc/DeZ2nIzQ+ucrZt+k3xudXXNf3kmTUq5YQCX82Gd8s3P8QX9X+altng387oJBGL44Hwj0vmFpXz1PP8o7T5sdsov30zWYYjpArzq/SIFSB3S1hnoEh8+PiQc/+VMvVT0XtzRhAQxdD0CJUmWIFeK3ChUVsTIhAqyad0sdVOyDGpdEF6AH6kgQzZSINrAXOwutcz4dlGRnmIK63CB8TURvYzlGc0SPkKQkY0uPbxcnXbAjIWnukzG2wTk+nzPURDO8nNdTPRYruCF2YctX0mO7oclC0jZnwScKx4PF1gYjU0SIVcXh5RFodyVMrn2IbMU5lZjMskj/8kZN6Ec+6TIrzRiG8rltg/dV4zLTv5BEriTdmqx4BIj3uEpdwrLmumTNY366cRNc1kH+8LJnA1NdGa635G2x97gIkivquJAoYDhwBiZXNxhQr9JJmgj59xD21S0TFiTCqM0ZocGHjoGEpMXzK9qaGudYqTbZyRaGydaTc2TbNSdS2UTGa50U/xkXKr4xT47u/ziuVtpf6+DU73urXr1zyx5ch4kuUBi/63HzmlbtmKs7yG1ouMVOpY07ZnGQk+5zIMoxJJf6I6FUEoAv/LZcdwnUGnXNzl5oeecXt23FNcv/rOhkLPk+ZPd0zYa8O95ZsXcJ94DXd2eBlrbKD3w1IUbpl2PPYn2vrwnVTq66JMlrtV9Zgn4A9Kis0BT4ewCOfcU9/GHXWLPwoiz624p60iUkoPbB1UWikUJAIBjA6F4yRw0Hn0xkVHXmXDLyRLBaTX0DsKEcQrXe9HOccXzDZy+7aSl99FZiXPZAdzkbBt/q+J1p6C8zt2hqzFryCqa/crC0BZCCgfy9WDXBV6mWT1M3HiUGKSx35DyBhLPi8edJAgld/A8WL/EVBn2FGUD0IEifmG5TJzoDKbLjdvRYlzOa4wmKP6lmZKZ+v8w4qSKVblHNgcXzeF951DgklYUD5mo2eo/7kn6Mnr/0CVoZEfB6J8zLGyOGu+TD9jzv3xs++jDSo6RoxJBdxuBzWu5nt9ATdLA9yirOTmjV1oTmIcZHjscMouvmDl0tT0ecd4icxyz7DnmbY5lQlWk2GaGW75E9yTYN0Mx/PcIhODnOFW+pxyZZdRLm32Srk1xR0bVw89u2qtY/Rtn3k9Teh5de7NX2Q6lL7DNM3j/B5ynEBadNLZespve57W3/YrynU+T8kMJnv7DQJKE04AXfnQabbOXkozjr6Y7GSjKgdEBAEdv5bIgKBsHeAH8DJBfT0XWCFvUK0h19jArC3FPTITnTwTA9k40iMftq4gPrVjIqGEpfKLUL5Ah0R5ICe870xqvNxODt28zV4ymOxglMmr8PYxmqXSyxzOcFkjACM+1LqAjAWn+6NWAXhbqFDkRzk4HkjUHwhMmXk7JlqV87xtDmUmepirxURLJk05IEqsM8kBAfMw2iXEB00ZAwRI7Zost6B0H/42ZJ4h1n3QcaiHVJaIz6ORamayzQFDlsgPMiVv33L5CNhXJn8P/Ox/Kbd9E+Ep6EjAW4EgVrky/S9zxE+c/0g8xyrG5ETVbRgjxsGAVdxltF80v6Xu0Nmt6UxTk2Fn6rmnSvEf6ZZjMrFyygUrX8gVhnr6ik+v7e1ft2son6b88gNo3Z3SDd881bLoNu6nR5n5MgaY5FQKvbTm99+kcs967m+FAfg8QpTdeoH7/pnLTqSpy1YyV2VyhEghUUxUqqQOUZtDQyPt3LiV7vzD7bTqmReor1BknmFQS12ali1bTKe+5pU0ZdE8oiGMJHEvjTyynegOaYlyJWK3X+LEgR8f+iC0DzbK1iQLo1ZMbIRsFZhgFfnPMCZZWBvLK+eE7HgYceKkIFo+2fK3LToUJkqOlSHrkPOYqOCNSSYnVeDMfvUylAJypcpRPyhQkRuMYkFywBuPIDnyAUSWQrDwSNFlMob9QtnsB9nS2xWf/2ak/1KG2m9/p/nY00Q2Lh21PZ1XJIIuk+OydbTq6u/TrmefkkEzKaYGZBCTkw8U6H8NNyZWMSYvRrhFYsSIMVHhYZns2771Ie6fv6Bcewd0nu0dtPH6r9OuZ/7KNEVPtlYNg2od0JEOMddYfNJ51LLwWOZMmLPDkF4WAeQARAUyaquQTtO6J9fQk/c+wmTAo+YZMyjZUE/FfJG6t2yjTU8/S1u3dtGpF51D57zxYspgFAuPuSS/vzkukHVlCNkKhaC3h66kiJBfo4oZQOcg22EJMoFHcSAUGB1iMiPkBSNHGE0q5WWelpAwkK4iky/EOS7/ZyLTvoQSS87mfQdH5/oNA/UdQOmBj6Wo+FE6di3wKSkrjmIfoXOQx3rQITkIIVJSRqoQHUojfgRF0gIfdAStw88SbKmpkTbefi1t/OvdfMxMhsFHawBJLa6ywRJ9jU/Vp877K03YN2hjxHgxgVs3RowYBxBArNxbv/Z/JtlvU67aEKKAjhIdK0OTEfGzirjGRtp2989p68O3k2WWfM6BJEivdGTr7yU6/Lw3Uv2MQ9inyFOYSI31KJBJWJk7dMewKZFJkyXLErCf0+MxGr4TVSpWaNvqNZRk/6xFC+STK/4jLNkbtTOcR+thf9WOA9qndI3ApxGxxeQfkXpbGqg0CFWfYrMu66ApklUpk4k36oJiVR4N1LmvKBGKFz3sV0FckCpoXaQiRkG8srUeJl6iKynpQkHmuYFQcQh0+JkpZTLU+8xj9NSN1406zwrFmlwVfSX6tN0ULxAaY/Ii2nLEiBFjouPXvzbJxYehRwETCLcwRKWdG6i49VkJpe3rqNy7ndwi+jvuOMGYuA+1U1lyXE7PHSPsoI+Gjn6XJabdGPhslEygjiJgEQpRm8GFJJh8pS2DLLw+lssTDeU4DJGRG6JkoUD1pkeLD19Kcw9bQhYW3pIdiCLsw3Y4DNtcje3XRCRdYOLgIXDw4QA/IpAQAXUBgpghSreR0TyPzPZF49y8ShQmeqJGM0fssCn7o6XetwiGEUmG+MJ+rWs/ygn5yhXKtrTJ9xNrbUIDOfCyKF9a/W3d8edsYkxexMQqRowDDVOmGNzDjfomIOYFFbY+R+UeJlKFQSZTg1QZ3EWlro1U3MIka8cL5Az1ckKXUtlWFtwURHhEYCsOJm9aBp0voKVGOI6hzcAV6vxDyXywA8wOz5N0mvCEawD6KB378DIjGC2+Km6sgjSwM6Edkspie7Syxlu0YKTEvA0sRNbQQNTWyqGNqJUlHp9iyRG9D9H9EDvs1IlUnKyTxYqc7BCcCiWaWiiRGX06H7IW8LKhQb3HPEwV5Y4RY9IhJlYxYhyIwIJII8GyqLQT380rEb78pEcoDMNkGwSqQpW+Liptf54qW9ZQtr4RmYY9IQrbUkQwWqXIBJwSxFBSA0atEIKYyq+jVNG7FRUvaVQARETTADo+agc/CiE97K429hDjKbNG+cG+MrQ6YhY2Gpvk8dymJ56me37+e/rjt39Ed/zsGlrz18fIKZZ9glU1slijUKg6BFCGJrS6vnEhZOrJSocWRpV4X9WQw/Coz3BoF6vBmYwRY7IhfPfFiBHjAMAnfziPvPV1FzFVWqZc1eAertS5gfs97hBrAusj4W8qj9xcP5muQ9vWPMlcrRz08UGfqXpIDCRNW34iJVLcacMRzKXiBBLCei17HEG2qvIJwn4IjtMQHfFiRHQIJYfZQEgPu6uNvcSelBFNO1Je+LnScQwtzbThgUfpqx/7Al3/41/T83f+mbY/u5Z6NmyiF5hoPffokzTQ3UPtU6dQIonJUJxPKA5+dNBQtowQhuL0iKHEQfB11FBPO595jArdnTKghV3BXgWnh4PFoVSizeUC/fIXnfEaVjEmL0ItVYwYMQ4MfJIZ0SivsuOtLt1JjgruCYWgeJTKYJkvUSVAFxvcjAP61vFB97QR1HD5268RZMQkTLA0sEPwRf0TFCPt5pi7P8IxJhK0+ta76EefupJOP+04+uj3vkgfu/bH9OFr/o/eyfqbPv8fdO4/v52WH380n8/xrRkrGE91ctUn6+rItHFe2A4FfdrwLkK5RGu7+qlLZTG8yy/HIh5IGSPGpEF8wceIcYCBCY/h3fqNfzXI+KpyVYNZUO6FJ8jAG13jQDpTR88/eDP1bVnPDQIzKLQK6CwRiR/uGbFu55Fv/BfKNk0jwidUMGIljxkR0NnChlR2MKIVCZinleROH3OEoDOJAmfzOM7gv/PkUSUC1m8qqf1HPkDm/uidU75gJ+ELHCyUHGYDIT3srjb2AVw/GiG12q91JcO2qJBQlB86H//OjZspO3sWZfBYDmt9oZ6CN/mQlmsTw4syV00xYolTOtIEejiN9nF8eLkFSPm0DZZc+ANteegeWX4Cp0iA4ligerGCg9M067pll/z9Da2z5jS6+aF57MXqoxXDMLaTa64i23zIsNLrjJVvL/gFxIhx8GF/tSQxYsR4icAdmeHd8q0LPM/7Pfe1mFFeDe71cusfJwOriI8DCSY6netX0eYnHuQOsrybvwCQvME8d4NHvYmJVfNoxCpKsjhgUBxv+NXVEaUy5OSK1Ns7QP07e6h/Sydt37CFend2y0eH7XSKps+dRdOWLqbpSxdRQxv3yQU+BnykED33ZCdW0LGLQoJUPIiPTitpInEIoxIrlXakdawgQawaGmjLX26gTfffRV6pIKddwMkBrDiRbmmlRZf+k9c0e4lBudorLbiVSqdL3i+slPVNc+V7nlfuGDEOKuyvliRGjBgvIdw//e8hXiV/v2kYTcq1G5ZFxa3PkTvYw4bq+UaBicnunHb1nTcyY8v7oxHcMkjjoFqIwQGiY9/8bsq2zvQ76rGIFQJGpLJZ1i3axgRq7dot9MLjz9Bz9z1MWzdup5yDj/9yMg7CFzhwV44FDGj5MSvovP/3d3TYmSf6zBGrsWMSj6TkgPIB2T/tCxwslBxmAyE9UMPx+4pQnVdVf9ivdSXDtqiQUJRf65BVOmot7AchCsUh7BdiVU+dD91BL9x7GzmFITnVYeCrPI0zZ9Oi17yDslPnMBPPRepcQa4bk9xy6fpKpfzvqQs/+KSKiRHjoIFqnWLEiHFAIdO3kX+3+0YEjkN2ton7U+4UxwGX09e3TKF0PT5Vo/pUDvrpEPptWYgcDvSVVR0mR0oAtGRw51kpVejJux+gH17xLfraO/+TvvaRL9Kvfn4dPbl+K/UxqcL67e0c2ji0Kr2DA95RfPThJ+kbH/003fydn3AfXeCOnQmaFK+3HdrWfsH+Li+KcPl7s61aeWr4AtdI24j6YauTXAvaDWl4AWdW/EgC5laBj9kZzMHC4102apEqANcQX29mIvGqhJ34f94dX2lWMTFiHDSI/N0RI0aMAwGf/P4tjveWC042DGOFclXBtJNU7u1iGjJChxmBnUhRcbCPBnbu4v7TreoXoeLJzswVR1GqHgNk7EEC6WVr6b5dKZXJYALVNLODVrziVHrlxWfRueevpLNefQ6d+YrTyCwUqWvzdu5r0bHvBhqleg7FQomefOhxytgWLTn6cJm8LR845uJlG7IfLHxHSIdQcpgNhPSwu9rYd4yv6mugVkb2gbBUYYR0USkqfnQAQraUqwNEyIYOdp1M0tC29dS/ZT27yv6Ila5a1otFouY5C6lt4QqyEkyZMeo1GpiAeZ5bTxVadcVPb1qrvDFiHBTg1jBGjBgHGrhP85gr3I5uT7mqkUjKqNV4yUKpVKTWWQvJpYT/5AilqhD054VcyBgDnC6ZTtL0RXPp8JOOoMNPWE6HnHwULbnobJoyfSo9+Mfb6IkHHqOK4wzbQ73pBg4JJmZ/+M6P6K7fXC8TqGWIRKBSjXN3qhOG9Kr84y5sFIyjjCBJNG3YHkkH2EalgSyiPiCriKMGp4tmFcAZjgjn1f6o9FOBUOmpbsKl2camcVlkm9spkRoHqQIw8d6lJa5nHqY8MWIcNIiJVYwYBypS3p/4r/7q4R4NZkd24xQW4Q50ZDgVhxo6ZlKmsd7vSzkgqw7oSzGi5ek3DaVchFGAHhfpMfMdb/hxT3zPd35Cn3zHv9Ftt/6FyrkCmaPsH2IwcjXoePTgLXfTrieeZgf2j2MkG/YKgKHL0VJD2VH3i4LQRqq2N8bGw3VQKymYLoCXALIZroOsLBCKD1t7+HBfkskMbDwuxdpVOn0AbUe2o0MAZWAF9mgcdPQWikwJwYKubETbLW3+vuCNRCF6+vzUAO+jmU4lDMObJh8VjxHjIEJMrGLEOEBhnP4vL3Df9Ywyq8GdtZVt5M4L1GRsoB90SiWauWQFOW7KH3TQnSsHdKL5gX7uD5nHVY2OIIGSWhWojBAY4mhpont/+Ue6+qpfUm5nD7Wwm/tjAZJodlirh8W423P3PUhPPPSET6zGg1EIm49QfFXSsfLtK8ZZPpLhGLCCOlZSn8IkmStpywtb6am/PEIP/PZGuvV/fkG/+8r/0A1MVv969Q20+v7HKY91Mdq4dkG4xqyDsaDzy874j4gVkZJLQOk4abjM7Hw3uVufo9LOTfK5JJ+E1zqjCrguTKr37vsyptvFiHHQYJSrPkaMGBMdzi1f/4xB5kf5Rh5+L3Pv53IHV9j2PEeOr5NNJxP0yM3XUql3h/+Snyp4aIho1hFH0NzTX0WJVJY3rDp93dPq4QuRyg8dgxHNzTSwcTt99fJv0vNPPEvh2crYK3S/IFZY2IhzyCgVZHiPd3B43XveQZd89J+Jdu3yI7ENQI4cP2pn/R8WSmobqCKFYZ1RZUbixkRob8M7Xm2wGbaVHvhYiso/Qqi4JioubX7iKXr8kVW05bFVtOa+h2hH1y4ZlEJS7KWWeHvyyFOPpRMvPpuOu/BsJjp80rBcBWoXhFgCMrIES9Nv/cEntvZxkA2oeLwVmM3Sjkdupu1P3kVuuVBVjSDhyWwDzVlxJqUbO6hcLnG8SXZDKyVappORxEsR2MsIMkzg88VvGfXFD5snfzCvvDFiHPBQLVOMGDEORDgV71rP9WovWMUdplnfTFa2ubo/HwWOadP8o48nx6iTDlP6YM6Lfr400MvloPPV3bkuNKSLqmy90Wwd3XPDnbTt2XWUYVP3yZCDHBaeeCJd9p3v0Fu++lWavmyZLNsNkhXquwUeZkgXECMWB94X2Y44GFpXjuCggwQhHwA9HKeCQBvjDdWqjyqDzbCt82gfS1H5x7apODhEt3zvx/TZf/ggXfGOD9C3rvgSXf+Hm6mfSVUz1wzeoJzKYYqSsEFIH/nzQ3TVRz5Pv//016mUSPqPBvU2IHWI7pvYqE+lyg8HnZaZlFMBoXKJLxH/UaAKSJJpmkoWEyiPDVnklfOU+zqpzARdVg6tIrQKTOZMzx00bu6vff3GiHGAIiZWMWIcwEgMWqu401qNLlC5qsF9ZXLKbDJM7mDHgEzXSmapddmxlGlp8gcxUDAHLJQ+2L2TKmBbVa0GNqu3Lj8+tIoOlZnZxvVbqVAsyxpVoVT+SBUeQR5xBJ393vfSR2+9lV77wQ+S29BAWGJSd8eSB3OMEKSzZwRTc2CHS91H7E1Rw/JEHWFb6fo4ArDN9TW4cyc9cOOfKFmu0ClnnEjv/czH6Ju/uoq+df1P6ZJ3vJHPhX8CkFsHAHWLpSvS7Pjtz6+nP175P1TCZHK8TRndVmBzHYoeiY/CMKlcxhnx3wiUQUkQKz4dLheRbWonO5XxHxUjOR8HgpMfIAeLXEWJFexSmRzy+owrrvAzxYhxkCAmVjFiHMAwLn3PIHeMf2R1hJ7RI8NOU3LaXO4A+XYf1pkDnpAqM9NA1tS5RFaS5h91DPMW7iiZR6Fk9IMD3UPk4G0uycJODGUFm2UpatjHwERoLqTIadF7hhscpMIoy6pHHqHnH31UfA3Tp9MlV15Jr3z3u2XUCgFbxEhXPR6NYZK26ryrthVskhXRtV9HQIZ92g9EbYZ2RdwBwvHD0kQc2F7gGpaYEYrnY6trbKTjLj6XTr/sUjr9jRfT8ledTQtOPZ7u/dnVdM1v/kiVCk7KcKAIhBQHPG795U9+T+tvv488rC0lo0iATsVB9ivMacJ+FbTPrTBBynE5npApAwGjVXxdpLMWpRuamHuFSC8DjwPlEbQwdOXUMDnGo15O0ak8MWIcNIiJVYwYBzgMy73Gdb0BZQ4Hd55WtoXSHfPIS6S5Q/OJlATpWE0yG1opNX2h3znmBql18XJqmzuLKq4pU23AyfDZEq+/X4iSPwLBvSU6TOmEZUP4UYCPg3z+xqKW+qTMAYpSAviwB8/ceSf1rl8vPuBvPvYxOuWtbyWsHY8Dm7tgDi06bIn/KFC2h21BIrWGNqqcKm0E4or6a6QD4I6GmqgRWWvbQOCPSuEclLb5nJRLREUOjkv/8/b30h9+eR1RX/+wRhtnAiEMkKsshx985hs0IKvWMwvS2wg2BQUBxIclWFKt/YKKUSfH/5QNrgXwNIxcAdmWDkqkG4cdKq4zw0pIGLaDXADHb+PraLPyxIhx0CAmVmPA865td93fHud5V09TrhgxJhSMlvQq5jkPckcV6dpC4Cirvo3S0xaS1dhBZqaRQ70QrsSUuexfwB1gUtLJKEYhT4tPOYusTBOVmQ3Bhb6x1N3JHWwl1FEO6039IH5VFqc/7KhlVD+lpebcKbz19/h119Gz99/vOxhWUxOd/0//RIecdBJtYHs6k6oFi+cx6cuxpUvQUm/LtwSihx0aIV+taHHWjBgDY2xLoOzoaQpMVrQuk8c51NfTU7+6lm697c/Uynb0gS5zXWKqS5ikhNoI1whGA9d29dGuJ55ljWOCEUu9EQ2dCxQX0PEsoYJFFQb5VJb8eVUYrUJQI1Z1TTPIStRxfDVtxhilkaojE3O9osdsmcypjLV8bbygPDFiHDSIidUo8Lxbmzyv8nZuEz7JVbVcuWPEmFAwjn1XmTnVTzAOpVy1wRcyll9IdTCRmr6Iw2JKsbSbMf1ZNQXcoXuVEvfYZfa30aGnnsydYIbKeB7HnWhf53aqYOgKBvpKCfjhTWPzugMN/Iy+Pjr2lafRksOXCBFA0EAKPObrKhRo49NPMwnb3TnPPeEEuvi976VFzS3UNGMq2dN5P5nwqcJV+SE5TGfh//h+vT86XlTlD/JpaHu8QYP1oEzlCqeR7Yji68F2oUvEbh9GBRMJ+r8vfpuaXHfYZzJQjw0zZtBxF11EZraO8ExNT+0HcEYRVv31USqhSOFPajt620HwowIEPv7h/SjnsHwCEysmVBK4YPC0dDZFmcYprCc56e4CMBJqJtJM3Jk2a8KugePi8+y47hqjXLdJeWPEOGigWtMYtTAw0J10HOcR/svqv/lvwoeVO0aMCQfLyv2Bu66toe6rNjT5wTpHNnd46G0xB0bDYB0jUuhVB/up9dCjaNbhK5hvJeQR1eDObdwhMvmRlgP5EDhtsGHoygegM8cCodwBv+mf3kiHLl9MfexSPE0A2cDhiWuuoef//GfxaUxZuIgufedldMIZxwvZw2MxgX4zUXfYVdtXaqAHDlZDetgPwJT4iH9c4DzIW5U1Ulaw7RpSVPyo4wMsiyobt9DWnT3yXcUoMHa34swz6W3f/S6994Yb6ZKPfpSK6bSMYOmScYY7t/A5w1w3QPZBn59wgI+DzIfS8crHDKqY38V8qCjf1daT1nHisq1zKJFq4mKRPgS27YZ25uT48mMkji8kt1jpNVzvKePid+EwYsQ4qBATq1HQ2PiGLtu+5HbTfO19hvF3mO4RI8aEhHHOR/tMy/wpd3bRaUy1ISQg0uGhp8RcGnSswno4Pj9EC046k1rmzpanU93btlAZo0bIGuQXQ9k1dJTV00PNC2fTv3zug3TGaUdJ548bCqMu6L4xH2j1k0/Scxw0Cn191PPso7T4yAW04Khl+EuHvapsEEApP4To/ghYiqptRpAOgB62GeLS/khcFVQ80g5LFnJIvLaVDKcfpvMP0jOxyuHbjeyR0xEBSNN9115LRkMDLTn9dHrNpz5FX3zwQWru6BDyigsBxeHtvN3HoyAm/0jguhSJrWgfgkpnmnxZdHE5BcLLpXrUymA92zyHrESWk+++7IIXIepb+Rg4IcoKg4/LMI2nzIS9+2THiHEQISZWY4DbpEirECPGBEXe+pbreVvxEcG9Al7jLw5yJ45LHp0xC7wFyB3j4ee/lppnz6CBHpccJknkYcyJoecCSec5ms6dd28vZac20z98/T/pk9+9gk4+4xhKtDVRoT5L5UxaiMC9v/w5rb8Xo1YuGdufoaWzG2j+knn+qFcwsobyfOHrgaF0yODHl4GtfMG+aYTiNLRLpx0WVHwA7Qg5kS6A0sWnQk1dwalQtsVfTjXkDYBHqNsGB+nJ3/yGXD5PRiJB7cuX0xcfe4ymLVggxBULJEyZ2UEWSpDRqPB2VKkiwr5IcIpMrHbwJeGPWOlJ6w3N8yiRavOL04DBibAwqJlmuhweDQ3g4d8Dhu09rRwxYhxU2MsWOEaMGBMRlVu+9Y+G537VNAy8GDZ+4C8Ilzvn7heIyqH1GqUXZcJVV0+VwT6652dX09zDD6W5x51CVhJdO0OeDXEaeV2MdcjAx02MfpUMAU0OXv/HsgnZBqLBAvVt2kJd23dSsVjijjpJU+bOoub2Fs7KaVGGbqaEMKI8LRHnq1V+MZUupvIFNhAorIb0KozkjyLMLBSq2AagbBFa12kgOWhbJAJvf+oUet/S0yg3kBMiFQXG8JpnzqTPPP00pRvwQNVHads2+vgFF9AzTLK+8rV/p0XHLvPPKx7zguQGj/ygY9tMa8XHUnTl4/3wSr205elfUjm3TU4ldg1J26adRam6eby7KAd+ECaiZPtssps7ePf5/ETrgcm757hYA/Y95ivfc7XvjBHj4AJukxgxYhwkuOIdx63ynMxMss0jDG8PRqQbm2jtbb+huoRJdjLMybhzB7mpVMhsaKb2WVOpUihQXXM7EyuVroroaF3JsC2BTQCz4fGdHO7Y020t1MpkaurCudQ2ZzpzrhQn4w5ZEx6dR5cDVB1ZyC8CtlgMrQcOVkN62A9Uxe0FokRCqIaCqNqGDOmBqhQR/JOwqTWTptvueZCyHBc9oXgcuHFggE487TRqWbCAT4GfwmKSdfipp9L8JpNWHLuULwcuCy8GoHzZhgpa1yQLCPssmwp9z1KOA949RPGIzjYtoUwWy3NgD5BWRqGYUE0TUhVd0ypAmtNXnOsNo/KDK35yE55Yxohx0CEmVjFiHES44kd3VT751gvu9SruTO4FlxtYpXE0oPNjUjW09kl68Be/ZjUti3QaVUQEgX+YXKUaWyjb0k52gsmPkBCVDrpOp/1BPHQW/o8vdTr0vVjPQdZsKvqES3fsAuTRQQv07trgoKJ2bw+RWgdCUlT86PIZOroKkTTjRmi/g+PQZXGQaOULdAhNavDDus7LdT7zhGOo87Gn6NkNW2R9qnCjjZOLcaVNjz5KJ112Gdmp3aS4fupUWjiviexi/+6RKglcrgRsU9tKxzb1aBYCE6uBznuokt/Eqifc2U42UH3TUWy3clashcaUikOCCVWibSbJulUoMwpmZW6pPOiZ7resc953p/LGiHHQYfRGN0aMGAcczHP+ZddAxX6v57ifcV2vW4YZapEHLBrZ0kJ9zz5Cj/3qR9xpF2jLM09QGZ2iGvmQjlY6Se5k8WZZpcQdqs0chvWgA1ZpEPDWHlYGx9wsBJ2P/w9Lq+dn+ZGKfyifjpftIx+XiQnrga7iwiREJNsCrUdkVRqAbbgQBNoIpxkLOo8qRFS9TUDpYuo08Gm/3hbiwjoDb0Lmh+jvP//vdN5Fr6AePi9qCr8AEu/dPbJ6NXWuWsXZVX6vQpXVd5K3aQ2fBy5DMuAnEsJz5KCHbRDVQheVC9vJtHZ/IzDbsJyvgXZO4hMqTkmJlmmjkyoA30XyvOvLFfd25YkR46BEreY2RowYBwG8q69OUkvn8Z7rvdPz3IsNw2pgr8GkyfMyGcPs7zHW3XszbbzvXqLSoKzAMMi99mlvuoSyUzt8kgRgmAKdrO5ZxYbkgAnvkFgoqcSEh/97vAkDazMgLcgbvu9XlybCo0MheRwnZUR0aY5YSl61XV/xhdaRR6fTEJ8K4oYUxddFRO3gJwS2o67xIOASUVLBdjQuIB6Iq6GLjMSlU1Th07HunvvpZ1d+l9Zs6iTbcchSaTBp6egjj6B/v/MuyjBBdtY/QkYPEyIhtZwR6fT3iWBDh0/iWBdCBZ+O42AmKN/zFxrYeRfztRz7+BQmF1M6fTSfxjr2+WmSrdPJbprKOp/rYJ8jYDLuViqbeTPvT5z7nt8ob4wYByX2pgmJESPGAQTvjjNsr/DqKQ4lDrdMb5bRMXPoL//9L5/I7+g8xPIqJt70Av8B8tx/zj50ES0861yyQWz0gp3Q0XEKsVIBmfCKfq7CpIo7ZCElnK4q+D68qWhg0noyyYEZHCTyYxRDpxPSxUFIE4IqL2imYCtdRtQQFMQfitd2oIuihLYB1gMz7I8iGjcCgRCApCg1nC5MlERAchAzolfFKWKEukqnyeE6KW3cTE8/+ATt2LSVuZBLzVNaafHyxdQ+ewYnLZNRqfiHKcQpHFAmSxltVEQKPk2mAh0bLlL31p9TpbhBjt4ypzO/O5FPSzPvkScr9yfbZsmis6MC54rL401+xnAqnzcveC9W24gR46DFaC1JjBgxDlLceQqtt9M0T5kB0J+WmCedcOmbKNvc6nfAAHppPVolixgpWeROOM8ZXI4XHwfIICg/ApobZaPblgnOIFsgDFqCbCEgDqNhUh7nAVAG0gmpApSUMlUa2YaSYT2IB0L+AEoPu6qNUYCj2S18hAwhKaIoEbJFxQ905RepbUhx8n9FgqAnFDmVY2cbc9PAikv4lqJKD4Ik+eCAjfw4V0rH8KL4kEbrkBwMTFq/jwZ67iK3MiSP/tKJ48lOTOPtZshqaJUFQA2wcil/FKQS5BbL1xmW+WHz7HdjFnyMGAc1uAWLESPGZMI9r6QjmJ+8i/vkYW/wo58uc9/MfSE1zp5LJsiMdJwgGRzk8VtIL3BHXeZ4cYXiqgLAUkiAH/yJ7wyQBTzjYmLg4YPD+RIZBZYI+aIfcrxD7KdS2ScQ2B0hX7psBV2m3lagKxUI+wNRlUBJhYhZhWF8IupgW1whf0BCwnFah6oUkdoPqfwAdMybwgep83n/+4lF1mXFfEngpwHhwjw31FuB67HEdQhShVY/TNIkPduis+Q68pwe6tt5O18LuyiRnEnZ+tMp2biIrKYOSrROI6uumZOB2CLPKACpKpUeMzzjE+Y5//yI8saIcVAjJlYxYkwyvH0uvZX73LOZMzB9Gg4MQuza3kXTFy2hBNabqurUOQg54QBZYUcZnbTvGj+QX6u+LsL/UX08/2DbGEnBKAomxReZgIF0cQIjyTsqaZFYXAqBwtB6LTmCDsKGED7umuD4MDkJELKDMpRPVjcHiYEZTYd4Mfg/0mAfIGGroOdMoW4ksQo6v/Yz8fIG8mQMMvEa4gCCCuJaZJKFekxgPxh6xEqPVqlyenb8kfKDa6m+4xRqnPEaSrYsIauhXR7/GaPNpQojYZNXKq9iGv0x89z33Ka8MWIc9NBj6jFixJgkMD06n0VqpK4Rg0FOyaOtTzzCvIk7XDgEfqfrj3aozt3iDhp9tO7YIXUI0iq9Kj7kD3zKlsDxem6RdmE72BxI1sAQE4ch9iMdQ/IiPWzk0ZmUru2wHrbFx8IpU6V7G5W6NqESfJapHz36SXgHsBMc5DElHIgIhaoytQ4VP4q8hPcznK7qGDhtVRr244UCTZ7Ej/QqTksmUV7PABkDeDTIRAqkScDxGMHKMckaLLBfl494lZ+Pa6DrHnLKvdTacYGQKrtxLpNY9bVCTcRGA+rEtrC0wsNMlD9s/KXrJj8iRozJAWkWYsSIMTlw77l0NHOHG7n/nKpcIwJvCJ7y5r+l+imcFKMc0qFqQsFkS8+5GuTOG28FQpe4aOA8UV2aHpYYGdI2XOF0vmN3nDz6E4V3hbeHhURbGv35RgKVTqROC6FkOF6gbUApnNYZ6qPB5x+l8mA3ZVqnUbJtJtltHUyyEuQN9lE510dOboA5SpnqOuaT3dBag2ywHbi0on3KDvLAD11LqIoMhf1ComBqcsNBSBN0lR6Esz/nk88gj0qrR6Q4YP0po4nJUoLrGj5J71Ipv4ncSj8lE21k1s3gOm7h6gaxRhljQM4t6tHAG4A3GpZ5uXnOPz/oR8aIMXkQNCsxYsQ4+PGXs+k7rkfv4P4PS2aPCkzbaZ01nQ49/2JKJTh58IYgOlCQKg4Y0cGjwCGOw0hKQKwU6ZK0YRnSpSxOJyNCaIoQGEEZ2qf8Og8LLOlAmTQZzQ3yyEkQTi9ZILUPQkkB4pQMoHQLC1nmKPf8I5TfsQE0zh8kEs0jI1XHhGoeZWcfwtvGNDVFOgLuESIhQmpEUZKhfSJVEJf2h8mQCtgB7RepdQ56RXU+YUKqqtKxlHJZD8pQIcvnNI26Yz+IlZArzGFT+bJtRMlspN5qAPEyzOmQ47qbOfNVpuX+j/mK9+1QKWLEmFQY446JESPGwYK7zqLjmTP8jvvRmco1KtBfYtTq8LNPp45lR3CHjQ6YO10hJaoz1SNXBY6TtwM5GsRo1JErNDthn/ILWArRAtgfkC5ApQU/sNnf1EBGto7ThOJ1GpHaB6F8ga7BemCG/Lw/nudQeecmKnVvI69cJJMJVbKpnRLN04jqGv3HagFxCQM7qNRwnKQVRekhG8DrmJiAjgn6msQiDo//pO4VeUUlyyNBtpX0WAqhkrI4IL0mSPoxX/AYD3k41CWYnGK0DzZIFeKxXZdKhbJjt840zVTG8POEgGpCHeLc2BZ5xUrFc5yNnPk2w7L+1+iZ8ohx6aX6AGLEmHQItSQxYsQ40HD3eTSlWKaWc/5Ez7EZ6QF346/nUWOlQL9k3vJKvuuZCY0P4A6GlaSjX/M6qm+f4jsEqmMFqZJHghywllWB+1NMaBfSBD/ScFohTvCpfGLDr0PIh3SAzqeIkPTvrBvJJHn1dWTUYcFRdSiSBml907dVEJ+KCPxaZ0i5ULQfP3Di2LAvinhgdA7HJCuZ4xhVeiEyShWEDE1KJL2ScMkq8qLIPCgvXyCjUGQCx/UbECik9dPj24l4/OlvUvkhg0eBCBAoF/sLQ8VpgoVyAZAnlI8Rqwzqj3UZ9eJg8HZKJdqxpYtaDj+GUvUNIZLHkO1y9lKZd9rbyDv0hOF695Nr3m5kOp80Vl5RkAQxYkxi6JYhRowYByBueiW11jn0BdukP550i/d7Q741U42bD6dsZip93fLoLWwmhiUYDdxCFHNEzTOm0GEXvIbSqQx3tIpcoZcX8gQCwgEjWOjLC/yDx4MOmhcOQsCQFiQFPtggQSGf1sM+ySufY2ZpCaGiDB5fMaHCelZIi0jJo4KUhQwhO/AB2q/0QAQJQtDx4bhQ7QVqyKehCIgP6BzEpfyaGGGied8gGSBU0XRIo3VtB36ta/KkgyJROq7Kr9Mqf3NauKP/iBBki0NLIz3x+2tpZ1ffr49+49uebW5tqfOK5SbOY3qGkTdMc5frOdtZ38zJNyft5FrjnHfFH1OOESOEWq1JjBgxDiDcs5L+g/v+f3WZXDHd+GFvPz16wQPUD0KVbqITTJvezzzmPO4+1WSkPQN4xWA/0eITj6bZx580fEV2BD1qBXLlIfDWwBUqHnlMsoTu6ZEqCVyolnokC80R+2RFArblu3OySjvvNj4ujLlUmpAhkeRBWl2en08pvhApSkQHYCsZQPvCGOZQwEGFIGbYx3rUp0kP4Lrk7ej2SZVsAukRQroYEZ8QJJiaKIX8QR7WhTApv6RDPPwcklxn9UxSWfijVbwP2Sz1rVtHN37v97R5Td/r5r76kusvufwS8rYUEkbfWmPTrEZn9ubZpfgxX4wYo2OkFiNGjBgHCO46jeYzebqP+UUH95n9zD02cz/azV1pM0fPZruR7eFDWXsA9M9Yi/KY88+l1sWHcGesOmghItw7C+FhQiUEC7aS6LlBghAcLkQ6e9axUjvyYiQLaZEfpEyvwg4SpVdZF+KEvVDlia7yisFBEyohWBykPJTB5WFfZZQNaSBU2gDIo1RBlcGI2hrRGlV24NYKjllJEUq6Dnnbdvpz1wAhQaKoNDpAhHyBzsdV5Vd2WNePCjWpYp+8EdiINwIRpfwYDRwaoBuv+jl1bdrhGA6dftlGupdTxIgRYw/BrU6MGDEOZPxwI/X+/UKaxerxzDXSTAOmMK+Yw3Iqc4g0d6sjMYNxQ7gKh+0vrKemmTMo09Syu9MOlx7orEBHAMnBZPMENzdY0j3FhCeb8h/rYZ4UQpr9eEMNo1MgQ5ogaQiBULqmiNqOQvwG5Xp6qff5jfKNwkQ77y9ecxTioQFd27X84bhaAQjZ2F8ZVWOJx2qa5ADBdlmG/DLhHAt3ihmOg6582q/DMJ9PmHxfSK9BquAzshgFBElFHO9nIsGiTLf/6Ne084UtMAfSGfre1V0Uv9UXI8ZeAHdXjBgxDnBUDPoWd5NdHNBd+gNDSt9fwJM5t+TSc3fcQUO7On0SATIR7tyDThzEAiGsq4C9EuKhglthGcqvJ11LGvhrBaRFMkil4wdxWLS0VKRnf3Uj/fTtH6H7Lv8y5bcwR2hv4/3lJq+qDGTUetSv4kYNKh+TKS+VpFJXNxV37GR/uF4QlA6yA10kh2yGPA7SEqMe/IPy06D8IK/2QWpfKF7vq+jKH6TlgAsC20yD3OLvadi8PZtPKu/qA7+9gbY/v1mWBONT6lQqcnAxYsTYC/AtFSNGjIMB96ykD1kmfZZ7RGY8Lw7Ao/JDRI0dbbTsgouorrGZSQw+MYNIZgdBwMhNyNaPBlGAPDKED81PKI0OaJYkLwqFrXT49N+CumwAZWq/TpdMU9eDq+jPX/xf2vHCZlqwYgkd9b6305QzTiTq7/O/nSf74mfzJ3Yxqnz40QYgDkZVAiGYbipDm393Iz3+25vITKfowis/5o/M4TGkEBwISF0GA4QHRcFXKJGHT88US2QEI02SSf77P6Kw4HhhzkgH6PQskUfywxWyoYNUYYkFvJEIHz5yzWTwkd9cT0//+TGy7Ypw5bJLDkedfslTB/ejQA+LoT12Z5NnD86tmEaTbZhGJe8OJlJul7fR3mFecAFfJDFi7DnCrUaMGDEOYFz7KqprHqQfMF95PfMMxTT2P8A9ckyu2mZ30NKzz6MMyFW5rCJ5sxIUeRqmh20uCLr4oIel0gPCxBJ5fEPpOg55kFZLBuZn1WWp+6Gn6L7PX0Wbn99IbY0NtOyS8+nQd7xe3n6j/gEmPhhBY0i2UP4AUTsMJi2ZNLmWTS/86Ld07zd+TP1MpI485xQ6+fMfIRoc9ImNkB6VXksRkPBxwGawL5jILh+h9pde8N+JVGkkPUxFmLRfj1RJCMcpAoWy67g+qkaqWOfw2O//SE/d8wSrFZniBmDAj3flnYN5+snbN9BBt3yCu+aGlFN0TzYN81K+go5gjtrG7jTXk2F4Bp4X89VtbHUN59f28lf90M8VI8b4oW6lGDFiHOj4xRoq/90Cuo87iBXcN85ngjUaKxgTyIxOlv+uz3MfzT00m6pMzHXu3zlEuV2d1DxzFiWyWb8T1506ICnVLijhQ8VrIE7yKR0AKdAQssPxkkTpkg4OFSQOqlKQv1KhzNwZNG3FIVTesIW2rN9MnU88Qzv+8jD3oh41HrKQqLGe9xv5dQEM6OEQ3g62i4BnZnV1VNrZS49+6mv06E+v5c25tPioQ+n0r35CHkX6a35FypDjgo66UrpsRx2vzYVjLlo6QUYS5EcdL6fxXIc3jXzIr/OpvIFPlcnH5HFaI8XUAetVYU6VxHEAqeL9f+DX19Dqv6xi0xEeqoFNOh7VJVJ092+6qFu5Dwq4j9081XOcj5um8VnTtE7nC3m2YVpthmk2sWwybLPNSCankW12cLrHP/Xtn/9ZZY0RY9zAXRsjRoyDCLedRR1pg77OPeurLZNSwhtU3HiARgFP6ZCPw/MsfsLm3zG/WeKn8IF0uTxR64wOWnL2K6m+td1/LIhOXo8wycgTd+RhXaQKgZ8DSgx0mCx1POJklArQurKFeCGvCloHMAyTqSOnd5DW/OQP9PAvricHHyZmtExtp8P+5hyadcGZZE5rowSXaeDxGCCEhaUqRnRUCrNMx3Go0DNAXdfdSg98/1c0lC9TksnK/DOPo5M/91HO4xANFVReZIQIyxF0Ta7Er8iS9oO0YkQL32zEG45M4sSGH3PRpBykZWHyD/YVDIkP3ydeKiQTXLJH9/7017T+kefYdIORqjCQ3XHpW06ZvvK3z9M6HLmKOmDhrbp+mlsx/tNMJd4thxMl1Bp8HXiO28Xn+R8TR77qd8obI8a4Ibd+jBgxDi5cdQwlljfRBxyD3mYTLWG+YKIvHq13RGeKESr0N2WXNrN6I3OaT5ou/QN33R/kMhoRF0U+R9Q0tY0WrzyLmqfP8h8LyiMoJik6BHOstB3ShwXecliO+jhQ6Tq9mJDwackiibcPs9S/ag09+X+/oc4nn6Ohrh7iXRfuMa2jheacdhy1L19KJh+LnUmRiW8RYiiHGYaTz5PTn6PS5q204e4HaN1fH5dnZGneh+Y50+nQ151Di95xKROqIaICs00Nqa9QpUlHrmyth2Wgc/0BVXHwsUTdBvlwUpVeNdkfPqUL8WLwMeV37aI//+wa2v7cFq4Sryap0gAvK3n0KPO0ax2b/lzO0wNveZ76VfQBBXfbzVna5b6LifOX/LpC3Y0AIVbONr4ZXmcedv59yhsjxriBJidGjBgHKf5yNh1VqdDfcV9xrm3SYQmLTL2cFIAGQBOqIve//P9p7rPv4PhfnXEH3X3P2fQKtr/HaeaP1BWBvxSYoaSbG2nRySdR+6JDeSPcoTtMsITwgBDVIFYgTFoPx0lAwUoPEysEMZUf6fAjJEwyRSRUlth5bAePLE2bck+uobV3PUA9T62lnuc3UE93n5As5GAKRnWcJ5myycIIT8WhUr5IeS4Ds5mRJmtbNHXhbOo4ZgUt/JtXUHbZYqLubn8UKYCqMSFAotTWhTBBwlZ+0UGMEAGp/dB1eqUHfkiQK2XLaBYHVFVDlrqefoYe+O1N1L1lF6WZVEnVjgIuhYkjH7NLFTY+Y3n09dc+Q7v82AML7upbTvRc52dmwl4g89hGA/8F4TnuZr5JLjQPv+AJ5Y0RY9xQLU+MGDEOZtyzko7gm/1kz6TjuJ9eyrxhGnecKW4Bhjh6O3ecz7D/YeZDD9QP0apjH6by7WfSKUzGvsmkCnlHXWAU3AXLRFnJFM058nCaefTxlMCr/Hg0iEhNiiQwyapJrKLplC3NFGyoLCUvoNIgQtLDBz0cx9DSj+Cd5O3X1cljMWdnL/Wu3UQ9G7dTbmsXDa5ZR4NbdlD/tk4qFMEnVBauhMaWBmqZP4caD11A2SXzafryxZSZP5OozMc4yLRMtgNSgxw6Z8QG6YnqIrUNggSdZRCnZJhEVflC/nAAqcK6YIkEPXf3X+ixm++hYn+eUulQlYwARKsRqw1sfKFYpJ8eqKNV3tN/bnAqA++16tL/RflxzMUHsao4W8m2X20e+sqHlDdGjHFjjNsrRowYBxPuOIPq7Qq1eimWBllehcpWhgbzedq58i7/DbCH3kmJwvP0d9xXf4T7mCXcZWPWzriA7xNjGtDURfNp0UmnUaa5zSce6PgDwqSIVWCrgOZI+0GMMJQmcWimtI44RKs0AOK1P0irpTiVHdGRRz6Zk2QWwQSkWKLKQI4JYomK3AFXMBeLuQlgMsNMplOUqa+jRGNW3gaUThpsEsN/KFIqSdcUyyqbgToQv/YCjaiMAABftklEQVRpHTJqgxxpXQfsTChO+wJb6xyQLp0md2CA7v/DH2ntI8+RRY7MuffrZGToQ+HDuomr+fPz0/QXEG2JPABRvP8Py+y65P+ZqeTxwdIgo4EP2nOcHUzALzMPO/cW5Y0RY9wY4xaLESPGZMGqSyjZt5NO5T76PY5Fr0gY1CD9tYofL9Cvo/9KN2fpsFNOp+b5S9jJpYBxockBKdIEasTA6aK6QPnERPMVSicu7YOsYQ/TlSpEjgNGs5hN+vsXRPoAgcKjPj1pXBCqnUDVCktRlY06EJ+yAx0SNkhR2BfVFWES8qRlREc8jiGVpB1PPEUP/OEW6tvRI9wRT2NrAUcph8pZUQIf2rN8+N9I5uk3r15/4K++7q666TzDNG7cXZ9jgOvRzQ10G9nmD5nLz/uB8saIMW5EWo4YMWJMNtxxBjVzp/t6bgzeyubRtkF16H7G0QWNCry8VuIw/4gVNOvo4ynV0EBUVnOAhByBvIwUuIDwGldCglQcgLxVI1Y6TVRKgt22mEoGfg3o2DeW0gGH4xQCVzhO1VRQYYGiytHx2s9S+7WvyoZUhEn7wraQupBPvxWIZRSYFBYGh2j1LXfQqnsez9lGxUwlKMVuOVKUAGgd2R0P7yrQAPvWegb90i7R1a99nrawrZMfsHA33puh/v53G/WZK+Vx7XhQLpHTt2vI7Jj1DfPQV35MeWPEGDfCrUOMGDEmIf58Bh3JHOVtrkEXJg2az52sha57fwEvyjVNaaO5xxxN7QsWkZ1Mk6zxhF59RHLFTVNYR1OlbWA8xEp0pIEOjoD88AHaB1sHtiVafiKI+mpxDuUToeNZyqruqFGWelRJkyQdF9g6Tvmgio5oRUo1odISbx4kk1TODdH2J56hh268lfp25r1Ump5mwvwsHzUe8bbxobdzORkp0qAC5+p1PdrB+mou5q58jh442BYEdR+9bqaXsD5jZtKXUX6cC6mXClTu2u7asxbcai479zzljRFj3MBdHSNGjBh059l0nOnSu7gDfmPSpLoK+m4Vty8AlyniCzKmQVPmzqOZK46gxjlzmeZY3InhzUFOIASLZTBKhYx4dqWJEQL8HOCSH9iIVvE6XU3JQn5CeuBTEgcrZWtfGFFftGZCtqjaZqntwA9dBzZB8PCYUceJzqRJ64gPEym9rAKODd8ZLBRow1NP07r7HqeNT62XtamwugT22PHofi7md5ZDdzhF2uSlqYmjTdemXNqm/gufpD5Oh40dlHCfunEZV9kPzETiuODrAKOB69RjYuXt2EzG7EVr+j06qXn5eQfVIqkxXnzUakFixIgxSYHJ7cxdLuaG4V+SFh3LnZK9P3pdcABwARAsO11HLXNm0pxly6hp6nSOBIHiBMFkdR3QPIHpQEcS5Ue6F4NYBUL7NKI2wARnGJRPhI5nqe3AD10F31lti45aD/vYho7HgNgdTJ5nPrTl8VX0/H2raOtza6hSdCnNPEsOWQFv9lVcKjM/e4TNu1h+52+fpQ3sRsEHPdwnbzrZI+cPpp1or14KYwRw5XmlInmdW8iYMbeTL7d3Gcsu/L2KjRFjXKjVYsSIEWOS469n0KyKTZdw9/v/PIMOAZ1RUePrkXUillg3C/Ot9LxvmcNuY3J7HS056XSatXgpGfh+HciDXu9KSBM3T1WP/FiKjWYL8Qgw+UcTKISwHUgWga10ESFbq7sVhagN1KoF5ROhdZ0uZGuyhKDjw37RI8RKCBXvRzopj1E3P7GKVv/5QerZ1EnlYklebjS5TmsBPBQvA+ZduoZr9/2vf5o2+DEHP9ynbn2161SusfAxJl3XowF1XCmT172DqHlqwbMTP7ZWnP8uFRsjxrhQq8WIESPGGOA22qCHr7K9zoLq9flmOv9wpgxnOoYx6pJPBwz4IIy7T6NZ3CtfyEd0KROsI/lgGzlY6KPwlEr3+yo9+wwVQJAsMtMGZZqbqH7KDKpvn8ZyJjVMnUZ2Uwu56azMt7Iwd2iwh7y+TvKKQ0yZUBI3TSBZeg6W2LqqWYb1MMGCUlNCVXZYF1P5BDo++BkHUBFK3a2wqnXE19B15dWSeoQqNNeqXCjQ+seeoFV/vp8GuvKUsFzCUmF4CVCSRoC9B6mqeFTkc/W/hQp99m3P0RY/9uAHPrZMRfMdRsL6tjD6WpVUC65D3uAAGak0OYn0Y1ayfI6x9OKdKjZGjDEx3pYjRowYDPexH2epK3e4a1ZONA3zUO6gWz0Xt5FbYb3bMMxN3ICvI5teKJZpZ8ot9xr28j5j5cqKX8KBixsOo8MSrXSeYdlnG559mGHbM6xkOkk2Pv+SoHRTAzV1TKfslOlU38Zy6gyymEBRQr/rj16eqwFzhDACE2Zm0hKxzPWR199FXmGQTP22m5AoELUQiQpGrjiAJAn5UnHiC+uiRHTGMKKFfdG2L3wlMCJQ+65VgSpDRpyQj22JU7Y+3qoRKV+VNPBLvbBEchyHxewpUUeP3X0Prb7nKSagXEfFfhnlk2iuGizDJVXAwFahlj1wKnrS9OhzG5voug/+lULf2jn40fvE9S0NlvlhM5352LgWBg3AtaauU9dO8j1N7zZXXPgrFRkjxpjAPRgjRoxxwP3zLxZSeeDDHnmXmUk7g2/ISYeo7yJ0zgimQV654niOt4m9q1zPe9xKGKsMx3iG7MoG47R39/gZJi7cG25IGQ09dZ7rNJddsymZ9pq9RLLFSGeb+Piml7etPz6/q/OMdLaxJdk6haihmXt3JgB4zodOSQIW2EQdgShwqNXaoP78H4aqP9ilHHmDXE0FJhDlAnn4PA6KsDSD4ICkUufQNasQ5wgSqrIDXZSQ0L4QgnQRaFJUBfaJOxSnyVRYD0tRUU8gkrwtPkYPx5msIyOVJUpzgI3V4m2Lcs8/R1ueWU071jxL/S900mDnVq6mIcmOhdaNJOWZdz7JRV3Lp+R/XvcEdXLBkw7eqlvnuE75i2Y2fSkVxvlGoAau21KevEx92fPca63lF7xexcSIMSZGaDFixIih4X7pxEypaeFZdtvc91qNU84hA89fkhzDnbkeVdG3kgj8oIPkgKEE1p1CEY8I15JnrPJM4zHTMB80nNJDxsp3vWyPGLxbr2qi+mRL2fWmGIlku1GmdiZNUwxy28llaXjthmFOYWLI0mjhzr+JjydlJBS5wWHj+EGmIDXRwOEr1dfxA6mdQFUCXwWCMhRxqpTIK+HDxiqAcFW4k+R0JkbBMJojo1cqPRCQJ/iUs0pqP29L+7GP0MXkn/CuqiTDMCwNyBHyskRZciwqkQhFMkOP97jTFsn1T14iRZRIMzHK8HWT5oBrTBIpyQLlpjkO36XhvJWuTuratIG6162j3nVbqW/Llsd2vbDhew91Vn739SEhVMg1KeE+ccPhnmH8kP8IOmrM7wOGwXXs8R8F7q7tZE2fS26lssU03FcZy1/1mEoRI8aoGKnJiBFj0sO7nOyugboViZZZb002zvzbdPPUjqJnc09lcUdYR3b9VEpwkE4QHaQgdEuJqmwQBZsDkwC35HjkOV2maT7tevQo066byV52l3nyyfvlUc3VV19tnXiil5y1qdhAdfYUKrpTyfGm8a50MKnroAp18EG0MYlq5P1o5H1rNCxqYFLQwAeSMWxmhDIyxIWhU8ejqfDIExB016xocqIRxGlEHGFTlxcgauuy2Y9Rq3KRPA54tOgy0ap0b5ZHYhYTEwskS/aFA2RYl3Kgs/B/Qn6thxC1x0L0OMJ1pY+JrxFMzeu1G8i1U9TmMVFkIkVCpEAQQdh9Il5VXnRXdBz2EY9ZUyBgrA8NUqVc2mhnGx5i7vaEVyncbySth+iYN+06WOb97Qncp24+33MrvzRtu1FGl8cLrlchVts3kdXaTl62Me85znetFRd+QKWIEWNU7GHrESPG5MD6t1I63WidlGye8e5U/dS/SaazVinFPETFC0ybjGQjpdvmk9U4gx1qFrHcVeFbi/XAhM4Bs4otCx979Zi0dDN3eY7915uud61RX36Gjmlx6eEeE5Pjjalpi6xkknopXSBKG0lMbHK5d/aayaY217PauStghsdkyXCxCCRLo5W7UpAm7rkpyb6UZ1CKqV3Kf16kdkgIAOsycgJdnEruDWpkrHKNUHCw7TBCDq2qTo9mLiOavYK8gS6ivq1kbFpF3tZn+PDLnESPSHEYJqUQ/Oz2aRsIx0eB9JrUBGX4IthBCJ1OloVgWSxSuVSkwYaZtKVxHnXardRhlWiZiQEl7Cvmn3E6VcRIm68dofJhm5hshdE7bL5UBovr5Yurk0zvSXbdTaXKX8je9bxxykcGObne2kEJ97Gbs5Rw320kE1+gIkar9uBwUZdOhbxtG8jh82YvWkGuU1prZuuONeav7FWpYsQYEbXu1BgxJj02/BMtSDW0fKC+Ze4brWS61cHjv0yTP7Kg4KHzdF082CG7voPSUw8jE2kwwhM05HyLBXdZ6HZD462leuzFfxXjhbpdTHSe4UJLZBlp3kiKU1mcLsW+tGcYaZOMtGe6KU5nGyZ6Uo8Dd+OM3eVByhYYvC+yS/jBhvS+vVSIbC8wa+2H8gUDDMPTOPjw8fQlZC05hY8aIzyMHevIuf935O3ayC74XP/wpUpUXUBCERt6yKd17de+WkD9IZ3Uo6eqE5J3ulSmSiFHTi4nsjw0SKXcEPUnm2nLK/6Fcsl6LtmjeV4fHWZ3q2sF20UZUdRwhl1V0ZG0+ljgxkgZZvwRDfBOruPL5a+eadxZds1HUnalyzjhzUy0jD0Y0pn4cJ+7aZFXdL5mptIX4OPaewTUm+MwsdpI5V07KHkIE6t0/YBTqXwsecSF31KpYsQYEZG7MUaMGAxjywfSp2Qapn+urnH6KRV0OXj0176AzIYOMvDIiYEJ1W6ZO9B8H1WKQ2TYKaqbegjZ2XaOBddhBHdY6FYLOm9A6SL4R3eGorOQThvQfoWqMkJQ/XQ1RkgbIFL23kCRi7ERShOotfIpX5Rg8XG7pSLRFD4Xi0/yH6UBAzvJefRGctc+TJZlMn/g9BK4AEWAqgZpuBxYPukKBZ0GWXWlyCM8duBxKHe4bqXC577C574so2dOqcRkryiEz61wJ45BSE6HleZRPiheT8chtPHMd1GF88Iz2+un5Yk+v8wqqG0qEUDsqHMPIMcmivz3ZLtet+d6jxtk3kOOeR9lyxuoQp3G8Zf1HOhEq/zYtRcxwf6laVp1w+t4DKCuQKx2bCJnx2ayp0wnb9Yil+vqL+ZvUmcZVxz4b/jGeHGxD3dqjBgHL7ZdPuesumTT/6brmueXHYPshlmUmn8iUV2DNLpBR4fHONAref7fS5XcAKUamXwl69gPchW6xYLODVC6iIg/bIbtqvwaNdLXQs28I2FP0obIymjwh3VqIOQP1EhanRf1yWTWwST2uUeStehk3w8UB8lbcx+5HGionwmL6vvQqQaPOVmyzR2k6K7LnSfixeenYUrENsez7Sq/kCjESRqdFgEb0H4YKNe3xafg8n7vWHASbTv2EsyBYsrt0jSnm440OomS9bKtqiof81yNEl8rSvYzAqTDdjDgibl/Za6LivMC1/FjruM+Rqax2vEqz+cHShua7tvca1xxxe4DmuBwH7t5KlnOJ4xs3T9Tbi+mLaJecI93bpZ5VpRMk7lwKVGmsbNSKr01ceSrblIpY8SoCfVndYwYMcJoaltRtjNTbHSoMpcK86eKZW5wucOWDpr96BAxoRo+I0l2/XRKT13EHZWaTIyARlqHcfnYDPswTydIC4TswB8J0fhaaUZKFzxGHG+okX7c2+IwWhrxQ7C0E1ztRcptX02F/m1kphv9OA07hY6PjLpmMrJNikvUYhQMVTRGkyQwufAD63o/1GgT/Hi0aNmWCtBtMi0EzsPHL3mRh+Hzq9B2WcelUmyYIkRNXP+/vTcBs+S46nxP5HKX2quX6r2lllrd6lZrs2RZtiRLXmVsLNsYG/iYbwwzgN8HPGawAc8w8Iw/eOCZAWMPYIPN9lj82cAHWIANxsbClo2FLUuytbbU+1bVtVfd/WZmvHNORmTlzcpau9XVJZ2fFDdOnIiMXG7djH9HREZiaDTrUD31MP7tNOK5UbQ9B7olU102nQ50rZf4fuy26bBQOToQmtRNc5DwOJXvXqlK/lvdsv9LWOSPPMf9ZG9f+Y+i1+391ejBP/0P0b/98Q36S39kuggvX0LXvQ5P7fuhtcIhQAtdF7pE9L0gjqbeqzOgHdXvFFxZdkFYEvrzEQQhg/7k+14dNqc/HdbObWpUJ7DdHoTytptAbdgG4PvcEMUNlAVtTqZ8S+UnPiLlt+WyedafpWM/lowvSeaVXQq7DbU4q8FsN2/zjIOTGR8LCQ1hZQSaI09Dbew0lK56BfS88kcAejabQjHRqcchevqr4OoA9Ow4RBgUiRn6rjiQII7QpNj0LHHPU9zDZHueaBhR06JQKDpiG7c1+XH5VK+U3daWMWkqw2DcVD4cv/vdMLN5T5yH59hVH4Wbj/85Dxt37boFVBGFItXNLPEd5X7fq4AP0RxnGqqe9sHCAmPqsQvDWSw6rJQ+jT680PAN8NyHYLD/hLPvjStcJOrCweutjj/wx8UrodUDvrtRN4Mt+AUMRMrZqkpdb3a6er6bpx4W6IndnHNcFDxn+v5Hz/EEdhLOEV4LZ88B0F19Rxq6+equQ/edNIUFYR4X6RcqCC8soj//2bsB/8WODcn21ux5aFVHwSn2o7g6CKq3F8Cjt91S7wJC9+3kl2SM1YgqiuY1mjnlLHll0yy0XQcLbbMCOtqtpRoxk7+sbRREzWlojR+BYPo06FYd2pGC0kt/ALpeMr/jIDp/DKInHwC33YhFzuwYRDNjsbiifaTEz5LCioaCyG/SncLKlqc6U36q06TR4GOiz2pxAI6//qeh7ndhOvb77Vl46clPgRtUQRV6oWvnzeDQ0h2UbbZNuFhCajlk903Q/inQumz4v24F1A1X10rPoPsoHvMjUaQecsB7BC/+SfWy5ypKXdyhw+hrny6rZu0Krdo3YPIm/E7247HsRsU3hAKqhMdBEx9dPH4f/SXV1augexCP1/xGVwKdqxkK1BgUv78Sfb0bQF+5fxai9nudQ2/6hCktCPPAvxZBELJEn3zfzRrU7zuF0kuARkrwn+hBYxKa1XMQqSb4/VvB69sBft82QMUVb0SNK0E34QS0OZnnI4zB9/8lylg66idS6YW2YfLKLcZihXIa4CxJkYXKop+y+HwwUEzXUIcQNaahPXkC2tNnANp1oIcfW80auFsOQPcdPwLO0D6uoQMSUs98FWDsJK/QTutb0ert4fQoKB7Cpf3FgigWQrEg6hBIRhSxoDKLnsbl0ebyOWUTO863foInrg/thVOv+nFo02R39qICCBpw8Nw/wobGSSyL5ZQHxaH94G+6Go8d/57o+EwdnSzri1shefsx5B0Df13mOCgfQxTih4IpDCcx/W2tSWhFj0AQnFKRmoXe66vq1lvb8UZLg9dRwd99vKwHnL3443gDXtM3ovsQhkFH0a+F/l64KELHQDFdM3TSSvU9KKrmCqwMOjcSViOnQI+eiYUV7YKeCL5ifxu6ev/OOXTv201pQZjHKv/yBOGFTfSnP79NO9EHnK6uH4UW3rBp8UZsO9rVYahPHwa3XMLG0AW3NAjFzfvA6d6EN2D6R3Pc0MTgz4t/YamfWYcoMvnZMtbPLOQnUgk2OzJTZLdLs2DGBWDPP0XiQiMtpBi8vkELQhRQUW0Cgqkz0K6gGNJtFFTxPBeNIqmFbV3plndA1y3fx755YJnwyDdBP/t1cO1wLYme2gzoqVHcB63YTiKIhBLu0wgiFkscx2narsM2eYmwotj6bD4G/MD/KY0HymgI8G/kzKE3wujB14Jut5LLQEJv29SjsG/ia+iLr0eE23pdG8HfvBfcniF+ypQ3oP2kmfeVzXMsgN17ihzXwuWyfpOmyB4CfacU8JijENVJRMOHzhOY8xheuKfCSJ9yPX0eIm+6Wnca3b3toOJ6yqlGfrfjlDWEvWGgNys3uMbR8Eq8mq92fJcWuOXrHoN2cijGoDzcry73guoeiI9htdC2JMTPHAc9ORILK4S+J7VhCPSuq0+oqrpR3fq6ac4QhAwX8NcnCC9oVPtP3/dWx/X+yPGL/aiiUFy52F4E0J49Ca36WVClIjekNLnd698O/sBOFFybgF93w40r3fTtTwzj5NdmjOX2UnU0Eml/8pEBfR156eOwpPI6yq4WrId2kwcdfxLwpKkniYbrUEiFzQr3TlEIUVRFrQptEAsqOiRTZ7NRA//qV0DPHT+EDefW2JmDHj0B0eNfBIX18kKhLH7wu2jWQU+PQ1RHkWUbaCOIYtGUFlOxL+7JQj/PtTJ+9sXl5rajpwtJUFEZio2wQrta6IFjr/tpqJf6yTF3iXDbcmMcbj77t+BHc1OUeL9YyO/fAd7gLnC7ULAXe7j8nLDIfldJrUuQ3Y7IbktpLMdum2fj1BdCB5lOc0zb2bSBHr5w8Htw6XvH82+1G/gbOodlzymtqIerCSpyMA9FlRrE0pvRt0UV/TKVh3Y7dd5Iuv7EpnwUVSUSVXid7e+F5+dRwDS5qDj3Qqbqy4PK0yK0Jw6DrkxjFViHpVgCvff6KXC973MO3vt54xWEDmIpLgjCPH7mrXeNFlwoKte9k+/MeCOnf706BbyB480+bOFN1/fxPoz/Oq+jMKiMolCY4Xu4Q8MR3ONgbuoUrEE3bmpwkgzj4wYhk0772E8RxSkf+zOB/YZsHgfym7y5RCpYsnZeMA0YiSGa8Myxh+cfr/CuwyZoEk7VcQimz0B74gQEE8fjeBrD7DALK4UNHl1fbsiS4wJooahSQ/ug+7YfAHdwD/sWQpW6sPGuQXj+BHjca4WNKDXAKH4der8eHie9EofmUMUveTGNLJXhhpqdsdtuS6TyWR5xOk4l21GUSgd4DlO7boLJq1+OVQWU2UHk+OAHdehvDsfniyF+ylDh9ZjhCfsBXrOoXUVt4oEq9/LxM/bycDDXa8mQ3Y4CftiQOK1p/ByMzxo2nWxrSJcn6FKQMKKhNYwxy1OeN6h8bxeGa5TnHsD0tRhfjd/7DqXUAG7q87v97GtouC76sPXyB0apNP7eWFThdaIXVZOY03gNo8p5iKrn8W9vjNP8BGexy3xHC0D1BgFE50/lPDaP2/mlCHoGjn7gt/+/rxinIHRg/kIFQcgj+uR/34J345/FBv+9oMwq3/S0kQ6gXT0DzQb1XNGTR+SPexuox8op9oDXuwX83u2Y34e/NPNvGPrF8T2dPjCR/AKNQTf1BOtLPlJgusOVye+oh8imEXKxOzEMaHckTYLFBP2LnxP4PzZ81PsU0kKZLQxNs0AmDevVIGpVMdRRhKKPhAX37GDMPRDx+cfLFNidccUJNOzWarXA3XItdL/sB8Hbdp3JWRw9MwrBEw8AjKG4onkxLJAoYP24b91E4TU9Dro2i6Wp9wnlEZ8L2fQdxueW2BzHaaojsU3+nG3y0aalFWrFPjhx709DtdjPopGPjT8RqhcptGfg0PDnoLdF7+JOX3TE7Iv+dpRfBij2QqFvezyvr4jCnaow9WQ3nUey48XIKcSurN+kE3cqf155Wzbjiy8HkvKzadMYJ1nGSOrIpIt4bWhOFS3ci39zweQpaKFoJ3GKf4Dm2qPAJ3GKv03VMwTlHdfHT2Imw7YZqHfzxNMsaDsgwdY32IY9+//a2f/67zdeQehgqZ+jILzoif72Z3tV3f+BSLvvwV/MPsfzaIEjzEBxVTkLzfoZI67Mz4kaRIpJNDh4I/e7wesaAKc8CE6pFxyanEzzsehf1twDYf5djOXtekjJT5Mj6yPQTieRpL2xftOQxHZKCNG8Eeopo94DdmI53JhWCWfRwxO8jfhBXzzEhaKJ1uriIRQqg6KJyrGgisuTqOB3/KYaPlrXPBYoGOi82I+f9hjT2M0sWCcdUwsFbGHvndD9kreD07/DZC4PeiIweOZroIePgB93P8XHwgFFUIDnhcIqmEGBRSu5Wz8LpIzNcZymcuxnO85n25Th4S68Lg23BGdvfgtM7rszXik+PoIYqjNFT2MEDox+EXra07i5zUtfKDoe8zfluPhn5oLftZHnYZF4V/g3xcKdtuW/J1NHZj/zoXqNOY9MBiezhbPbpxId+06Xs4bxcTLJzKQxnpefyfPxt9Q7iN9BC9ojh6E+/BREtSn8ReHfJH4fvBYZl8eYelD9eG4kvUGh+6o7UYzRslyp+un3R/9IOPEsQHYY0BCVuiJ14CUPOftfm1qhVhDmyLvNCYKQAe/nSv/5e3dHTuF7UUN8r3Ldq9Ddpxxd0o0xCBvDoPHGHWLDxm1u+maNUHvAjTTe8vmVOK5Lt3q+kSt+/yD9FPEmzg2jSc77eVJ5YzK4LdYZ0YuHeWgR94H75t4hAzf8poFJhqP4YCimwmyQlz/jWswnNTKp/VGy87TSiVTBZdFRESZJjGGEAq5N+qR3Owqq+6C49y6smq7P8qFJ4HSwDonCkSMQHP0WwOQwuGEsoOg86BLwF9VuQFiZwDDDwz/x9cJMFpXGNqIpV1hxGRKXGKOg0lhHwyvB2IFXw/nrXocilK5xTHLGvPM0CsrNcX3DyGcnenRtY0jHYa9n7mWlfZpqUGi5xT7wujeA00VhEP+eaMjTw78JFBIkDLig2YDMuSPJYPOzpJy526e3S5dNlzM2R5kySdKWSeWTj5MpX5Ifx0FjFurjx0G3q1AodoNLrzkyXzINQ9O8vaAxjQWb+NtzQFPvH/5jp7T9evC2HkR/+mFFrHNyFKJTz+GlM73MGSK8rs51tzyurvuu641LEDrI/dkKgrAw0W/8dDkY8m/0lHMbNrgHlBMNBdXR3mb9zEDo+1eVuno30r0/pAa+g8Uay5hYfGGB3DLznbGgyvpzN84Byy236Erg086eewrTMMZRCC42/n6hCAF4YbM42Crsud0r77vHh+6NXG65sCiKjWSkiefU0Jyq4SOgzx0GPXkOoDYFip4QRHFEuoMuQdRAgTUzAUG9wgKJfDQPKxZZWK8RVx0ii75f6rlDIUQ9evSymkrfNpjYdydMXXU7BNwTGJ8rkVgpnwWlb/NG7+zPbD7z1e/VQf1uhSIhCOh9g9kek/lfGJ83HRNWS3PUXOoVRbHllvt5GJqGEekJw7inlMSWHdImcWjivO9r3nGm0mzm5CeudNl0OVsm47NfmPV3lMHYmmzYNAknGmbG60RikibIc3ZS2IDlGlPQGnkK2tURUDSMWuoBf+ggFLbfiH+CRliRGKvNgj7+DIutud7jNPi3hddP7b3+aXXzWw9ikezOBOF5ua0KwosK/f73O/rmru7R73x6KGhP3lMa3PmuYu+m2/xCoRgEcYPHP7V5v7acn1/uzTzly8vOd2bAMsspdtHAk6b/8eTjtifug3Fdei1MAUMRG/wCaKcILadYBa902I3gs+4rfuhqGNh5H5bt4mqWgGsmkWNsjumCY6A0D63hNaVX0CjqwZo6DzBxFuNhgGlsZKsTAPVZABRf9OqSqI6CpjoD7Qr6aPiTDpoEGAkqHg4lEYPlME27DfFc2n4PVHs3w+ymPTCz4xDUB3ZwfVQ2TZLK+AkUUI091xx4zf7246f0Mw/9RNCsvctvTW1tzoxBG+tSNM9qnsjKxwpAOkaaDO8UUFj5XRh38zssaf6fgzEJLod6b0iUmOVEWGTRic0pnRg+ZroY9thNmv3WZ8F04jJGxznn5BO8fzY4ySTbLZLHh5XOT9sEHWcA7fFnoTH2bPwQQGkAuq66A5zuzeZ7xjLNGkQnn8O/iVlQvOp8Hiis6Lu45obvOC95Ky1WKgjzoD9JQRAuEvpu8E7f2H3Q27rnHaWeoXeUejfvp59ZRD0Kpkzuz45deT/HlG9edl55C+Ytlk0k+UsVjElrPhrGtGnr5jQ2cNxL5KJwIgGFjXrklCAAtw2eP6X84hiqqmEVOedQ7ZxWXvmk0913AoobnnUOvOaZMNK/4Sh4DwsiCumdIjYVt5tzV9SmrSfuxYlTbLOBwTaYNMm+UQGozYBqzEJUnQJVn0a7yjZNbqf5VzSsWEPxNxMqCGl+juuDgxVRHKIoCUo90EJh1ewehFapj3fBi5FmsMeVPuY0KJna11577Vv3DA19Fo/X1c989m49efatYaP2PX5Q2RGgwGpVx4AfDqBrb7vakiuyEOY60N8fxvS98TC0KqCgKuD3RHMAUXih0HJReLkFFF20vAPN26KeLSu0TB0JHeeRstm0adrGmB1lUvmpKDGSnl6bnxRA0OZkNi/j5zRdG4zxUtETqbWzj2DxgNecK+24CbxNV8XnRn9jrQbo00dBz0ywCF+MyHEj55pDX1E3v+0e4xKEDpb6VQqCsAruvwW6XnrvlkNQGnxH16bdb3SKvdd4ju/TbT++/5vGnn+BeT/DlM+YcYSfSVaqDJERIR0smjVXZxTScVFjjB80gYvHmIBbZWzL21iwHYIKlIqqCtwpbIlnHb9QAa844xW6p7FRntalnmlwy1PYrk05gRrXTjjtFbFMeXtdDXa3oK+3obt3NpTaWFdKJRNcoijaHkTR7/qu+2YaRksOeaHzMo1q/InYa8qmsfkUMn6b5npNfxoN2/GkfQx4yiSeuCcDCZQDDTzryUoFJmeqUG3UIcQGmS6IpjlxWB+F5NU5OSReKpuDo1S4/+qrf/iq7dv/1LjoepTV6MPb9cmjL9OOfr2Ogtt1dWJ7MDvaC40J0M0qHmo7/v5wD1wzHQrFi0KF4utg4WEvmhgPKCrwnDTP3UKhRcOKBRpa7MU0Ci5aQoTnHmF53t7skKtKDIxMzKCdJBfIT6JUflLE2taRSSd1pWK8LlG7zqmwVYfZM4+D63tQ2roP/C37wCkNxNtRaKKoOnMUFpqsnkW7XhMO3fInzoHv+jHjEoQOFrhjCYJwMfjSu6C0a8PANeX+Da/u2rDnTdg4Xa9df6PvOr7jOtigYSNm7u8J+KukxpJcc0KA4vjRO8yLt6AicTZtgBKIJpvoEBt4UgcokUJ60UisFMKghVuiUghaEf6z3dG6gfktFBRtFYY1KqDDqIJFa7hRJQqbFU+5laAdTWovnHLAn44cNeW53gw0wllv84Zac2Zr0N69OQprffrK7usiuOoqDbfcwuoCG+pU98byqNfrr3Vd9zd837+hHQRxY78c+PpYM7b40/jZZ8ukfElM+WQn6dgmuBT9z/6414dE39TsLExjmMHAeVh2oeO1dTFUeQ4krPZdeeXPXr1r128aVwe4jwIcPVqG+nN7NDQP4rHcAPXpfXpq5IqgPrYtrM/06KBeQH+xQO/0oyM3x00dQBR3HkgO5tjsOce1xOdEOfilojgp85BiPJzYw+JLYToWXLSmG5bnajDmTW0a/xziA0KbHcZmw8QImyY9r+cq+UCoPoxI2BL8AAGKqfoktGfO8cr9beqB9LtQz18P7sA28Ho3AdDQJx+TqYdW5T+NoqpeW5ao4uUWyj2z6sBtP6X23vnHxisIHfCfviAIzy94G1fH3wX93paha8sbdt7md2+8DQpd14DrbkRx1YU3+hKWchS1XiiOAhRCKJAaOmxXddBq4L+767qNcRTVUPS0dBQ0FASNsNWo6yBohVGtocKo3Q7bIYkozEMzQrEEAf7I26gFmqjj6o0m1LD5aKA6q6MMq4foa89CvbsFVT0EzcknISjcAMGtHydBlrRil4R6q/UTeKy/7LnuIM0PWgksHAxW6FDjmRd35Gd8HGOYl5eyOQ9tVBHQaDZhbHISJqenuRcrT1xxWQttnwMJ0St27vzf1+3Z89+Ma0nwWJQe+2qPOq826ODobpgY3d+YGj4E7dlro2ZjO+rnARQcA1h3T9GL36BMV5WGN2lo2tSROcAcOo45vhZs2U1R3Dg0RFowosvDQPO5aJK4X8RsD8/PzhFzuTxdOyapmyozNgsq8/1zZMukoO3pwYGwBZpehVRFITV9Jn76j/9dgduU+qC4+2Yo7LgRfVgR14uBt8U0rWV27iT+W4PmsC1DVBHUq7d5+1m4/iW3OZtuPmO8gtDB/LuAIAjPO3R7f+At0H/lwW1bvYFd28plfzBot0oq0C40x+uzZ47VmhUUQ3HHFaucossv1mkH2H5HDgRFDyKa+41lQi+CwPWghW1Eu90F7YF+aDZHoTV9FNrXfA5a2JZwPZczlVrtI8VC4adIVNHBLvfmxCdmG3tj58WJnfUbX+yay8/a+DEvz1Kt1+H8+DjMVGmV9M5GOimVKp+FhNW2LVv+/OZ9+/6jcV0Q+tsfHaw99sjeIJi51tHhfh1FV2lwdjmO2o4724wCocdHsUULYNJ5kNjimI5xkeNcOM9cD+7Vo2L0gW68FjRBPg4lUBQ8mjBfwEOgOV5+HGjxXRpixEAiLP72zb7iClEMxeuo0euQoqAWr05fnYCwMYFZDZRsKHpw/xGKJG9gJxR33Qzu4G4zvIvbk6Ci0KiBHjsHemKE+37zxHAu9CMqFFuw+8CnnFve8i7jFYR5LPfeJQiC8LxRrVa3a6U+Wi6X39JsteIbk20MF4GngWHMHX1GkJFNPRJkE9zIk4/KmmD9XN6Wsfk2L2UvlkfBwfqpW3B4dBQmZ2YScUVlGCyzBHrz4OC/3Hb99a816YsKPVRx5s23bustFna2wuIeFBN7lEPBuRJcb7fnFTei8uly/WKx4Pt4WVFkhRHQWLJ96nIeC55Tyk/bUzkOWA/G/M3g9XJo6JB6s+iJRBRX9Aok8tklIZJeJNrOiqqgEfdQteroxr8TKoPXmv7dwL2chV4obLsWClsPgSr20gQr3B7rMN8/zEyAHj0LumK+I/IvFyyvN+04Ddcc/F5n18sfMl5BmMcK/qoEQRCeH2q12h2RUh8uFYu3NpvN+Ma0gkaPG28L2jbFwic2OmJbnvPTtokJ23uT9neUzfHT/Ktjp0+DnSMWexGTn0t8nrq/u/vxs889d+s73/lOevTv+UY9dR/0FK4sDfr927YU/a5dqEyvwqO+GsXV7kL3wGbP7xpUhfJGcIv9nkuLRKXO257PgueV8s9dBBMTxqaeMrI5SbERxA6NiON1sX4MtE++VPhB/8XNF2+NYtoDb2A7FLffAE7fFsxCgUZDggSt9UYT1EfOoLAaxy8Jz9II3+WD32V3bx2uOfTbzrWv/znjFIRc6C9TEARhTZmYnn6X67q/WiwWtwft+EHBZQ/RUENvTMI2+nGbbPJSZdLCgO3Y4Hhe3jL9nGPyx6emYHhsDBy7tIPxLwgLBYDuUun4th07btu3fftonHFp+dLd4BWb4Jf3wYaN3eXtbae8W/nOTs9TQ4Xuvm2Fvo1b3XL/FuV3b1FOYUArtwQO9ePQVxWLHXtNYlLnnZg51yL3+mS3zZbBNAqviIYOu/qhuOUg+Jv34pGgoOKJ7ZhPvVm0Gv7keYjOnwGHFv2kTZf7d2XB4rpYDuGKA/+qBna9Xe25ecrkCEIuK/wLEwRBuPhMzcz8guM4P++5bpmGn1Z6Y4rb3rnG1zbu1m9zrBBi26RtfuI3ZfLybZmkNyvl54BpGso8dubMnDCksothhBWe+9jBvXvv2Dk0dDjOWHv+AsC96Q3QHW2CjahhtqgAhiIFG1BSbXY3DF1R2LD76tLAjisc398AYdTlKOUp1ys4c6oyjojEzF4Pk553mbLbxmle4oIWfC32gr/hCvA37QVV6scMO2SJV5PmVVWm42G/2gzqP/StVFAZdFe3hq27H4eBjd/v7Hvtk8YtCAuyur80A94vOnq7BUEQVgoKEm92dvY3wXF+kodojEAhVnKDitte0/ga29ZjBVFeTFZHOifP2mjM92OIs2J/EEVw+tw5aFLPm8lbENPY0yeKkuquzZtfc93+/Zft/J2xsaivVXluZzT+3NXFsPqyUrnrltLG3Xtmn/qXR2a+9scT5e6B/cX+zTe6rrspnlNlNsQTnPsu7TBc9tpgOu3iDWJfhAl6XQ9NfodiP3j926Cw8UpQ5QEUUbgfKkvXkgRVdRb0+DDo2Smeg7fsns95YOPW0xfB5u2PwsZtP+XsfeVXTYYgLMpq/+KYB/92f+8db3mmIuJKEITVMjU1Nagd52OlUun72q2WfdA+aX6Xgm4+FOJ2OL4V2RtSWvRwHCfmYmtzMpVO2Qv6MMTuTj9Noj4/OUm9cDypfUFSoopRqjXY1/e2l99ww2eNZ815/PHHCzsPHtylarUD+L0c9F33Rjyn61EAX1Pw/VIikaaHH9HHHqrr+vi+MGhu1EFd6WYFdKsOUVCP382IIaKhOQq0+CpeK4ffdZkG03Qt6dpQrxSvDF/iBUqd8iC4PZvA6xlCcdWNIooWcMWrTmXpfY3UQzU1BjA7Gc+jWvC1NEuBddJE9cGhFgwMfVEN7vhFtff2h02mICxJ9q96Rdz/e9u63vxj5+oirARBWC21Wu2KRrv9u+Vy+Q2NRiO+KS0mSPIwwsZiRQ+RCKA40REneanY+vN8+JGfn/GTqBoZH+d3Iy4InmP6LHG7CMXlj77mttv+0LjWhG9q7V9VrR50guB2PIGX4jFej+5r8NgGfM9TIQoaCnS+dPwKBZBXPQ/O6BGAZhVFCZ4zDdfRuxlRTPHTfPSi46jF71CM2vRkn/Wjj0WWeeG14+H/Pr80ml6sTOthAb3fkNbFwtjOm+KdU+8mveJneoJfRUM9VZTmJwVX+vdjoOUaVKkL9MDmKmza+gew48oPORuuO2GyBWFZrO6vTxAE4SIxPj5+vXbd3+kql++iBTdXe1NimUONs4EbaorjRGIn/lRsy2Tzs2U4nbLz/NRjVanV4Nx5FBsLCSvT8GfONSq47i++9hWv+FWTvqSMz84eioLgXjRfpRxnP8qTHcVisUziMDJiyg6r8WR1E0jsuI1pcM4+CU5zmoVWDOWZwHbs5YU6eT4UxSSqaMgwvnZUltexInFGG5ihYVo+g8sT5GujKJscAz09zu93pHyunve1SnBb3TsYweatT0J54Fdh49D9zrabsHJBWBkX8FcoCIJw4aCwugMbyw8XS6VbaeI3sdIbEze51AAb0mnrZfGTjuMEp9Nl0uWyZTry0r6UTaGO53F2ZITLzsM0/jnnGKFQ+eh33Xnn/23SzysoAMvnxsevwAO+F8XT9zhKHcRjGigUCh4JJjoPEoksoLD8nJDKpDHlKQ3O6cfAqYzwgp9LQ/UYMw++zPG1TsrSdW7WYkE1hYKqnRLhfByrAetEEacLJQ2DQyOwedufgdv7YWf/K2RVdWHVrPavURAE4aIwMj7+Bsdxfr1YLF7XsouD5pFuPKmRzZB4TJ5Ns/AxsPCJjXlpim3ZPH9u3gL59WYTzqCwioVHBuPL5uB2Wiv11999113fa1wXnadGR3v7AHa4APeEAPe5Sr0Mj3EQhVXH4VDCHrsVUEnIyXO8ArjnngR36mR8XiZ/9eD2NP+KrmkbxXatgmJqNJ6QTj1nPDfrAvZBm/o+aL8Y6a6+c2po2+eh3PNRZ++rvhkXEITVcwF/mYIgCBfOyNjY25Xj/M9CoXB126xhRfDNaakG2ooZ/pzDihzC2vyJdpJj7CQ/FafLsj9tm9iWm+fD0AoCOE09ViYvwQoS/uwEt9OO6z6wq7//DYcOHYq77i4CIyMjPdVW6+qC570Ehdu9uKO7Pc/bgmJW0bIRdCxWIBHWXtCfyeNcxwV39jz4Y8+Balcx0yHvyrFDfzTBnV6RSUJqahx0o4aZ9ITfKutlsF7avoCCyiu2odx7BAY2PgBbt/yJ2nHH1/FcMl+WIKyO+BcjCIKwRpwfG/tPkVK/UvD9bbQ4KLdu2GBzE4rxopCQ4cisfYXlk7TNI7fxcd0UkyCgOOOjuTr8VCKmCV6vymBt3oZCnOhMs0vzUgs0x4rsDmi/xpwHNuye6377Jddc88pNmzbNGO+qOHz4cFEVCtehgHoZ1ns77vOV5XJ5N4oHJ0DRlz4uK5Ds9U7EEvkwpH3pPLsdBXSAqwPwR54EtzKKyRUIICpLVdCk9GYNogqeOgZFvVTtFmY7Zh+rhM6V5roVSxC5/ix09TykegY/D7uv+Udn643fMaUE4aJxAX+tgiAIF87w+Ph7dRT9IoqA/tBOQl4FVuhYEgt982wTp+15eRjHyZz8VJlsOYpbKKzOorDic1mOKCCBglGxUDj50gMHXtrb23s+zlgZR0+dujGIontcx7kdkzehILmmq6vL5Sf5aEkCAvdll4FgYWRiewzsM4FIxFU6L6+c64M3eQLciWPg0FOAxp8L5ZHYweOiYT6oToOuzoKinqlWA+j9hLRu1aJ1LAffA13qDrRffA5K3f8Ulbu+5B489A2n+8BZU0IQLjoX+FcrCIJwYaAA+Z8YvddF7NDUaojljcGIHCZtI2khxHGcSERRnJyLk3xrczJOp+10ORoKHBmlnpvU2aRtW55NtDCPcsul0sxN1133koFy+Uicuzi4rff0qVMHnDB8PQqc19DTfOjcUSgWi1QfTT7n+pGsILL7tGmy2Zfjpzg3L5Wmnic3qIN//hlwa+Oc7oDLGLuOAmpmIu6datbBIdFHyy4QNBy4WmgfhIOCqqt3FPr6vwjF4mdg17aH1Nbd55Ta04gLCMLzh/0zFwRBuORgo++fHR39w1Kx+B/sE4HESm9MVqRYrJggOmz+iNPWTse2bDpeKD9bJp2mnrfz4yQuOs8kLmEg0YOR3Y5EUH9PT4TC6vbuQuEb7MxAQ3zVMNyGtV5fKJXuioLgtY7nXa207vJ9P3maj4IVPXQMFM8XQvP95OvozUrlWRs/8utDvEIRYPQI+NRzRUspMHh+NMxHYqoyDdHsNGgSU+in4dgEU8eKoG2MENNKtXWxPKa6+x+G/g1/owZ6vwBXDaKYunVu4p4gXAJW8ZcsCIJwcTh9+vQ+8H1aHPRVtDgokdyUltvQmsY51UQzVrAQbKXLod0Rs2nyU3G6TK4/J49EBg290errBIsOk0/wXK5U+aQOFFZbNm6MDlx55TtKpdJfcwHDU8eOXYllbg+D4D5M3oUqbIdXKMxdIVOnFTuxa074UP48wWT8FKd91l4sj/PTZZFCoQAzlQocPXIYdkdjsF2hkKrNguZQjZ/uw2N0LqRHisErQcOI9FRfpFra886pcte3oXfj52FwyxfVvrufxWMy456CcOmJfxGCIAhrwMlz574fG8EPYqN8RfJEIDXWsbVsWKYYsWJJ+5IcI2Ji0+SltrMiJyln4mxZLpdThkQGCZgAhdXY1BSfC5E+H66D/KntKJAY27t7dzQ0OPie3u7uj1DZ7xw7dgAzv9vR+gexzA0F31dUNw+ZmnpY3FBhE3PahNjd6Sfy5k0R1uaQTseZ+XkYqD5aDPWpI0fg6LkR2NkehxsqR6C7VaHJV7zthYHnSoIMxZt2/EAr74zqKj0CfQMPQv/Gf1HXvPYJPI6L9iSlIFwIF/rXLgiCsGpOnD37W67r/qQVF7YBXumNiQQKQ3UY0r45LyVTZYydxGk7J2bLxNl86omxIoOevBsnYUU9KwY77BV/mpjqMoG2v+7qq7Wr1K9MTUx8qA7wQ7jNuwrF4o1RGLKg4n1R+dT2BAscMugYKG199noae0E/Bu5HysszdlaMsW3S5XIZjp8+DYePH0dRGeFpO7CvegL21k6BF1HnEZVaKfG5Uc8U+EXQfmEYyj1fh3L3gzC046vqyju/jfundRgE4bJiNX/tgiAIF8yx06dfrlz3/5QKhWTFdWK1NyXTDMcYwZH4jBhhkz9S+TYvXcbmp+J0mbSfxUVKZJBAoqcCJ+klzNTLgn7aLo2tz9ZJr4zZtGED7Bwa0o1G4/NTlQp1372+gNCiqbYcR8aOU2TGlt0/xbRPa3Mayeul4hyMV5xn0kSpVOJzfeLZZ6Far6OocoGe7SxFLThYOQa76sOYske7TKjyAoqpQnlWl7oeUuXy51Vf/7/pgzc96Ti7J+JCgnB5Yn8bgiAIl4zHH3+80NXf/yHlOO/GhtijidtExw2JGvTlkhYdaVIChEgEUZzosDtiNjO+TNwhqjBtbRIi9FTgzOwsr8HEoI/BbThic64e8h+4+mqg4dBKtdrG8j75+ak+3iBzDETK5jqQ7PF0+IwfjVgsrTAvnbYUaV5VtQpPHznCMYkqC4mr7rCB4uoI7GiMGm8OqfoI7fpN6Ol9SnUPfEaXu/4RuvqeVQdeO4X7tbPhBeGypvMvWhAE4RLw7MmTP1Hw/f9RLJW2kZjgYa4IhYqRCnxjyjS4C5IWGynYZwQHkU5b2+ZaYWJjguyOcibOihgSIta2gXqsZiooNPjVK3MkE9epLlMfzZfaunEjdJXLJKq4XHoxUo7jRIfdEbMZW3wMJsaPxLZ+8uX2Qi2Rl9gmeJ7HYurwsWM8aZ1EFfnT0DdaRnF1oHIMdjZGMEUCmsqg4KRrg+V1xGdbA69wAnp7v+Rs3vJXurTtYXXtHRWsz56eIKwbOn8FgiAIzzMoqvZi9BN487kJlQa9WGWTo4MrlON1h8oFTZOdEUfHvVjLwYqMLGl/kpsjRohExGTjtG3itMDoEFaU5zhAQ5u1ep19WbgGrIfqotDd3Q0DPT38fkFbP+fHVuKz26XtjpjN2EofDxrxcaV81l4sj/ORRGiZQGkSUZPT0/DcyZNQazQ6eqqyRCiiSlET9tTPwO76MJShzaJKtyOaH3Vcu95DutD9Oee6Xf/q7H37qhZGFYTLifiXIwiCcIn4vW9+078F41tuuSXChjqsP/oPr9Zh+Oteuffmii5Ay++BVqEb2m6RdBfepIxY4M/5WFGRkBYflpT4IJYtVjC2r7jh/afERZzMCCvyY2igSOJ5Y+Tjkkh6PwgN8/meB329vRAFQbIfjoxtyyaCC8ke+0Jlk2OKEx3HbP2JbdJodKTT+YRH86ew/pGxMTh17hy0whBcO9y5CHT1aPL+UDQLu6ePD29pnP+K60Rf0EX1RfW2XzmK9dvDF4R1T/xrEQRBWCOiB//sLXgn+l+q4O6DNgoMx4e23w31Yh+GQWgUUHigL1YO+b1Yua1ySmxYFhMo1k78qbIkLJKeG0zbtZis34oPClQX9T61aTVx8nHJGFsniRMSJDT8Z/M5x+7b2PYIco87r2zONuljo32lbTQWzKMYPzims/V8n3un6OXSYxPx/HF7HZZLobsXgpmJ//PdR/7qv6t3f1ye6BNekKzsVyEIgnCxcWAbtt4DoPF2pFxwogiKzWkYmD0DQ5OHYcv4U9A/cwrcoIayivqv4j6sdCBBwaIiHcjPWZ2+pWzCxiwqTLA2Cw9jZ0VVWpCQ6CDxRIFsKks25RdQpHSVSsn2VD7ZlmL+iH2xaa05csumtkmw50iBk3M25SXB5JFNKQ5o0zHS3DB69+HTR4/CKIoq2vdKRRVto1sNaLn+MRFVwgsZEVaCIKwpWqutqAZ6bePOyoDfM6fBDZvQ1ZiEjdPHYMf578BmFFql5iRm0ZpOtC31/kTcA0QhEQ0mbd+VZ9N5djbgRyIcWPiQGCLbiCIbsz+VTspSjEdvRRXNP7KBytKTdOVikdNUluBTtjbFpg6uK22nfEQSx4mO2JazAonOi8+R0saXxJk8Cx3jxMwML/x58uxZHt604nCl0Lm3W61RL4rkBcjCCxoRVoIgrC1abVaOW8aW3TgsLA84KJqPFFRhYOYMbB9+DLafe5R7sfzWLOaFPEBIvVkUW5FA9aWFA6ezdiqfbBYjKABIJFmhlNgm7ghGZKTzuQ6sy+ZTsAKLRFUJA2+HZQhb3tocx4kOuyNm0+Sny9nY+Ahr0fnZ8+aYkyY2ISmL15uf+Dt+HI6cOAGVWo3rtPtaDTSUiBV8OwB4xrgE4QWJCCtBENYM/aU/KoGjB8H3qJU33gUw2Q7Kp67mFAyNPwM7hx+FLaNPQf/sWSi2ZsAJA4iUAyGXoipTwoHsnDRJBRIMViyRbUPal83jYLbN87GgwpgCLU1QRGFBMcHyxJRlUjZty3GcYNtifZ3euW1sefrM+uy5s80fNoVFjNCjZS+mZ2fh2NmzcOTkSbZZXGK4EOhYWvFTj18Ot2x5yrgF4QWJ+eUJgiBceqKv/skQKPcPVanwJsCGN/ffetT+RyiTkuUX0EGigAL5TY9V2y9Do9gP9UIvNPxeaBV6IPAK3JNFZePZWbQ5bmcFCMZsmbgjnZeXtW1w4mE92ge984+eCuThPxIsRrQwuG97FmTTqdHTchRTsL7YjK0Of17+YuVyytOxsEg0gom8NMRXrdXiUK/zUOmFiqk09ILmRqv1Ve047/meu+/+d+MWhBckye9dEAThUkM9VlF3/29DsfyfIWiCalbjd+qlG3Vq+RcSVhxoHlWcT0OGVDzwStB0u1BgdUOz1AvNYh8EhW4I3SLe9UjoxNuivohvgiyKKIpjTlMml4lt/s+hQHOlUEiRcHLxONt43LUpPMYAoNSP+/B5bpeti47HspAI4sjYHTGZ/JHx55VDuyOOE/NiPi8MYRBAFQUgrbfVaDSgYV6CTWLwYkICMwjDaTyun3vbq171Cdx3fICC8AKF7yGCIAhrRe2pf31FtW/3h0ql0sui2XHw6lPg1yfBbVZ4/hTpgHhcbylhZfNIYIUsxsgVKWzYHR9Cr8jLOLRQaHFvFoaw2IUtP4otbPypsBUdNHzHPU2YdDCPe3iCFjitGh7wFDiVCYDpEQinh0GjYPN27INocBfoUh9EtMApHVd8NGzHKSRlZwVQ2p5XJi8/G7NpymXy+LwQGuqjHikKTRRVlKYeNhaBpszFhOp0PY8mrX+42Wr98ve94Q3ynj/hBc/F/yUJgiCsAHpv4Mat2z/iec7/xQ5s6HmWVNAED0WMVx0HtzYNTrsGThTgTQtFlBkCROUQiwdSD/FH4otDXC7uI6FyJDTiJ+VoiJDsiHqYnAJEnk/vqcMM9EYt0JXzoMI2RI0K6DqGdh10EGIZD6B/C7i7rodw237QPZvRh9srZ+6VNbw3+jACh1jAXlQ0EcZeqhzlk5DhczR+ioMg4PWnaAJ6HeOQBCf6iedDTFlImHoY2u32J1G4/sJb7r77mMkShBc0IqwEQVhzhicmfl5p/T9cz+vSKKxouM7i0PAb9UK1G+A1psGtT4NqzILTrIDbbqIQa4PGwL1bLKJQ/FAdGNN2qCIwUE0U2zQGEmcsvGKhoa0mQjEQtWrQHD8JqtAFutgLqm8zOJt2Q7jhCtCbdgH0bIR2iNvZbW2d8V4WteMUmdaaszvK5JTNlkNlxDdxSkd4zjQ3ioSTfaVOxQzzXew5U0tBw3/UE4bX9i9RYP0/973qVU+bLEF4wSPCShCENWd0YuIHUTR8sFAo7OQVyxG+OWV6VBQJLhqiQynhoIiiXi1oNVB01cBp1TFNdhM02hC0UGi1UXhhfdTI0/a4HcsVUiIsUtBDvTzKRRFVBO1hKJRpbQCICiXQ3RtBlftBl3qoIwurQhFHwo0ShjyBRHSIIALTbNuYzQXKZ8tSHokocz3ok4bxWnitqEeKbOqVoh4pElX0Emiqj8o/n71SedCTjyiqmij0/qwA8GtvfM1rjpgsQXhRcGl/cYIgCDmMT0+/Ahvjj5RLpVtb9I49KyhQRNl+Fk4b+MaVCAYUD9QbQyKCUxYa0otiYYViKK6Bck1NFOF2NPynHC+pn4fzMJB4IhEF1DNFwgZL2DJUC9Yc78seK4G29S8mmtI29Sal0wQLotjgNPX+kOAkwdTEQE8dtinGa0VCivJoSyp9KXumstDTf7QIKAq939Fh+LG333uvvFRZeNER/2oFQRDWkPHTp3eF5fLvdHV1vZkmVVuRlCWv94U9Of4Y9McFOJVlTvyYOEkjZGO97En50+nEi+k8u0Nc8QeJtdhHn3w+mGZhSD60EwFFogmvBT2tRzH5aJiPeqeol4q2T6+ttZbQ/mn4D8Xev+O5/HppYOCz9950U9VkC8KLirX9NQqCICAoKAoTk5MfK5RK/4mHAq0gIdEQWx2wL0dMrOaGZvY0j7QoIjiV8tl04jF5Np3d3oofFkIopEg40dAdzYGiXig7jEfnT+LJvo7Hvn7HbpuO1xo+Fwx4jDT09/t4VL/1yJe//OwHPvAB6rgThBcll8evUxCEFzXvf//7nf/ynvd81Pf9d1NvTB5ZMZGkckTGcm9sndIHSYmhjjwSN8Yk0qKJLZOmT943HhPZJI5oaJMW3pw1E8nr1AuFgSd307HTtjnnQFwuAioLHRcNOeJ3RZO5vo5n8MH2li1feOehQy1TRBBetFyev1pBEF5UoFBxxqemPlYqlX6Mh7lQbFiBkiZJpfzzbmIrESMpgUR0pFJiKQF96XRaYPFeUWzQkF0dRdTE9DS/wHimUuEhPPvyYhvWI9TTRpPTg3a7iaLxCXT9YXcYfup1r3vdeFxCEIT1+esWBOEFxeHDh4sbh4Y+ViyVfhgb7VjUGPHRcZNarm8FZIWTJetPp9OCiqD5RdQLRWLq/MQETM3O8pAezYFay8nkFws6B9/3STS2wiB4BK/5X/taf/q7X/OaE6aIIAiG1d6LBEEQLhqTk5MDqE4+WiwWf4CedrPCil9vg2gjTvjTihz0pSUL+6zgMWKLSN/kTG6MKZvuPSKPFU38Dj/MoxQfRyZN5WhVduphOz85CcOjo9w7RXOi7Gth0vWtR2wPFX4nVYiir+L5/00QRZ/7zpe/fErmUQlCPiKsBEFYc85XKtu8MPydcrn8Nl5uAeGb0wICKW8oLVt+2ZBIMmYa9hlRlOSbNO2frPGpKTgzMgKztRoLLBJatj4SVDasN6iHikRV2G4Po5j6Bzzh+1uVyr8/8Y1vnBdBJQiLs4q7kCAIwsVlZGpqb8FxfhuF1b2tZjN2onjJ3qCygmoxMbXYzW1BqWNEURpOp8QRCQ6agH7y3DkYn5yEIKKX48zB61IZQZXYJu9yhK6pva58zIjS+jF0fgoT/6gGBp6779Zba1xAEIQlWezeIwiCcEmYrFRuxsb8t7rK5TtorlJyY7pAcbUicgSQ7W3ifWKgiek0h+rU8DA/8WexPVMdIeO/nKDz4V4pjOnpRDy+GRSBZ/E7+Fc3ij5Vn5z85jvf+c6KKS4Iwgq4CHcjQRCEC2O2Xr9HB8FvFkulm5KhwByxlPaxlSmTe0PL1pMROfMkjxFFtBX1ThEk9mhC+vnxcZipVhN/IpzIJqGFNvVScdrmYSD/vP1cYkhI0VAlzf+ia4zCcAyP7Tge2yNaqX8u+f4D33XXXWN4jdf6UAVhXZN7HxIEQbiUVKvVt6Es+V++7++lp+nsjYnjPPFkfB05WdG1BKQeqFyHgEObUxjTJPpqvQ6zKKTGp6ehUotHw0hUcW+VEUvJcB/6KJ0WVEkw/ksJnReJKXpikeJ6vU5HcByznkbHw3ie3wDP++Yjd9wx/AGlZN6UIFwklnP/WRZ3vx+8e/Ae84EP8KuyBEEQlk2lUvlRbOx/xfO8oRCFFQkbwoocSzo950XQ15FeClMHvyaGFupESCCRzetQNRpQoQU9m/FiniSJSJywNMJy3CtlhJIdEmQBhTYLLZtOB+N7PuFeKQwk/mjZCjw2elffk65S32pG0aNaqcPlWu3wm970pinpmRKE54cV3YsW45YfA5/ihz8ObXYIgiAsk5lK5X3Y0P8iCqtuK1Q6epIQTmVF1QKCKrttGsqjV8bQXCmafM5lMZAoooU8KdAx8KR0U39aGHWEjA8/OoQV1ZMtdzFIn589fhKFSuuzePWeRvfDrtaPhko9o4Lg3M4NG0ZvvfVWuTcLwiVg4buPIAjCJWJ2dvaD4DjvdV3XI/HBNyYjahLS6WwekhYbC0FlSOyMoaA6NzrK9RBW9HBgjxFGJp3Nzw77Ub0syOKZ4CH5UOA4WM51XJd3wj6zHSboc0GSc8GYLLuNEWr0zp/QcZw27vME+h7D6/ZNT6lHW7XaycD3x64aHKyJkBKEtWHpO5EgCMLzyLFjx0qbt2z5CIqDHyPxYCUH35yMsEjIpLNiym6zEDRERnOlTpw9y71WVJLFEWWScCEbQ2Kb/MRv0umAgjAKouicbrf/Fff9L0rr0yiwfNxmi3ac/aiyDuJ+tkdBsBnjHhRcJaymgMfupI+f69KauskCtNqYQ6+NaWL9MyqKprVS5x2tj+A5PI3+J7uj6IkHH3xwUtaVEoTLi7lftSAIwhowNTW1wS0UfrdcKr2DnlZLbkqLiKgOmz/SJY0vA21DYmp4bAxGp6bAozlTJI4wLy2Usj4rqrLlGBRBrSD4Nyzz/jfcfvuXYmcnWFb9w4MPDoTN5i7c6moUWrscxxnC4+nDPJ5CQaCvpaOool13Go9/DKJoBOsfcTzvPExOjt13332ylpQgrAPy7j+CIAiXDBQXV9WbzY+VisXXN5uZxUFtbFhMUCVWypeGlhmg3qpjZ86wWCKsSOKQTZtA3UHz/Lw1TWsKvw6t1n9+zZ13PhO7BEF4sZN+1ZYgCMIlp1arDaFaGSCbhFNHyPryymCglx1n09lA85No+QR+9Qymua50fTad2QfdJPPKhlF0tBBFPyOiShCENCKsBEFYU7TrbsSo1/QCkXph4RKb1oqFjc1jv7Wt3wZKpzH+FgoqEla0rpP1czAkVspnYY/xU11a60lH64/edfvtX2enIAiCQYSVIAhrSxRtBMfppSE2Ei9W1rB4otiEJC/lZ1LbMJROB+OmBT9rjQbNZWJ/Gk5lyhNkk0+b8mxrHekoemTWcT7OTkEQhBQirARBWFNQ6GxSWvfQEgZW1Fjhw7EJ7DExB7Jt2tomnYVEWzNeMJPLEEk9nOjcKqnH+O1wIA8hKjVWUOpj8mJiQRDyEGElCMKagqJqEKMyTx6ntBU+NjaBRE7smcsj0vZC0LyqRqORXza1nw4WKBuF4fnp0dG/Mx5BEIQORFgJgrCmoNgZ9DyvCFpzj5BxxoKKYhuyaROWAy2zQD1W9GTgvDown+vJ+mwwPhpCDMOwrRznsTe+8Y3m8UVBEIRORFgJgrBmaK39UOt+z04oR6ywoXlNFCdYwYPxSiFhRS93pjpWRKq8EVhVDfCocQmCIMxDhJUgCGvG5ORkl+c4XSaZCCkWULEZixsMfLNaqTBCaHiRRBW93DlXlC3Txx6tm47jHGWHIAhCDiKsBEFYM0qlUh+KmG6TTAQNz7ViK44pkG81RGEIrXYb73Zztzuum/Zl9hd/ZsiKqzjd1lqPcFoQBCEHEVaCIKwZTrzMQtkkE0FFPUtsp8RNbm/TMqCXI2cXBSWRZG1ba5I2eVnYp1SI8RQ7BEEQchBhJQjCmlGIhwGLZLOoMWtZMenY2quAhFU7DJeuI7Uf2ztGqfRWeMMMIQxnTVIQBGEeIqwEQVgzAoBux3FYWJGoSfdKOakFQ9PiZqXQ2lU0eZ2fOLQhS8ZHqbSHe7EwkODyg4BeHygIgpCLCCtBENaMUKkSRn6cQkjAUISBhwLJd4GEKKpoKHC1Q4lZ0QXlZORSEARhHiKsBEFYS6yOYuwQHIuZ1QqhFLTiOvVWZcmreVl7U4qmwM9NthcEQcggwkoQhDXDAyjE0fMDCSuaY3UxRBqhtHZqzWayPIQgCEIWEVaCIKwZrTAsoPh53oQVza+ioUA7DEifK5JYKUFGvWlaKVe5bm/sEQRBmI8IK0EQ1oyC61ZR9DTItqKH51ZpnYihCyEyPVZL1WT3uyh0TFq7ntZ9xiMIgjAPEVaCIKwliZ7hHiEMLHJQVNEw3oWSCCsj0uw+stj9ziN7DEp5oetuNilBEIR5iLASBGHNQPFUx6gVpy4+GkUVDQdeDIzE8jDeFJuCIAjzEWElCMJaQi815qHA5wPuscp5KjCPTN/UfLAuLON7WkuPlSAICyLCShCENcPzvCmldc0kLzo0nJjXY7WkiMqBt9Hax/q2sUMQBCEHEVaCIKwlEyhYklfE2EnkJIj49TYXAeq1IhatbbF9UR4GM+fL1667lf2CIAg5iLASBGHNcBxnArQ7YpKdAuciTGAnUWWFlRVIHftIk8qjz3QptjHP9TyaBj/ETkEQhBxEWAmCsCY8/vj7C8OP/dz1jal/H2rWp1BIOcCDdkbcJD1NGK9aYNF2eZPXbd0mENbm3jL2dOZbHKXK999/vywSKghCLiKsBEG45ETVP925d9Oe3+/u2/H7DrSLyi2dc5zcBQ8uiJBEmbGJtFBisZYSWOm9s9fkdYC+KIoKm3bs2G48giAIHYiwEgThkqMannL8YuR19/6e13f9r4PjnaabUXaOVVrarKbXisVSzpBiR8rk5fmycD1K+W0AEVaCIOQiwkoQhEtP4E56g4WfK20+8SfFYv+jURQdZ78RNCywaDYTpslDId2jtBrypdIS5AgsPA5fKbXDJAVBEDoQYSUIwiVHbXlnxXHefl6pDwQ0gV1r/USj2WwoB29JRkylYwo0U4p6jFbSc5Vsb2MbsmR8lEo8mMf7RZPnfWntY5AlFwRByEWElSAIa07kug+BUkddFFYsalDA2InsVuSwoKJg7eVA29tASRvy/CmfxeYR1o/H5eOxypILgiDkIsJKEIQ1p+p5D6Jy+WYiYjDYOVaJ2MGQ9Fql/HabhUjyTR0c0mTTSLJPQ2LFPi8IQ1l9XRCEXERYCYKw5mxRqqKV+kKr3T7jeR4LmKzcsWmO0/kZEZTGsT1gcTKxs8HWZ4Odz5UWbpxH+9HacwE2xF5BEIRORFgJgnBZ0KrX/0FH0VfSk9TnCSaT5s+UGCJYBOWVN6EjJ1OOU7asTVsyfgwKQ4kdgiAIGURYCYJwWTAwMDChXPfTjVbr2YJP88ONmME4CSaNH522SRO2LKMU/q/iPFvO5lFsQ5p0voGtznKuiQVBEDoQYSUIwmVD0fP+IYqiTzdbrbrruqhlOkWPTSdCBwPZNk1P7bF4ojTioKji4cCUj7DbJAHziXTaxjyvywQChZrWjtMwSUEQhA5EWAmCcNmAoqXdAviDIIo+y0LGLO5pA5FOW/FjA34kPoJ6qxJhZfNMfjoQHNuQJuPHcm2s+DQnBEEQMoiwEgThsmKwXD6OauhXW+32AwWayI6wALKxDak0fswTTdR7RcLKxbDUi5iT+mygdNaHwVD1wvAbxhYEQehAhJUgCJcdPcXit1AM/XK92XzY92nZqLlV2C0kfCwsfIwYonLsw5iFlX3KkIIta/Ktj0GbQ4p0fQzWh77p3UNDnzMeQRCEDkRYCYJwWdJbLv+L0vp99Ubj3+yQHomctBhKxFFK/JBlfbSN57rze6zSUFmKbDD5dm4VkdSvdd31/X+64oorzsYOQRCETkRYCYJw2VIul7+ow/Anm83mZ1AcBZ7vxxkkhmyIPXNpE6Io4snrNJwYhWFSlkO6bLwxfSaQn30236L1k5v7+/+3SQmCIMxDhJUgCJc1PT093wpc97+2w/DDYRieLxYK7E8ED4kfI4A6RBBCwspHYUVPGDJWMKWx25p6qHer40lATHOPmdYnezzvV6698spj5BYEQcjjQl8YLwiCcEmIRkd76729r0Px8188130liR0UWnM3MUynoRSVqTebMDw6CjWMyZcWURxy0iSuyMYPiLAO/O9ob8H/bzdfd91fYrYgCMKCiLASBGFdMRNFm53K1Lsdx/uvXrG8MUBxlcXe2CgOowhGJyfhPAaab5UWUNZmAZVKU4hwaywNve1KazdMfXLgtjf/MNUpCIKwGDIUKAjCuqLPcUaj7zz4V+6Jh7/uTx8D1ZgBFRlxRb1WGDSKIu55wkDDgN3lMvgYk8hiIUVQbGz6jMUUbqMcFmTdQQ32TD8H+8885PSNHy9TOUEQhKUQYSUIwrqjZ7N31gurx2HqNBTOPgre8OPgzpwDp1kBaDdRJJHQInkUi6xyuQsG+gfi+VOooihQCRpIDCmNMZUsBg0YaEzAlVPPwnVnvg7bzj0OhXadJmkN0n4FQRCWwvaYC4IgrCuCx/7xfa4HH+QE9VihaNJeEaJiL4TFHgC/zGlwfXC8ArRQTZ2fmITZahWLopTC4OA2vg7Ar01CaXYcelvT0FOfBNVu4N0R/91JPWCeD1Hf4Ffd1//4nbwvQRCERRBhJQjCuiR6/LM/iMLnw8pxN0F6nhUKJqAhPxJGKKooRMoFhSqMhvkazSYWCcABDR7ppqAJzvAxUCOnMVGIxRQFi4/bdw9807n3x+9SSsk7AgVBWBQZChQEYV2C8uic1nAO3MxtjAWVh5EDSgeg2nVwW7Pg1CfBq41DT1SFXty6G1pQ1G1wlUbxVIIItwFahDQtqgiagAVRQcNwH6cFQRAWQYSVIAjrkqLvn0MJdJrF0IKY3ice1jOBO+ptQBwXoFCcS8+DJmRFRWgG/cYhCIKwICKsBEFYlyjdGEUtdGpBPbRcSHjRkGG2p6oD7UPYFGElCMKSiLASBGF9Elw1g2LoLLTaS4iiJWBhtcitUGtQYeirem3AeARBEBZEhJUgCOsSdehQKwr0iA6ixgUJK4K2X6gOFFYQBb6ut6XHShCEJRFhJQjCusXRekyDngHnAoQVCSd6qpDiXNAfRD5Mj20yDkEQhAURYSUIwrol1HoCo9HFJ7AvAS3PELQWFlbkVtpX1altsUMQBGFhRFgJgrBu8Tw9oUCNrF5YKV7zClqLCCtSVlFYjGandxuHIAjCgoiwEgRh/RLBjIaIeq1WB40g0irs7SaoBedYcfChWduutZZ7piAIiyI3CUEQ1i+9UANHzZrUKkAxFUYADXqFzcLztBSgoGo1h/TT/7zVuARBEHIRYSUIwvrFgSZ+1la9lhVup8M2RE2sYqknC4P2Rpg8v8ekBEEQchFhJQjCumVytBZF9OK/1UIT19stFE1YxaLCSoOKwm6oTB00DkEQhFxEWAmCsG7xnJ6Co1XZJFcICikaBmw2aHK68S1APK+9DJXq9WwJgiAsgAgrQRDWLb1dzkal1A4jfFYGdVChoFLN+tLDgPTEoNYlHbav0VovUVgQhBczIqwEQVi36AZcqUN9LS/wuVJITFFPVaO+xDAgQtka/4uiUFSVIAiLIcJKEIT1i+dcB46zZ1XCinq5gjboFr0RZylhhfkKprVS/4T2avrHBEF4kSDCShCEdYl+6nNXah2+zCkXHYhWo3U0aBJW7ebSPVY8EhiddMPG3xqPIAhCLiKsBEFYlwRtfTPKnZdBsIreKoJfZROQYjKOBUDRFUVRFaLgC+oH/t9TxisIgpCLCCtBENYd+sz9XQ6oVziF4m4IV7PagoqfCGw3YnsxKFtHJ1S9+vuxQxAEYWFEWAmCsO5oT3ovUQ7cw3ew1YwCspbSoIJw8flVjoIojGah1fob50c+8ozxCoIgLIgIK0EQ1h2ejl6uHHUrtNrGs1JQTNETgTy/yriykOAi0dZqP9k49tRHY6cgCMLiiLASBGFdET3xmeu0Uq+FYhGFz2q6qxASUzRxvTaD+mmB2yCWCVvtkVZl8ve6P3D/WeMVBEFYFBFWgiCsK6KgcI/W6i5otoxnhVBPVBiAnp0C3cI68oYCacJ6O6zrevUzR37nY39uvIIgCEsiwkoQhHWDfubvr3I8eJVbKpUhiox3hdDSCZUZ0GPD4LiecaagEcAo0jpofKt+7InfPPQkrFLBCYLwYkSElSAI64awAa9E0fNKXiZhNTh4y6vNAgyfAhW0F+6tarVONE89+xt9v/b5p41XEARhWYiwEgRhXRAd+cIWpZxXOcXS5hWvtE4CijTU7CTAmaMA9QooEllZXAd0qz0Js+N/0P0Lf/M3xisIgrBsRFgJgrAuCCutu1Ac3bOiIUASVI7LT//p82cATj4HulFdUFRFrXatNTX217UHPvl7xisIgrAiRFgJgnDZEz36T92ohe5xistcEJSEEwolCFoA48OgTz7Lw38a07lPAWL5qNWqRhNjfzH92Fd+re+vKqMmRxAEYUWIsBIE4bJH+dHLURHdHc88N84stneK4noFhdRp0McPgz5zDKAyjW6FIeeWh/6oWRttjZ7+xOwjD/zSlk88ccTkCIIgrBiadSAIgnBZE3z779/vuu4v8S0ru3aVHdZrNQCmJyFCEQU03NduAQ0b8srqFLJQL1UYhLo682Tz9OlPTD/+6Ke2/9Vz0lMlCMIFIcJKEITLmuiZv9uhW+6HnHL5ndBsGmfEa1FBow5QnWYxpRs1cFB08U3Niq+soDIiKwoCrduNs3p85P6Zpx77s2PfevQbtz4Mq13GXRAEIUGElSAIlzX6a58u677+DyoV/RRMTcTLJaCgilBI0erpit75lwionFsa9WhRPoqtqN1qRq3GGT079ZXGycOfmXnuuS/v/Nuz46akIAjCBSPCShCEy57gO//8H1Vz6kPO2NmNMIk6yHXnhgAtdoSQ7mp2LlUUgm63GlGzPRHWa8ei2uTXWidPPuCee+pbPX85OhwXEgRBuHiIsBIE4bIneuLvr0Ah9W6oVt8IY+e7YHZS6UbNR+HkqChCSaVccB2XtZUOAx2GVd1sTQSt+lloNg7rmZlH6yeffCKaOnJy8/0wy5UKgiA8D4iwEgRhXaAf/1KP7i9tg1a7DE8+qurHDhdVfbqsapWycnVXBNDlQuRgSeqhmgqnh0fqTz8zeuY79ekbR6CON7tVvgNHEARBEAThRcb7AZy/AKBeK/kHoyAIgiAIgiAIgiAIgiAIgiAIgiAIgiAIgiAIgiAIgiAIgiAIgiAIgiAIgiAIiwLw/wMdw91tXkbn8AAAAABJRU5ErkJggg=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014" name="AutoShape 6" descr="data:image/png;base64,%20iVBORw0KGgoAAAANSUhEUgAAAlYAAAH2CAYAAACyUcJsAAAAAXNSR0IArs4c6QAAAARnQU1BAACxjwv8YQUAAAAJcEhZcwAADsMAAA7DAcdvqGQAAP+lSURBVHhe7L0HoB1HdT5+dvf214ukp967ZEm23Itsg40xBkyxTTUQWkiAhDT4Q4LjXyohCZgaQ+gtmBBqKKF3GxuDwTbultWfpPf06u1393++MzN7Z/fe+yQ3eJLvJ503p83s7uzM7JnZvbsOtdFGG2200cYTBME15O6eoN5EmVb4uY6Vqdy8eV2Dm5YkOxad4qS71juuM8cJHNcPqBwEtNNx6Sd+zflKoSf5o+5nXHtYF9NGGy3RDqzaaKONNtp4QiC4grx982i1m848M5mdsyPZMbAlkcwt8NwEBYkMeR2LiEUi12PngK+QfIl0HWb9SlCp/sR3vHclJoe/6rz6AxVdZBttNKAdWLXRRhtttPGEwK430MJMavD1ya65z02lula4XoJqfBkMfBVEBZSgVOdiSvetYBnBFXLpAMsJKKhVx8ivvc9JjP2Tc+X7pqTQNtqIoR1YtdFGG220ccIjuIZSo87S5yRTve9Np7N9VZ/IJ5fjpyx5mQFyXI/8SoFqTInO+ZQZWMsOHFRh5UoiLM7AwZXv+yWqVT/kJhJvcK68tiyFt9GGBVenbRzHwHzq83+am49nB7SqjTbaaKMNC6W+py3NdC9/Za6zq6/ipSlI5cjJ9VNm0cmUXriN0nM3UWZoG2XnbZFbgcWRe6hWHOHxtcYjLIZWpsAl13HTjuO+tFar/pkquY02omivWB2nuOEK8oLu7p5kJjjLTySe5zlB/7PeOXapNrfRRhtttKERfPn6XK38wCuD4uF3lif3U+B4sgblZPuoY8UOohoHT1idchE8+VQ7soemdt9IHiXIcdKU6lpAiY4h5tkutw1r5Feqe51a9Tnu1f98k9pKG20otAOr4wjfu4YSe/Zmh5JOap2Xci5xA3pWkHBWeOjqbvCFZ79z7LnaVVaxPncNJefQnFRpopRy3FqinE4nkw5PuTLKx686QaqcqARdhSq5ier+Q6lqYXK4/OoPUPvBzDbaaOOEQBDc4AU/GH2mUwv+k/L7+iZ330Kul+Ix0icn3Usdy8/jwRC3+fTlkIOnoFai4r5bqTZ9kJzAoaCCVasEZToWkJfpZ5ckx1/ValArf819UfZZDl3LBbTRhkI7sJrluOYactcd6FkSVIN1NTc4O0HuxeTS1lTCTWHGBfA4UONefb1fcd/letX5XsKd73j+Qtd15jqOM891/H6eafU4bpB1XCfh8aRLP5fpO+QUPMefpoQ7zvIRzwkOeq4/4jvOIdcPhn2XRlMpGu0tJ0bW/dXIlDzf2UYbbbRxnCD41vtWBJ7zTieTeXpt4jAV9txCVJ2WgdNJdlBu0akcYHUhAmNvfUnELwFLk5Tf+wvyS+PkugmxB9UqeU6GkulBSqR7eAB1x9zAf7rzwrf9WGVso412YDUrgWBq9b2ZxX4yvd11gtN91zmTu/VJiYTTjTOG7g/iwEnOIIKdwAnudB2nypalrkvd6ZTjemzHJCxAIIUc8GUe+ZgVHgQ/rICD4F9jX57AcWwV5Fk+xPuw13XcPZT0d1YrtCuZdB5MZ6sP7CtMPnTpn1AJ+9xGG220MRvhf+e9Z/Ho91U3keyjWpUqE3upeOA2jp14sPPSlBpYQ8mB1eyIhXqMjEgwWDocVE1QafgOqk4dJPyCUBD4HGBVKOl1kJPorCTT3Z9wX/TOlytjG22EraiN3zfwzNSY27XScbwzEw6dx0HNZp4arc6kqDfg0+RjtsR+ur/LmUMgJCkrPI8owTLWowPRKZv4ImgCrwOnMOU/KtAysrKZIAuEcj2Py9dyqYpNBIdZv5/3Z6/nOPf4TnC7m3J/Ffi1+0551ZEJLge72kYbbbTxe4f/3ffu4DH0O66D0YxHr6BClcP3Umnkfh7vXHJyc6hjyWlmBsqQPyple1DNU/ngPVQ+spPchBShXHD7sMJzWd/ZN3LHVzYtfT8dUcY2nugwLaiN3wM+soMyld6edYHn7HDd4ELH8zc4jjsv4TldWEUK8NNeiab4fzPCOMCpsqtVJ+Nr8xIs6RQ62EQvOrWqFfpFbJo0b4Ir7JvH0Z/nBlTFM59OMM26I1z2Ht7CXXwcP+NZ3c8LPeN3n3UVFVjXRhtttPF7Qfn7/3GmVwu+ykFRv3qWCs9Qlakyej8VD9/HwVKaskM8j+1dwoMZD2ghMPAhYX+/wsHVb6k0+gBPNBFcwaD+BpVyuTDy4PvHHrz9Pas/RPeJoY0nNFTraONxB8dHzt9eRtmeZK4n5yc3BG5waRAE57seLeOQqCfB0ykEL+EZ4dQENMIj0bId+IR+QmoFCnwksAJZ+cLgSfvIrUFtC/2QMklAZsngkR+rZGLXJGMNp0DgU5WPb5L1ezhg/Lnj07cpkbh52qsdOv2+0bxzLfE0r4022mjj8Yf/nfdsDMj9iJtKnUpVDD16QAtqVBnfTfnhO8hNdlHX8rN4DEsjh/ZBbvkjg1wQVKk8/Fsqc0Dm4s3sFvxapVCZ2v/1fXf+5t83f6j4E61u4wkK3WraeKyBQOq9O6iD0t1DQZqWO4GzlYOUc7nGT0u4NA+368La5xQBC/5IEBPKdd7ICHRCPY8Ntr0u1wOsRlsLXlK16hWxWbLYtKx4tb8SfNk2EI87eEAesr5FmQ8C+g1rfpRI+T93Au/eSoUObNx8aMTZ3v4VYhttPFxcw93s/B3k7uQuVp7iLpemyNW+iyc4+TQFbKu96haqcl98Qt6i97/5vrlBkv7GzWVfSwXzPk8MWor8whEqHL6PEukuSs9bL4M3zAqagS/zeKdVefh2Dq4ejARXGDv9wPer0yM3F3be+v9+/I7Jb16Jx1XbeEIibD5tPCZw3rGjp8dNuxtcr3aS79LpHHqcyoHGyqTnZPCUlH1rT1LJpWSliwZXSheVjQ7BTTObkA56FG/rm/CWzqxeYfVJyXWbCZSigRQHY8bP5LF8hbQtmeArQMKhai0IOLA8wKY7XCe4LXDcu3nA2p1I0x4/6+xac+noBO9BG2084fGpc6iv4qf7nWStL+kH3TWHeqqB2+86Tg/3sw4KgixP2jq5P3HPohxPXjhREzsnoGlmq+QEeQqcaR6PprnnjXuuP8Z+42wY49465iXLo1efQ0eca2Wp5oRDcMMNXjBn5ErHcT/N1cIKqR1t5ZQrMvCrVJ06xMFVBznpnrrNwPIPgjIV93CkOjmsH2hnm5gl9auTh381/tAvr/3wv4999Vq1/NXGEwxWy2njkeL6y+bn8n5hO/n+udwBOZiirRxoLE556IQqmEI8JbD6IAIQ6CWFXuvEQeR6cKRkTRykADMHVobnMkJek5HjKZMJpPAHeuxP3C8MtpBaOrk9CN4EVcbP8kV5sCd4PEqnHKpx5VQqwV2O5/yf79D30q5747IrDg1znrDK2mjjiYBPn07zpp3EqrTrL+PJxgoOBBZyNxjyHWeeR8Egd4g+pm7uG0n5wQr6FedDR0HaDMaGMQhXeJ8Z/l/lvjjJgdcod84RHqSGWXmAJ0N7q76/K+G497PLvekhOnjl506MVRe5HegmPuSmUqfLA+cCXWsYoGQg5fqqlnlSmGSeB6vQZqB8oAvKkzS986fk1Erap+7HWSW4Grn/F29ecd3EN7W6jScQ7FbTxsPAdZesShedg5vdKl3iuM65rhts5MFuQdLjiaIOpsyoFlayxVt9WaVGNjxE4fUKkmUzfb5lYIUgRvNi52jGtof5tJ+RI0GU8Dqf5WfLklo2yc9Cs8BK8hpftjMwuN/E9FWnVr0pk0v9dhkdOuRc2V4+b+PEBw8Nzke2ZxY5ycpJfs05xXXcTdwHl/M4MsjpgOc6XUnuK2YYwcQLCy3gDWz+WMBFqFQz3B1V/1SijFlVH6tbNOK7ziGOwva4rvPrwPF/QX7itsVuafcFPzg+n48MvveezoAyf+gknLfLA+pSefrITYVADnmNiE2nGrXJvZTffTOPZxjQovl4HPQLkwdvmvzt9/94+X/QL7W6jScIoq2hjRlxxRXknXq4exkl6VIOIp7KfXML97s5CddJov+FwRQDsqlcmwcjvJVKAhm8TkVteK0wPiDIEhCBhc4KYmzZLiPi04I3wZPkY948pB7xE31UDnkmji2jtwKZV0EXE/IycfkB79OE6/jDHMAdITc44nn+g37g3xZ4zs2+m7pn05WH2l+Pb+OEwXWrKJ3rTm7i9n4BX3fP5U6xjrvEXO4PHdwlknhzL8YQE0Spvst/ADsRe8D9SK2IG4A3dsAyHROQDZuT7inb4EAr4P8BFcgJDrLDfS45P3Br3ncTXuGOK39Ax1X/DL73ga0+BZ90U8mNhDepA3aFIbXlGW0un6caFXfdzAHWARZRawbKx+fItDK2+/O//vJNr+KAdEyUbTwhYFpNG02AceovLqbcgNM933PcM33fxydjzuLBrj/hmt/A1SGBA1IlhnKcByBDITqk2ih+4JFCwVsRURdg7BE/Q/C1ZSaxh/roClRIRubUBEwmnwqIrHza1wRgRrZtSCW4MrLxt+xGxmRPxiTWg3z+7zmUd7xgJ5+A73rkfCWXTP56qH941Lmg/WvCNo4fBDwRe//dNJDyEit9v/ZUnmE8jTvAGqYcugT6Am7P4bMJVY5gkCpS98HBg6mZgAlARu6U0qeEx+tPVD/C84u4xZ7kFDbx5QLgi4JUWsexBF5SjMnH/hz4+awsBD49wIr/Cyj4ilOr/nZxikZn+2qW/823d/iJ7ld52dS/N9wORCqskRnhgevUrkDw/N+fHqX8Qz9m0bLpsqCp1WrFyd0/f9PC/7f7OmVr44kAuzW0wXjVKZRc0pOdW/O8ZYHvnsQX+SfxmHWe5zlzYDeDkelHSCI8qJXN4iUNGa1DqklEpLZOUh3kRHSNsglWbFtIemC2Ax876OGkqQ0DOgI9JJE8YovKasVKbUeeBTF2Jslv+Yd5mVA+/KHDRcIPAkzif8Oa/+Zg65uT04k7t149jIdy22hj1gG/1FuwgRZxm91Qc72zE56DYGob2jQWScpMpUpA5TJSn8oIqGTxBH2FnTjVrwLm/6wDh74BhoG+E0CIRUVm5QoJzAi2kklHgiz8aCSVYoKMAAyTGZAbyAQIG0H+WJEtwe7yB92Vgz+8GerXHgX/G3j+9zy3dntigA7P1mez/O99cFXg0EfcdOocKpsfI6s6UNCMqfBQDv+oVFiErTUqPvQz8guHlT60KaBa/cr0/fkHvn/5/H+ZvkOr2zjBYTWBJx6uu4TSw9O5/qSbnMddYIgDjsXkBOt48NoWBM4WHoD6cYHHgGMGLFNhSCOyZkSvGcO3sgkbMnVeyrV4Y1OEP3U55MGaAZgJA3Akn7Ypvh6ciW/E1oIXuR6QoXykYX7Lt6E8vqqIv7HF7KF/jDcyLgxIK1V/Ty1wvuH7wf8EWffH6y8fmeQ9aKON3zec922mXr/knc4By5nk0YXc5Ldl0k5HwA0XL/rF7T0EUAEaNcOMKSCsTOGxnyqWgzjFDzrgK6tXOsWLeGs19ewmxgCzagWSsUn2Av1E3R6EDmgWcCGwMoFWOqkCsBRS7mdY9cKL6LAdU8bRgKBRBY7BGOe7yXWcb9dc//uHS9U7/vzG2fWC4OB71yQCZ+jZgZP4lIuf9CEslIFS2UMGlaUYrQodYraAqhN7KP/QTeQluFJD/zp4E7XS2N73fu+mn/zZifJjgDZmRqwJPHGAcebfz6DM4VxHd4qS83y/eglfyV+RSbirYfcxb4STeDN0fzFkyxEeqS1rXrOhDbD5iB8YIyM1cgOvBlfjK8FIaIvmidgsHn/CYCZmi5cXypyaZ6+wDRNkGXskOEKqeeQRm22H3shMcTtk2QZfDDD7xi2PYtk/yCP///Hw/zGne86P1lx6X/t7hW38znHNDkoMHqD1VE1cRgk6n5vp1qRHc9MZbqe42cf/Q6onKjUCM2jrGJBMHINxB4Rrfhhg+Q5+PUtlrHKVVaBVqqgvqoCvlH1iEwdGLiU5yjEBlJQNcBoGSnpbPMKJHb4pCaqIMikOttIOZdMIvJQNwRkCraMB4wACrCoPnrxLD3CA9kMOKr8SOLXvvWwWPWPk/+R9c6mWvNZJpf4Q3+iKnJCwwgDmbVsoA5rnQQqfyJn8zVfIw3JgBKEzVcuFPUce+PnFy//lwG+1qo0TGPUz/wTFm3akV3mUfh6PCpd7TrCWL/6dGEOkz8CB/4Q8UltuxSPVss3PZBMY3k6F0amWRWV4rVC8RQhI4GbJSOGLAVDyaJ0J0EI51Ed5E+QYXvI1ySOBlh7UhSweM2o7kEK+UI7xyl/LXIbhMcPmBLdShnl+/jmfnPevuWr0Tla10cbjjvfMoc5yh/ck1/OvcAP3DMdzlqVc8rD2gZWpTDcHJzmXA6NjiEZmANq6SlV7xx8EW4YQdOFF4sVyQFP5gCaniQ6PVbnveNxXVHCV4skIVqfAx2HKlCCL/yCAwjYlKENeDqyyWZc6snxMHGzhE1ZmBWwmSBkonF0rfsABlfNLDs1u8N3qFznAOqC8fr/wv/+xbYFT/ribTG0K38YOmEoP5fBPo00PpFiRzN//QwqKeHuFqWjjG6JWGH3ozXP+4sZ/0XIbJzAazv4TBW++sH+hG1Sv5gHqJTwIrfQ8nnPK4KLs6EOq2ygeMJVlbDY/k83mZ7IZQIZCdEi1MdSDoOA+LCqtkMSiiA6+liy2iE4FVwhewnzGrlPbFgY8/EfsoWzZLJ1dlgRXlk78I/YZeCbsAwZ/rF5hdhzUgjtZ9Y5MNv2Zhc/Yn2ePNtp4zPHuLhoo9rqXOU7wUs9xt3P760Q7xpCBgArhD1aBkmmizj7cvz56EPJIgP7QCDzv49LklE8791VpOu9EfviGwAirUM3zRvV27IS3jOKosFqcyznUydSBFTlPjlp8Zoq1pJ9zWvOpxH6/dcj/RKpa/exVN9Je5fH7QXD7NanayMIrHCfxUdd19S1BRlgROrUrxraBDeWAyofuptLwnaReGApY+RgISatTYz/qTf/fk51Xt780caIjevafALjm4u7+WsW5nBv66/jwt9oVYPoJEmH5z9F4WxZW83G5gQdpwfDGBsbw4qMF8dGyJIYXUoFRXVYUl4V0cGLLildl1GVNRrb0CHLCMhAo2Xla+Ic6JnMrMaI3fpbOtoPHNpHafhi8q7WgxFe3z6aCxNuXPG/4dvZso41HjSs4fj9tiBZxW7vUSzh/yAHUpmTScV2smnLjC9uhtEUOG3weWfgazZdqynZCqQv6HQCbws/+CyWi3ftrVCw7shhTKvOFvxpQKuFSNkWUSCr/ZpDdbbHP8uwW/8OLjzs7HOrpcuTWIR6CRwCmfCRpAPqpgOuGy/kt5/hgELifzy4o7v19PXfk//SD/VTx/tpJp94g91cB2VG9s5HK4NSW+dTWbVxWYYSm7vs+eVK5db1A5/Orhf37bvvS2eveQw+Kvo0TFrEWcOLizy+a15H28+dzF34tD4BP5gt7otlKPSoEfctUTITXf5AKaYORW9psXjPNeFsWGN5OhVGp8JEUc2YlY6AXnSXb/hHStjoPRslmZQmyXES0vu5rpfzH1kneJn52UBQPyqI2a5uaN/sR+kGleTx8yxeR24Ja8E/jE5mvbH91e/WqjYePfzuDsnPS6YUclSznSdi2atW/Mum6p0gwhfesyH0uWYXAn6aYyfZ4w+M+NT5FtHe4xkEMOgcCrEBuGWLMSyccef5K+jgyqMNpilZ2CbKYsBLWhVUspkxaPaeFFS6zANQMGBeAmu//il0/kslUv3jlt2mX0v5u4f/4P1YGtcRH3Uz6HI4+tZZ3MHLgMRkJBiWBsgW1Ek3f821yAuu2ooH29YNq4cBN//3MNdfTt0TRxgmLWAs4MfGXFwysTQW1PyTHfx4POkMYXJrNrDDTxK885FaVUgnkwm54kBYaeNAjsEnKjOhFiOoVY+n0zkkeKHVa5zGbtmQkanwVQQY26A1pW5T4D+vhC1byGb94GuH5j+bluQ5tjwdIyheyCsZkO7ZNp2EAZfFmX0DhfoFn4LmQSi04EPjO9Xyur1/2nMP7laWNNlrjIzso4xSTG91kcFrAQRSPD1tcCtYkXKcbbZPjEhUnNRk3ZiM87nwHDtXo8BHeYdM5GAh4qrVAHnAPx0A+Pv6v/zRHK7sKsNRtedxqxK3CXJYpw2Mo+/u8wVZVhh8g8lhc4bq90fWDj076la/+0c/ooDb/ThAE17jVny483w2SH3a9xNLweSv7gDH4KEYlOLAQzPN/DiWpuPNn5OfNaxc0hFUy11Vt708++4frPkT/KYo2TlhYLeDEwzU8WJap47mu4/4Jd/NtPL54zVapgBrP5vAvkaoPQqZPIDVkyxEeqS234pHass0j1XKcB6R/Gx1SbQz1RhfyKsACTHBiyPaP2wypwEqXwSQBDGzxtCmvVqLMduy8JogKfTXf7FeDkXyal/0CgUc+/WC7bIsTPNzOF49irRp8gUfuf1j9giPt98e00RSfPosW+Mnk0zgQv4ivfFu5US1LupTEMGEmYK0Cg1kP7jQP7a3RdAH9Bj2jDvSdXNajfN6XQCsCy1XYaNYIjF3qif9gM1g5znJg1dWB1SwOoLh/+nBoAvhjAbDm0yT7/Mgl/wP9HbVvXPoN+p390jf43kcyQcK50g9qPBlLZNQZlyNTqbBatoOqsE5VWj54J5WG7+LxCMuBDDsfg6ugtv+m/3pzzxC9b961x9db69t4eLBayYmFt5zbtzjwam/gI3xZwnF6sRjVtG+zrlSoykwu3ZGI9BsAouk/xgRZ9CJYPFItt+Ifqc0AMhSis1MwOhUdghCotEISiyI6HbDYJPZQr1fAbL8YHwY2TGEwxH+M3U5DX07jQdZMD7YbHnnBh9uBDrLWw47BHKe7Wg2+mwy8ty573qGfsNhGG/ISzxWnp9Y6ieCFjhs8g1vpioTndKC9IMZoEQMcd0B/mC44tOtAjcc3dIwo+JglqMK7EeSY2T8CSxY2brdg21EWgiw8e5VOEfV0uPI8FiY8gdwWaIT0XU55fnuEXf6nFgTvfvlPKrcp6+OPw1+7rru3s/NPvWTqWnm/hQEGGMWo44vLAjAcNU0N0/SDPyUPgZXYQgcBV0lw6Fef+0evUvvw0vfjzfVtnKiInvkTBG+5oOssTt7Kh3eR6zhuq1UqDACl6SrVqjwAdCYowR2/2fTU9BGkhmw5wiO1Zc0La/Ogo9hs3tiA0CZGbUNqyRJsIBVBBzgWGf8G0oGJ4aN2LsfWHY0PdXolyrZbPnYgpWTLH6nmJWgSu+Khx76CF1sTHm+WrlToF7Va7a1rX3jka2xp4wkK7trOR3ek1iaC4OV86byKW/PCBDe1lpOuEwAed4I9wzUak1fpcqewIC8eraoVJhy/fv5cIeoakYWN2y0Yu6lTh5lkMqCuTof6ulx5TxbhTYFN6hx9G3rfD+4NAud9xWL5I6/+BY1r8+MK/8ZPLArKlU+46fT54SdvMPCYg8W4Eh44p8Jqmf2C8iRN3/c9Pl6uWNsWwgkm7v7Gu5zCkc/Mv45u0so2TkBIUzlRgM/RvHFH14uCwP1Pz3GfgjBgxqBqqkaVkk/JjKffOKyNMUANfyFbjtlkgLZsZsAOfW3+WGxN/IDQZvQ28UYjqfDqOYgGvUWoJ0Pi04xs27HwFmFFUAj2mE9oC2We/VmyTahU2xe/J0IKf+Mjb7jm1LzNOpUOTkmk3H+9/7/6n4P6a+OJBW5u7mdOTy/7+I7UG70g+D+XnL/wyFmMGPxEWqFqBp87wtw+j5LyeoQoEDOoB9p5pNT1AC+hkGECLFkSpJbOhrGH4GipXHPp8BjRg3trtO9QjfIlPOLOZyIWe8j4wKnnOqtdL/jXbEfiU588N3HeDRsIrzV/fFEtjTuu8z15YEzQEBjptAVSHeQkctqtua+T6uwolmm+Fts4QXHCBFb41V9/V9frEq7ztoRH62XA1LYIMLNgA4KqUrEqQVUqc2zVgPJkQInxgKRaMLaQN4xJYja7TNtm80L8R6vqjNEh1TrxA2/pwBi9EIIQKw19jd7YIjKXIVS3SZCjAxmRLb5OVj62w0eI5dBfpyZo8vkEIliSAMv4QuaJpPhCB+L9CsszZOVBmZh8ppO03vHoH+/9XN+VUh9tPCHwvnOo7+PnJl9cTvn/lSD6J89xFnOTkD4DOtGBfpvOEHV14UIfPWIENdwrw18LhpWiSfo8sxE9YMkha5gmMDYOo7hPujTKAdauvT4dOOTLrUq8KQuPANjAOeI99JKu+zSfnE8VBlNv+szFtFjUjxOcyu4CT9TuCGMie5ciu8eCyBElSy4lsn18vM0qQvkmMl2dnkP9watohpdetHG844QIrP5kR09vopz/Sy9w38wD5wJcjJsBt6RwgS8iqMrXKJnyKJPluWt82jQDZIzQAwUSDEimH8mArW02jwSy8TW88RPEbA1+SAFtE1bzQkYOC+Q8UoBKhWcHPEQqZdk2lkNf8IaMnUmCH9apbehAScu2T8TfBDlG5jxYjbJ9VXnMW+UIiWz8VVAmq1Jmm3F/kNaZsg1BLlZ4UEs4a3hw/4d7Pzt4FR9tGyc4Pn52cksHpd7pEb0r7TqnS/tgOh6ANv5YoVr1abDXk5d62uUilkm4rrznSvoW69BXQEAoMyM8CDwYA2MwbMzf2ACjw61+rCqPjAW0e79P+w/6NJVX43N8LOZd5310FnFQ/OZyMfmBj5yTfpI2PeZwLri2WnVpr5/n0UKeMxCtionC/dKyDWuf3Y5eNehEoO2cuMlcJ8/zOh/oo5xStnEi4rgPrP75yX09Oaf2Zu58f+Z6NICVqlbAKkhpukblQo3chEMpBFV4yDkyUhwd8EbXMQMIeAzYkIXXNps3vkKaD/1AMZvNG5vtJ9vjVABeG6Q85qVvg9c6o1cDJ4IrHeDApvV1uyaTV9tC0mWFQY/2i2zLUCyvsqvtS7lNVpiEWDY89PgAbRioIdU8BmikqBijb+bn82iGdwAmPGeV4/p//8B/97WDqxMU/3kWdX3svPQfkOt+JunR1Y7rdFe43R1PwLVa2r/0F0X1Dv/wgdeQ9HQicIkWgucQUTbe0i59Wf6pPmMGG9m+JQuQGp6BYiNFx+zh/jOJmg8Qq1T4zuHohHqhKYKsvPyCMXqLUMZ0fC/acS5JkP+RT5yTesuHzqE5yvrYIpFwxwNy9qhv8swEEywZP5V6uX6upuZ5UQduMtvFY1ImlacupW3jRMRxHVi97pJV6bFq9U2e4/4Rz4K6cCFvBTRqrFKV8xgdHPVcVRof0FT2RwLJyn+QmmJkENJ8g02TQNs0GyX+gxSI8CAt27wBZMUokkTzIhueq0Dy8h9JQ1nzTQgDrUltCu06gAl5S47kMzYhFdyFfrYt5qtuC7K/5kN7zM+UF+E5qDJ8pYKHdZ1VVd/9m/s+N/hUro02TiB8Ykd2UdpLXusFwbuSXrCem4EE+MclcH3Gvuv9F9aSHw587jR9PW7jqhVfARDg4N2YUk9MakXa536GVzFwytFPtVKlcqlMxXyZ8tNlmprSNFmmyYkKTYAmK6yr0PREmaZZD79p9keeSrlC1WpVqMZlyqSMd4RDPVnBqtZcecB+1wGsYNWoVI6uXmHfEGB5CWcxx11/k3SS//Gx85LbtPmxQ7k25QTB3vqKFcMOnprHTArs52S6ebJuntGygHxMbiLT7fjkJRPUpwxtnIiYqZnMalxD17iV89/x//EM7M9dx+2befDkgYMDqlK+ygNMIAFVptPj1s2HP2O+Y4NUIv9BasiWIzxSW27FI9Wyzc9kM4AMhei0QXyMHiRKzWuF8QHFZSEea4xNHomI6DEQ2rKV2gSdreeCUFbTPMxj4GdWVhYxDeD/ciEQPQTIbDN+4gOCYHgm2VdLxrfPKtXgZzzL/pOVzxu5GVnbOL7xsbMS2x3P+RvPdZ4BeeYx4fgAJhwRSCNXENaSjwbXc2n3vhpN5tVzpsha4oBqOq8mONmETwEHUQhgeExlhySecuLx0qPuniR1dmWpo6uDsrkcpdMpynZ0UCLF9gRWmNDJOAsXWuYgCoFUpVymQqHAAVae8lPTHGxNM1/hAI0DtxreCo9ojgkzPemXqhz0T3w4eoADwb5uR97mjoHaBIQyNjBf9el21v7jg17lc9f+gFDQo4b/ww/N4YN+l5NJPy98E7sMJgA2rFOBkQHFB7xz+Xu+zZUgP8NUeisJCpP3H7z1qx/iKvzZ/Ovo+0rbxomGsFkcb3jLBT2v5FnPNQnPWTjTACodvejLc1VYEUEHznQk5OvzD/cW4NGAysT2bF6LTW0hrxnDPxI/SbXN8IrROqRaJ37gdVrXc3CE8dTImhdZpyFZNlvGHwmUwGudCXIMH8kb8nrbMZvtjwEXPPbFvO9KBmRti/CcSn6tExtTWC6IAzJuQ1/PeJU/WfzcyXvZq43jENfsoMTyIHUpX2yvTbm0FYHBY9uzf4/gA0HQEwLtV7MCSxA2YowCfYZjG9o7jJUoNRHC2IlVXKwGd2c9Wrx8Hs1ZMIcWLFpAQ4vm07wF8yk1MKAiHRkvmcIUieaBcDzVKTYAVvaJGRwHB1RVDrLGRo7QoYMjtH/fAdrz0F4aHR6n6fE8TU9NUqlUllv8yNrV4dLQnAR1d6rJlGxDHyNE3u3DvuN8sJwoXffK79KwsjxyBLfc0BOUCm920um/ohJXDLaF4xBwKqyWbb0kyl7acytVRh/kcQZ7qHQGfqV0cPim/7muq4t+O+8d9EU26cpq40SCdcqPH7zlgu6LuZP+u+c5GzGItgIu1nidQhHvqpKHLBz5BWCmCw9W8X/ulXjW6rEESjP9rYHXjOFnstl8XI7wSG1Z8wKLl20ZGamRDQ8RPA++8qwEjwkS0Gi9+EJG2oy0DX5Y2rf9TWBjfMPxxpKFx7YlrdtCnlPJh6I0Dx2Mocx+kW1pPUj2C3rLJi8RdYIqB9ifyqWyf77o2ftGUH4bxw++dgmlDxWSV3o+vTXhOquOt2epjhW4tR0H2nEEWg7VcTsDF/sH9lSpWESnUIBbuVKmufMG6aX/9GYaXDiP5Gly1knUhZddhbNXpJqXJFbh8eBKZL0jWH4Di46IzoelKKS4dVbgoOrAMO3avZf279pHw7sO0oG9h2h4eIwKPDHu7XFp3oBH3V1qAmaCTXw2i/tvqUrBVxNUvfZFP6TfKMsjQ3DL9bmglHulk0m+U37xItWk9z+s8CaysEqujO6k4p5beOImS22hOxDUqpPDv/jcv3VlaefuSfr09g8Qb6SNEw3coo8vvOWinuVBzflHDqrODPt6EyCoUg+r8+ysjE8tqAtwKudx6lC14nN/dqWTPtYId4s7lM1HYNmCJrYQth/+WDY7X9wGPhRtvY1w56KQcvmPmJv4tMgWAXx4CAx9wzwomykcf5ui1Q435lPbAep5mhUd1xnvVNJlOKtK5Rq9+/OF72l1G8cBrj+FcqUggS8r/G3Cc5adqEGVAH3GWrmS9tvkeOu9IArR8x8EItWqQ3l8MMbKj8nQocNTdPpZJ1N3OkmUn+YIwQRUnBFBBCicnYCgi8liN3qdIj9mPJDBo0gsSWFFqMA7ki/Kg5Oprk6as3QJLd+4ljZuXUvrt6yiVWsX0dyBHE1P5jnIyrO7jx+gcL9V5agFLIdjamddLXBPec5SZ/8XdgWPePX5b19/tVOZLi33PO/ZSoN91qmwRmaY4wl5BbClQ/c2CazE36+MPngr+ZVyLkW/eseNj80tzDZmF9DqjxtcccUVXlDx3+A4wQ5rTGgKrEYVp2s86fKloeO2XyKN+/VYxVLTP1e3+8cD2D90ekkNH5eP1Wb4R2jDH8jxtCnx4K14PMBq6Y2tCWH2KKn2M7I8BMsKkbG0b/wMb/x1npA4IJZU28WX88gD6cZfy6Y8ycMpHmwPfxWoyc4vt4MhcxnVWjBSKNa+VS4FN/GePvXuz/S/FNXVxuzHx0+ijkwm9RrPcf/Oc51FPE86oYExTGIU6RA60SSdXNPR9NVqQN1dLrncKdA3DfD81dQ40aGd+9mdN5RM4UlxtZpkEwIn81CjyDHCw5AgWwc/o7PzgJdVKyYcHE4iB1BYLXOdBPUNLaD1p22ni573DHrZm15BL37dVbR+02oqcnA1NobbhVU5JvR5HhN4OHdO9333/R871/3T4JprUFsPH3dSzXWTo34ZL3qYAVYgFQWHeZlOPty0ETU04zheKtfb5fqU5f3WTm2caOCWffzgmXP2XOW6zh95jjOIi2sryC3Agk9lJgOsUqVzSb644lcugfwqsGXfeAwhm4hvx5aZhxiqYjYbkf1lPmJuYZPUlg3DsFiFWJ0qe9SrVbWH5cLBziIZWGHbDQwfTw1MXp2AEwl6LVjXBgWdx/hJqtgwlTzKL8u8wwHX57209+88Oh/5mws6x//1a/kyrG3MTlx/CiWTnYnXcCzwVs9z+nBhfSJA9TH1Lj4D3dJDhJKtZt4W02mXJqYCqlTruVF2iSecff1dtGzrRkolkxKtqJWnZoScFi/URA7vyzMZf8D2x+GYfGZFDNvG24CrNd5HHruzWRqcP0Srt26itZs3Ui6doMMHRyk/VeBseMGBys/Xhh4Ors789QM/6Xl2X+1nXxh+eLfa/vaGG8jZ+5u5vFNXOa5jve0d+6tTSXQa13Mqd0smOECtFqN+Co5fHLmrPDlyxM3Sb9/xE5rQ+jZOIHBrPD7wVzv6F/E06yXcaJfN9FwV2m+17FOpqH7SK+AEvwCs1bCCVRMe/fd3AewBLuRCStXIz2QzPMgIjLjNCEiMzZCxAWEZnBqb6LRs65QejC3X+biu/hqHOKmVq6hOU6s8Rs/nMCpbqZ2XeZxuJXMebZPxGWnMX8s8j3ZWBIHzpnKxdlWqNHrbvNcean91fhbjezsokc0kXsUXrDfzZKnniRJUGWChR8BtGJD3waFBA2jbKpE2bnxED9JirerLR5HxkWRUn+j5TyZDdP8991Iev4aTn+LxYGqCnwhpvQmCzCqVsYley3IL0PhpCvMx4RIE2daBZGUL+8A8dh4v2iqVyeN9758zl0699Gn0vD/+Yzr3qRdRtqtfVrEKhTJV8IiHQz2BE7y+1pF470fPoIU4vGMFX194quXiJ32I2JRS6kGnEcRlBlScz830cJWaGq/DwYOkiVwXxp9cmXq0uo0TDNxqjw8k3PKLXXJOb9KUo+C2jF8B4mF1zBzqUA+y49mhZNqMTr87oIuZwa2B17IZ5Br8YrLtJ8GEJTflmYwfYGz4Az5MUT0gLRtSL/O0Ahzjo3lzyy0MbLTe2Oo++rZgKB+FcOuO04AjI8mD23l2ikdADC9+fNFgwksH8dV+vFRUyoBPC8JzuQmPuj3f+aOC03/tTz9LWVRNG7MP1/B49VAt+WLHc96YdJ3BGSdYJzAwMcSho09MF0yfUgGWrGZJJ9SJJskAP07RLzqzDnkcWIkeJk7xFYqH7jvAAUoJG1GBTRg02WTpzW09kG2zZSkHqdHrssHjoS+7LEm1zvi7xh/lsIxouliiNEeCm3ZcQM/949dIgNU/Z548FoZ3Zzl+kHUd90UBJT/4wdNT69VRHiNq5Wm+ckzWA6sYWulNoBW45CGwkooHLH9mvUyuG+ei6rYDqxMVx0Vg9dfnDa4m373Mc5wZ31eFQAq3/6ocQMViKlnFwkCUTKv3pPw+gF03+x/nheU/hjd9EgnvdmizeRAAX+ib+mlZwIzoAUsvqS2DgaxJeM5oVp3EkUkN6MxrEn+Tal70VhquJoVylDdBEi6aYTnio7Ztnp/C2Mr/1T6wrqEMyQPS24Oeqb4fOi8TfvzETaKbj+kPuvJ9r2WvNmYhlp/tPZP77psSjrNYnoDB+XwCAmMbFnQwrqHtTk5H+6X0E/4jF3Zbx6yR8R63bCY6FiZ4hoFHnEoHJ9iHC5dAB0HOoyUuK8KDdNn2ipXhQ99WhGCLCccynacUB20bztlBl/3By+isSy6iwXkL5GWl5VLF81znKQk3uP4Dp9EZOMZjQsovc+2NRS8iMyHmx6Kb61X1H0eAmX1HL9pvuSaB1bFupI3jCNxKZz8Cr/RC7k+bMZbOBDw7hQAqvAVoAY3c9XiWxgNKk+b+O4Vc9PVOGB6iXCu0DD7ixyS8ttl+4hKzhTwTyhFiHgrJa/M2sVOYapIABO7CY4asZslQhmXrPBLUGLLtLNfLq5cRJ+ODnW20q3zGXi8vSo26ej4JyDTZMu5+cPsY5MH0lbd/tFdeMNnG7MFHz8yc5zjeW5KOswbPOHOTUsR/QKHiCQKMZRJj8J+RMYx5rmrTqA+kIY92r4IspNIPoOc/HXh0mh3hi7qDHj+223v//VTBsi+eszJBz9HIDp6a2ZtRxBfRSFzHhBWtZnqRObjCA/Z8TAiwMqkMbTzrbHrqC6+is55yAaVz3TQ+XkbFnJN0U+/+6GnexVJ5R4ETdOI9C6PHFFjZLobn3XGSOXIS1iNaFhJeGl8JwU3HHnZt4wQEt87Zjbdc3Lc4CNwLPMfpQsdvCW7UlWItfLVCIxxKpFxZRp8NAzB2QQ1wTXgjN/N7DGwyjoLXMv6AN2lTsgdrkXmQjtkbBnaj06mQXnFSdh7k7dUmi4/fspO8uPWHFNvWt/kafCwZtwXNrUGli+aBzeZLsnLlrK7VvNfe+YnB+aiaNn7/+PiZyU2OV3tT0qVTcC5Vo40CKlEbponPCQUexpJcIXgUajrv06T8UAcPtvOh87GDUAd2/6zreAJa9SnLgRXiFq0We4p1u+5/kAroEEncftMBjBB4QyzLqpOmJGfMZtWDWriNaFaVjF+YR5cpgRF47UMWb/LaZTQjYze/NMQyULFEue5e2nr+BfS0l7yItmzfQvl8zSkXKtv9wHnHR0/1nsUbmxFBkkcixxnjDbDE1Oxy0oCok8NBnpvkumgAnyM31Y0X2nN1d2tlGycYuHXPcpRql3FTXIuO3xLcphFQgZoOqKxLcEAlQdUsAnZVyNrtZnxIWgYiPEjLNg9IqgVjC3nDaBgbdCELBrLRGR4C/zG8kuv8TLoo6dl0TC8bs3W4MECF1Fw8EJhBZ/uENp2KAwdPLJugzPYzesgSZHHwxjPJ08tl/5Wcs43fMz5+Js2tOc7rHHKeKudJ69WJV6yNiLqJ/YQCD2eptCPvoDrCYQBiIYGuBLv9C2I6vAsqk5Lf04VIc3z00D33UQEPi3tYcdFBkBCCGc0jkMlwINXZRZWuHg5eKvTgL+6iX333JjpycFQFO/Cz80fKsnSgyEPuZjvQWduciRCsmW1Wq+SWy9Q/Zw6d+6zL6ZkvuJJyPd1UyFc3lCr+v3xwe0q/o6oFihPc5ILRaKykhYZJe1zW4MjJTXVyXXOjjcHznHQik057AXVqVRsnGLgVzl5ccwWlAjfYwY15ngwGrRA4ElThVmCzdo4Lt0xscBtwpnJ+T9DjXH38YybcTYtHamw2DxjZ5iM2xTb6WQQYm620dcJrUnxjcGVscX1cFyVdjg5yQr3NN6OaCpRMgGTfIoyT8cHD+HKR5muH2FAOUiZcnHiM7uZyL/3NB/sf3kOvbTymwKdqfCf1Cr7mvgDXXT49jeBzJxRDqGphPxGAPpPk4Ahfj5gu+vKeTXsV2Ry7JEYGoBMKZNUK96RE5grmyz3t3TVCxWkuTFaFELhw5UtAwRSwjHdcdXbT+GSRfnjDN+mfnvd6etklr6Dr/vn9bHapb2iuzteCJMDSZYaBk70t7RfX4e1AoU3rw2DNLifB+8kp7u9XfVq4aTM9+1Uvp42nnszXCG9Vcbr8L9dv857DmZvDzVS5HI4OZwL2SbMRaCXXp5dpsiDF5sBJpN1ELsOXrdTOl7TfZXUiglvi7EX1cNf2gJwNmIyYMSEO9K0qz66qJXzUs7kXfuHqJfGgZtOeMCugBjp1nEJxPi4fo00G2lZ+RrZ4IK6HEPrESQISDMzRAMcEKoaa6QyZ23Hhi0FtXcSuKLyFZ3zNKhRsxt/OF95CVDJej6O2Zd0atGw1vMXKd9dXg+D5qI82fj9YUUw+x3WCVyZc6sR5lfambQ2AIWY0KlFHhBMHuJWX4LENX5E4MsH9oKYmj2HfNKnNa7vPE9EcX9ZRhqkXfAi5XOKYZN8wO7AyoW/rgRBopTmoynXSL7/5E/q7l76R/u3t/0m33beXnvSUs+lvPv7vtO1Zl2DA5fJ4rJU8zEuApnnYzK/7TJk2j1uCRg7J3CZEfq0TWevlMsaEoM+QvKKR973G/HSZctluOudZz6SLn/sM6u0fWDk5Ufu3926kq9ipAU4hzUND7dG9doWrDoEV6rsBrptKZjqyPN44A+n2qtWJCLTAWYvAcc51yFk482CoVqtwUTTPVuEin0ipZ6owgKDvYbVKWvssBvYOYxkYw4OEZxI9dJoP/cA2sZk+LXotR/wYZhuAsSmhLgtxBntwRiAiqfEVHTN6Q8bHUCgbF0PGhuBGdFbAo+3Cm/yakMeUqXgT3CF/o7+hcD9CasyD53g8h7qp5uz42Tt6lkl9tPE7xSfOSJ7M19g/TrrOMvkFoAG3ibBNKjEKo4wZI2pbOM4hcQqIG+x0PqACJgUc1EifAIu6A8+C6ida1roUgjKXp6/wZVm+88m2Aw/t5n7ADB4Ol5UgXCrY1j9At3752/Sf//4h2rfvIHWw9srnPIVeeM2f0MDcAaKRI1wQK2WnTD7wPAiHOxsjRHZmG+Cb+cTzSrnYaxBDH5ci3gEh5hHggUpV8oo1WrntFHrGi6+ijSetXDo5RW97+0q6kr0iCNJBjQP68bDsY0ETVzfdxVWB/YyCr2mel+rsZKMzkm0HViciGs/6LMEO2pHg2dcp3F77ZSBsBjbi9l+togYFAwwy6VyCkhl0QPVrQKxatSxnlkHGA72vSIRnEr1WmjEk4qcZYzO8dhFf8CJrmwHGIWMzvMDiJbVlMFyI+GulGtMQ5LCg9YYkI/ubAd4M7kIw2zr8C3mdWiTb0f5hUGR07GCXzWzd1+i0b5gyE8qa+P+aTJaO6ZdEbTx2+NQpNMhXtj/iznuufKqGT0RTQK/OU2u0MOqsFnN8Qu6SMcnCDdPouC+rtjgm0wfQlkXWZMs8KlKWJ6FKIf8lltrzwINUwAeY5XMzeiN4mL1coW9/7Yc0ceiIvNL8kkt20KV//BLq6MgRTUypoEcCH5Sp8+FOgYjQ60uO8NoHO26CJZvk8mTyIjU28JpwMDUmdF7zE98Ggp3LKPOMaTJP3QNz6UlXXEEXP+2cpWz6x39eStFnrga7fCdwpyQvtv0I4aQ6eXdxDFE4QKq7BxOGjEMdvHePYittzEY0nvVZgnPPu3U5791yTGDQ2ZsBsyt896/Goy/6mIDTdNaTFSvTx2XVGAPPcQQcM8YDpCHZssWLn5YxfjT4xeVjtWkefyCbtCXxxusyByq2jUnGN/DwswjjV1ynSK0mRXScn3h8NM9HmUBNxs/ILT+seoG0L5OsfDUh3FqU24u8LaPDNaVWc+bVqt4FvM32wPc7RCWZejGfsWdjcEJ7ESA1fBxoU4a0KgIoDcUQqmfwmc3AuCfvtGIkEi5NFwMqFNR3AMP+wmT4UNY6TEzxnBViH2NLpYh233cfFfAzWbkVqAdRPFs1OU1THFzhPtnKeQN0zsuvpK4Fg+qjzWbAleCH/ZumTHIrUPMzkSlPbg8yhbcQoWPi/ZdgyhA6vvB8EIha1JuCFZnnB8Dni5R0krT1/AvpuS95zsps1vnHty2ny7g0gTOx2+cKmVYDzCOBHi7S2aa/DMS58dK5Hh7HHCq3V6xORKCFzkoETrDVpWBwpoEObxCuVngAkREBA4W+BcjTAIwQMujwYIPVquP10igDIFJDWgYiPEgLhpfUkgHDh/q4jD82z6RVoU10xqbTuE7xOjCCzGNUSLZs+TfVi2wFVzwu2jYTSIV5DI/Niw1vYOfUymMIujAvZEmxcgXi4dwhp1pz1t38/r6NXFwbvwN8+EzvQq76qxOO04frIyDnUrF1IVTEwHo5z1psQIu8EXULn9kIDGsJTw1ucreN+fG8w20bK/R8ENyWJcgSYicmqR+LcmkeI9kgMlc+HqM6dOAAlSY5fELREiyBYcpmOZDzaIylp77sClqxZhkHKnk4KR8TEIGXwEjrkNcETIDw2GHolTnMHxJkj4JkgircGUusCvBuLfN+qPiBGJKODJ5T8ELQa0LwVSiRU6jQirUb6Pkve9HawTmd//i2VbRDyn2gzw/8ypS0AexDCJs/BnB+uR2IfYkjke7hvcBiXU7kNk4ocFOdnfAddz1fD6cqftD0IUK0dzxbhQutPFvFbRfPVGVynjzIibaMQSacKEU6yHEGPha7b8qY0YQH4n6SVyWhrYHXjOFb2YQNGctmCKL8adQhVYKWLWqmM8FOg34msv3tAAz/THnGx5Ix1hpdOA6zEuOv6wTzg4p7Lna/jccXHzuVBrjj/0HSpa3yXBWfExsxsYnCAs6nSpqjhTGibpl5dsHcrROeK2+q6ON1TrL/cjzmoJixAywAPPKmeEKqh1GejCZofITH1xH9wzgTKGGG0tdL3Z05WsLqOetX42eE8vyS2A1JEGURgisJsJgAEziFvESELECn/eAKWypDh/beT9/8yD/QF9/1V3THTd+gSsDbY73sPCjswOB1B8a+VqsUVCsUVDiVJWitN6tb+J5VvkRzFi+l5774RZuWr1j4r+/fmtrgXHllrVZLFKW8RwPO7mXxcvXGcrxUurPmcEzsy2NqbZxg0K179sHxg5udgH7qOk4efbIZ/IpPuN0jQB/MclCVQFCldOifWB7HLcOms4bjBNhzIf7TkmfioaLRFpNlDLL1cVnz4VgVswEhjxSMSXkHxGYTdFxYuHJldBaPMU751cmMj3XSK0mcx9yus/OJT8wmdubl1qHk13pjt1NDllyp4BUezlyWjv1zGG08Yvhu4qXc15/GLUVrGGAtskVBg8KC1ks7U5pGaJ+4Q6hqYZ8tkDGOJ5D2mOfyxHJ8WvUV6R+cCm+IBQmwkKK9c5rFaxs4L+weBzQlbv9j+w+qjOYBdkQ77HDajtPo7AtPp67eThWcSCDEdkMSiFkkq1lMsoLFAVQYaGm9IbEzyWVJ83wsh/Y+SLvu3UmTo+P0829+nm799n+zP+84blPy7gmwn0JyQHxcfG3AZ2XWnU60ahsFqRwFZRNcxahQpO6+AedpV1y1admyZW9+PdG8RCI14aNiZgQfQwQxmevKTeOXgY3FOG6yM5kkj4Orjtnattp45EALnpUopXM/5P66gGlus+YtD63ztNYMKKm0K7cB421bHlzHUrlVBlzKVY8nWomGrjGbgUOQumDi4SDkRc8kfMwmekDbbN7YhI/ZDIwNqmZ+EbL1XLgZ1EXNvAmOsGE9/gkpW50w1oX5tc7wNV2G7X/sVM+LsgC1kokLEyjqj8ltwuMhvOqsvOX6+e0l+8cRHzsrcSafh6sSjtMr559PhurbugEZGBWTxSo0KCywTtolSImNMAbLaKvC3QHNEqCOsGJlI4H3WpUCKpW5TaOdoz4tMv1PeM4fcIVnUniQUI+n3CVwYdjzwANUxEoP3qQuGjaMTdD2C8+hi1/8HOrr6ebZBwdWcg+S7SD4SXRnyXbAZHg7kArz6VT0WMFC3/Ro8fqttGbzJik2mQzogd/cSPf86kdEPX3swsqw0/K+45jQgJwkOUs2knvW08k55cnkrNhMfmGa7XrWFObRVCpRLp3InH/pU8574R+efQkVgzIFDn5jWQd252HBJS/Xw8Vz+QKrACfR4bieV3PbtwJPRKAlz0p41fwWHsCWN1utwjNT6kFlGHmmxf0+mVW3/UygZSATpCZHma+kaKKYoZq88+T4gnRTfZjgccgg4aGErG1gzHgjOos3NuEZLf2QMmN4Ow8gVQ4dZxCbkXWKcUXya8KvBo3dkBRo8XEbUpQtPBJWRG73gbe3Ax9bBq9l/ktVvl6MH/Hp8HCNxsd8KhRg4CiK/5njAMlzfH4wMD1Z3IqcbTz2eNtZ1FUNnJdwbLsd7/i1oc7fUYIsiw09IkIM2qbaQgu0yB+qW9h/5+B9wI/1IuMeD4sOVq3yPrdhPG/FOiZVl1Y/0jzikCQPgwkmjKgoC8Ha8EM7qcgBB2YXYsBAyrONdGeOlp20njrxS0A8DI7gxpAM2BhTLRkpZOGZNUGUnSfCwx0p+1TK1D1/Fa0756nU3ceBHO9rMZ+nB+64jSoTh+SdWuKHYwoDJRZwC3DqCNH0BFFhkujIIS6Wy8RsKfSz/JFWfEqnMwu2n3naS0ujD6xg96La30cKDlbTeKtCIwLXy3qpLJ5sT99xJV641caJBPSAWYlk1dnMPWbAHi8M0PGrPAJj9QFvDU6lcQsQUZV2sGE6rAUMNjXfo3w5TVMlvPj2UfWe3wtwqBgPUD/ghVrxzWxMPJQ0t9k8k+0XyQNiHgCvGMsWI9smr2TgAzABjxnjRLaCpHDsM3oOqOt2bgMc+GACKuVqPXYSfmFew7PdEPwnxqt03z15evDeMt11e4Hu+W2edWzggdr44U4Hl9nDQdcGOb42HnPMqSSf7frBpbjhhPOiGpiYIpBzzH9UEGE5zCQawbLbUGW2NNfzxhxCdQv77wroR0n8yiI2hOETXtMcE2HBCX1C+o8h3lc7RX/BhSCJRSIGDiXFl/oDD+2i4nSBmz6fGbMqhbFSBh6wLIeEcdaWLV0YSIFQDvQgzaPMcPXK6DXBxsHdonXbae2ZT6U87w6eXx8/+AA9cM8vifoGcLBq/wB9Mh3MnO77NVX+6zqqfPGDFNx/BxfPx2H/WlA6Ocu6DpCXLyeeQ4lTveL4n7GNC7GAY3648FLkJbNaqMN1XS+R7e3gKkkOLGkHVicauCXPTgSes8yhoKtpW0Zf4A7i81QLD6zLLcAWrd704Tig8wOPB58sFSspNdE6DoGjxlhioMeVOq9lIWNgCNvEFvKWjD+hytIbWavCbYU6pGB0avPGx5BhQh2f43Dwn4GUMy62mkXbwCAJmDKYDcvSdjx7l80m+bwnuB3hA/gJGucJ7gP3FunwwRrrvdCX8/U45eoaVWgbjyU+dgot4bN3pec4i+OrVXLiWkDOfdwBoqWKiU0UFlhv2lBLtDCGajAzFvD4QFaamoxf+NrEZFHd+sZ+yfHpfWzgmU1xgOZyZIF2n+Qx9dDeaSrJL/4smAE1TjI51SQJ/uDyAllTaDcpEuy8CahAzOtsoR+CIC9NC9edTItWLJVgsTCd58DvfvZle0cnUTqDTs3+AI6GTTyjSk4foWR+nFzMuiSIAukDR70ItIwEk3Uu0QuC82hytF+9xf2RQpWZyJpP22ADdSQ7+no4/vOKvJta1cYJgkfTah5XcPeex008G2uL0s9wewYrFXg+Bi8BVW9VfxjQ7kjKNY/GCxkqyvNW8Y0dH8Bem8HR5gFJtWDbDMVtIR8j9UfLNq8ZreJxS/3UO9Qh1UbZNniTYmAzq1ZaF/LGH7L41XlDGCNxG0ONl9wm2F9I602Z+H1DaAPBjvbD//ArKjQEvp7Ir0nLJYf27S7T+BgHVzyDxp2DIHAygeMu5L1o4zFGxUlcxf34bJwX02ZAIYwiolRQ57eJMaaKWZsoLLAtlj2KFsaIumXmxwd4jxU33Qbg+dI8ByHVqnp+UPobp9J/tGz4gKNafBUYYyJMCS50Cp+2OYwXK7BGVoSwERC8DGmEgZFlE9nylwR/sBpl2UI9eKSsFztY5kHFEg3MW0ZLNpyBu4Nizh8ZpdKhvURdPUS5nPooNJazYMRBSHnYBhMOUg0ULOOAxUHzKtF/GBgZfHKmDvKAgFdOoIxmMP4GcZnBKg+3A8Pt1eGlOnqwQpbpJf3+iDZOFLRqMb9/ONTLg4Ubb47oa2oFN6AUB1VY8m7SZmeEy6V6no93ZUkfLNZSNF7MUSU4vh5mt4EqkAGyGf9IbeDj8lFsuEBWaw4VK66k0JkBHIIJisL8QlhxAsX1iqRMncZtUjynGC9xcQhvL6KNaJJbhE0It1EQUMl+gTiffCutSDS8r0z4bqDst09uxQ8Gv3ZNf5OvqrbxSPGBLcmtHFRdnnKpB+dQYJ8PLYYwioiSRZbrAZZltMQGa4PCgtabfWgK7RN3CFUt7I8HPNy8ajW5xIPs+OQX+gXvi+l70icha0L944POJkDDpBVuY7v2yOsK1C8DEajEiTPIbTtkZBkkOtvH6OBj2SK+EI1skTxzxSk6cjpH3QuXUGcvVpg5sJoapUOH9hBlO/DrJbVyhWeu8IZTBGMRQMZGGOjTODgAKQYBMfEfTArB8zZxOzEY2c3+fPwCk+nhAW9gj+dFe3WSHT08ZHn5I9T4FtE2jmvEW98sgpOT71Y1gTRKtmG14ZF8WBn9KOH4lNBhG0oolDm4KuSo6s/iKjkKcDThYMk8BkszaMpYEuNnsoX8UWzCM4GHDd8dS7h4E35AkyWsBibYV50j288M8KJjXk0m64GRmVzqwEZ+XW3rZUVK80hB4eoVFywrWEZuRnq76leGzEMO94sDw3xAE2Ms8AALneM7XX4i1ScH0sZjAi/pP4/r/GR8aQR1L43DhtaF56auigkKoR//qQdaOrEoJsaEGFhXL7e5S7P8tircFdDjAAyT5u3rcWB8LHL9qr6hAyydSrvXBB7DYYL9ZbKBvEzDDz2oHmCPBFZsiRA7RvQWD2NEF/eNE2wxO4IkpLyPHd0D1NO/QPa3Upyg8SOHcN9SVQCCq2xO3xbUwZ7J35KMX2y7EtAxFfMUjB9UumOGfaIDcjNdvL+8wzE4yVRPrcYxcYqSnIM31saJgofTWn6n4E7ect8waOK5Kg+rVVr3cMBDCw8gNUp5VS5LtWek06U0TRRzfNE9vts46sS+EITyw7ABTf2MbPNG5pTHa0mTfAI70zWq1FzafSRN+bInA3aYbwZSD7Yzr8k8Y2rrMMhCF+rZBxuWMsCLXl1EFK/I8CgTP4AAhfkUy3CoXHFochLOakU0qFJnslprB1aPET5wWuZcvnBdzF04o+pc1b05D/pERGH08NGswNLbUGXFgizAiFoVESNCE7BeytViA0zemEOobmF/dAgoxRXZqlCfg4QKVo/RnNmlnqq6MSmCrZS5Hch2xBaH9+6mMn7BgUAFCAMQi1S0FNUZvR202D5xPpThD4LK6LSekUznKIX3U/Ex1KolyucnddDHdgRJeM4KBN4OoLAUJ8R6pFIeyjXb0ToJqGCDzGMW7JMjRKW88nu44Hr00ngHaGNeJ5HuoZrrcFSFX1C1cQIBLei4A9o3HlrHMwSPBAiiEFSlvIoMKIDqMw5NlTISXDXrCMcTcFRC6vAEER7EfyTVvMFkKUnjHGTiXV8YZuP5DITnP0iFbJ4pwZHUQEeFOtIB3X8oTfsm0jx44/MZykHKtdKoDoN9XRadYcHHCXpcMEDMI56q2+tlQQ/gGatyCRcTfZ61XTIzEHgV874EXrrMjOf67cDqsYHr+JUryHc24/k3dfJEH0LEmC4CbWvI2qBQMO2gwTiT2MQ9BOulTC02RQsj1GIKmUcPfIamJRBYcWIOX9WF5nWQpfSBvHZBCRwQJIkO7MQrF8pcBgcr0nNt0pDARJNSKNJJXQbpS07ob+tBWieBDacyyYVdJxwYOfLNQO6jCK5KBWY48JOVJzhwPgmqmA+DKRACKs4nBB4+2IYh5GWSjVjEslPj68ToXi23AOqwFeR7gby9GNxEErcCncBt3wo80cAt6vgD2jf6jnS2Rwj8+iWdqFIy4Uf6BAKJyVKWxgoquHoUm5gVwLHJQNqMZ1J/tMx/kGaSNbmFd/9IFz042k0Hp3M0VU5RhUcA7S6QPJqxeZMgiMEseKCjTAt6a7R3PEn3jmRpulp/wFQGdfhr3pAqUM2kQ70JnGwflmXVCjqowJsVK+2nVrx0gKQJv8Yul1QTknxM+CPlguW0UuXACp9NYv+aT6mKH7QDq8cA/3Gyt8MJnB18vUvo6laICEqU82GTDUvfYI4IdajzG/M2olbFrE0UFliPMluZZ8obqmfwORZg+2n5XVnrQmqYhKLL6X5h9w8hltGPUljsUV2TYxCHRofzVC5w8GJWfkzAYUh6kCEkWm/bmsmhP/7oy5Dw2m58ZAVJ85Iy5AA0TGAkKu0TBleaTCBlk1nFCo8LxHk5EUg5IPYFSpNEeC8W/B4unAS5qcZXLpCTyiWSQYKj3ibGNo5nPIJW8rtB4OByaHUgDfQpfLJBPqz8KICSMwlu0YlypJ8CWNGakuCqg4MD3taj2xTnl3Uf4cGpD6TWC4VN+Tw+wJbNMTbwIP5j857r04KevAREpapHw5MdtJMDrIcQZE3laKKUEr2Adxr58Mcuw/AAfsGJspb2V2ksn6C7D+ZoZDrNdq5b+Gpnkxo+JPwzepSHFBcG++JgZCY4IZFbhRJUKX34XAnXfZkDplIJH7HnA4AzyuBEUk14eB1v91f5g0RQ8xFtt/Eowdf453Br3yTPyWldCChiSqMSdcwWQutDPyAi1GHOb3OjThlgIx5N3EOwTcrVYgNgaGKMqFv4HA2YfOBVCa3GKahLPJFIdXriG/YbaddstGT0ahlaWUZghZeVV0fGVUdqCCrYMQxAkMkmJEYvQqhWPARNdv64PlyxYuIgqVqrUKU0pUTe0SSeqfL0cp0ES3wEcjuQI02zWmVuD+J2ZkjWypXxkyCLZZBcGkHYNsYprrexYV1hACpMszOCnVwOrBKNd/sCnl0kOzo6gyoHVsdUVhvHC9ByZiV838nLbYImwC3AR/LQehz4ZWAuXeJBqf6slUGNZbyZ/Ug+RzXcvnoEm0Me8yLS8WIHjeaZpkGdHFh0SooH5qfKWR74kuF2TBD2WAIlSkCieRlImfS42sDjz2BngYY4wMqmcCPBoWnex/0cZO060k27Jzol4JrkIKuqg08pQ5cT4ZkqfDLndJRofneFChWP7jucoz3jWapw/cBB9g0pZxBiHucf4xjkyEPmkE3AZPIgDIdsE3y1vyFZuWJdpRRQocAK3nH+KzowJo/sD8s1Hy+T5W3XOLCqOvh5TxuPAh84OXEuhwDnpLgLo8px7k2di2wAwZAFUfEfUNxm54mYLb0NVQ7aQ8xoRK2KWGO2BrBeylVsI4whZoyom9iPBjxjZR6DaoYqdyYvl6REJhn2Aek/mgyPNMXjqxruHMLv4YrDB/BAogo+ZIBCagUehowePrHAJNSZ/La/QPNwEx8wUGsexEFQfvIITY3uV/FSqpO6ega5k/K+iT98OGDCw+z4ZSBevSABlCYTYIW3A3Vqr2qZfTUk21f7GOA5K6xaRa498RNlZEvP+d0kx06mYdThpLsGunnv289YnWBQLWYWwnH8abRDuwkbSB96DIDysWrVlS5yX+ERxQI2IStX5YwEROVagrcb7RUzoVLzaGSqgw5OdtLh6S46UuiQZ7cmSyqQQrkTzGNVbJTth6e7mTrFr1hN8rYen9uQ0reZcLRyNPgDncUbGwbgrlSRFnZPUU+2KMePAa3Ge4aA6sBUlnaNdQodZL7ko45QkC4PKcrTAgKUoa4S9WarPGB7Elg9dITzmW82aj/kAS+rWaLQPBvkYXTI2g8XAuOHQAxmSVmPCwUMZh/MfuC5qULRl+BMoH1gNttGJcDOE2SWOdRV5cHSxqMA96ln+4GzvqLPTaRGmZfzANIqAQSbNETkP+E5s6F1pixDUaEOVc7MQZbFCkWFGLTe3n4DjCFmDNUt7M2Aa38mLb1CKWKApVCs0pYLdnBz5gmN/BRTbUP6Bdo3eBaS3KHgz+GAlDa6f5j7DPuHz1lpgDUBiJDW4Y/hjT7UiWDpwSOYQQpB8/hj3rwOwgpUrUwTex6isZG8ZEnl+qh/zhLcs1e+UjaTWXUKAyZ2FrJ5TfFbgrYeZAI+5l2uJPmFIAaXBqCmLNgi8/VbgZaBJ6TJTHdXUObA6m/VUbdxYgAtZ1bC8Z0xHuSiH8F8HIBgoYMDq45MId419BjgUJ6DoJGpTipW0uG4MBMQkFU5sEL/TCVqHLxV1fNcHm494eUDSLnyMYBxim5a4aCkwOVPFHK8rW4JyAoVLHE/9v0NxykDPsiWm9gw6Ca9Ks3rmqKhzmnyHDUgq4kkfm3kccCYpn2THXT/4S56aKyLJstpzscHr8sQ4j84zpRXo/4sjyScYvg+OJ2hB4/k+FjlIRHxk3yG9IAfpUAFSigQuwMfEHjWS36WYQ9XtjQhSMJD64U8b12XVS+X7XBByoTQVuy8MeiQvY1Hjg+fnDyZm83ZfKZTuoqFQkYEDebNOYmbGhVaxX9AcVvoD7tmBZbehipn5iALiFhjtgi0XspVmkZon7hDqG5hN8C+ZuQLFM2BcebgcIm2Pes51LdkgcQiuEUv+4S+YVImeQ0NK6QOOO/ovn1Uxls5EZiYwgzJ+AQCNN9gi+ma8bbczCfXRYf23kf3/eI7siCF28id/UM0uGSNfljSyoPByaxAmVUpc/sPqZFDH00msJKgjFMuJixTXmrKukpBfX9Qgq4YWpwbGBxZsYqOIFyE42U6urCe9X0WtbqNEwCz92Q67hFuziVp3I8jMKC43OC7UnlZnYHcDKVqUm7f4VeDqse1BoK1TKpCPdlpGuiYosHOCRrqGqf53Uc4HaPBjknqSBU4YClzSTWqVStU4YFLDeQclAUIsjJ0iAMsrGRh2whCHuuqwNawSUktHrBlBDF4xqA/V6TFfVMciFaUkWHGHYSLWNU7UshwgNVJD4zyQJjPUrma4DLghDIwIAbUlalRytWDDGceyafogZEcTZeT0iClZP6jN6H2A7xOsT9GCd7YQ9IXCCHIxp1lBFl4LU+Jgys8p6d8jJP20yJm75ioI1CGHwbzNh45qgE9k5P1Uo26vm1WREsfQuvMeQmh9VGlFpvoBVrfYG5QKKj20MRoqRqsDQoLrG84jjha5A/VzewsZ+SGUtyggEcnJjgeqHEj3vH857Kim6oVn9u1DqCkH6j+keQ+KRcGljmcoLHhYR6fOBKTYAKjkCGLleDD0iOVwUHzAq0zlx3hDVhn5LAsnWQ4KClO0EM//z4d2Llb7vKl0gmas2IVUd88PijrVqBsg8vCvhoytwJF1oGWffvPBFJmlUtmjSyH+wRZkcMVFUweVJUFSNK8zm049jNWJiuX4SQy3Vzn2a795oDbOBGA1jMrweHFYU4Kv4vWluCZDH5Vk0uOy21BNHzTbwzQr6q+R0fyHfKLQZ+rTvpcC9jPSSlerVbhea6OdEkCrvndk7RpeYaedM5m6svhuZ8JyuenqFrFM1/YDZfy5RQdmuymMd5uNdDvVYkBK0ePFNgze4xQ262T+oO9x/FjdS+gc7cO0YpFPbJdkxd7EO4GD0r4FSGew7qXA6w94x3ywHuZ9x9BVjbtcX1z/cGVyeOBbIztD47maJLzwWK23bBvNokeFwbjoPQq8IqS+DCqlYDrGK9R4AFS68Qu/+p+gJTFY7YEZMrBsrbxcPCRtbSM6/Nsvmx1yvkxiNVoKLaqadbD1GCOKUKfBkcN7RD6GbTwV+2iwTsiNlibuIdgPcpsZRa0MIZqy453v2Wz3Js4bVVmidvy9OERWvWCF1N23jwqlzkfOjZnkOBKdkjlRp+UcYWvECMHDlAJzgg+IjA9GGSzWhYwH+o0YYallJzoVACb0TPBLZ2VfbjzR1+iO37yRersIioWOJ5asJ7WnnwBH9CUuEs+Q6YcrD7hQ4rm9p6sUoFHigBK6yWoAs95JKgCqWLCskRmH0ZQnCYq804ohxmg6hJwE/oZK0Fd73jp7qpDie40jrKNEwWz92Q63kFufmi9jyvwVuGVixfTjpO3U8bzmUapO1uQICjsBxZqgctBQpZGprqoWEnW+98jQK1a5n5dpZf/8R/Q37/5j+h5zzqPTl43h1LOJBXyR6hcKck++DxvxPNYBznAmpbbbPXVKwRhk1OTVOLjMG/3leezZIA5NuAw7WON8CD+Y1QYYPfveYD6Oxweh7BiFFCNt4sUA5C9XXBYxTo4ndWvbuigQ/kcjU45VMSLOS1gfJsoJWnnETx7llC36WBACsZKxQYeh6uCnvo+s2xm30Lg9e1C3AbEK3kKHFhJDdpVhPy6EJUgaHSoxoGYLocPM+Cou41HgmrWfSrX6EarmusQpWKBUIzpQ2h9g6mJv6ia6ENofcSlhb+0A9HHjDH/mNjgHgHbpFwtNgCGJsZQbdnTHERgwaVVz0cfKBQr7JimJ119OQWJTqqWsWqlbKbvyMftdSdD0eOHDvOkD29f18FIU2CresuSWDJSwwq4jNAHCezGAammXAdVqEq3f/ez9Kv/+6zEPLi1n+nqpjVn7aDswtUqysI+SXadD44SKOkA6qjEvhJcMW9Wr0xZsl+GkPDIgRM2NcL5tC6EPhEmNSKAcptcbgMv0811nuzol8XBNk4QzNqTef6SbD9f1y7hNj9HDWaPPRAEFAoFWjhnDl2043yaO3ceHRreR9PTI5ROJfhKCkKwoDMwFOvIr9nkIXOWEnh2Sv3G6WEBgdD01BQtHZhLizZtofVr1tAZWzbQkmXzqTfl0+T4MI2NjXN/THD5CQ4gPPn0DoK7FAdk6XSCnrTjYurr7uMBp0ZTPHubmJzimSgCMuyTx6SCnWMJtMJhwXIVnX38XE6tVqWJ8VF5e33SC6iTB0DXS9DY+CRVK1Ueq7C/ahBBVrVpBFPsU0zSBBM+HYTABQ6meDkflQSVqy7l+PiT5nahVbVyEWJCHmkXhhjhMcJHccpPM3gZ6PQ01+t0jX15/yy/EFBowq3CbM6lbAbHTKMca3/psz8v3i1+bRwzPnsGZQtV7y89ck6V1SpzwmNoqo4pW2RV0MYGnyaZQlWrAh9GWYBp4w2IqSJii7IEbJvJLIg54NUhE3g9QpUNTep5atKn0y8+jwaXLKWhk7bQbV/9Ok0fGuX+Wnc0Yy3OU4mDGLxI1+NAa/vTL6EeHh/Vg+LsjyySxkhg6yDKnzqP1JaFQYcTAw5Evvs3PXmQfvXl/6Tbv/153pEijym8X06GNl3wTNq447mIEjkbjxGSjf/o7LIMh6Vm/FQYSmSU7XKKspGGvJG1nxB0qiiB8LpiWMB6us+TYqd7rtYxzL7DWVgtm8SvUHnsISMqIE9Qq+QP3PXTDje47e0/pcf9meI2fjeYtYHVWavS+KzoM7iNL3w8AytZaeH/Cxctok1bttGqBYt4Flei/cM7OWCqcsCQ5LEEt/0iXUI6CB7QRnCFz7YkOMDAw+kPZ1dl+3zFPjJ+hLafeS75h0fITeU4yDqVtmw/jTZsWE3zOj06uP8+mpoa42AkQY7sT4oHPQ6agjKtX7uannbVS2n1mg20cd1JtHbVWurvH+C5kUeTkxM0emSSA62irGxhewh44scSh1i1S+ipGTk+zp/ks5NL1qgjWaauXI1O3byWzjvjNB6kXdq1ey9NTuWFt7eHRI6ZC0PdDXZW5CF2vGNHVuHYhjGtUHE5cHXlkzhhcKWBkqQ0KQuMTnnH8JNyQC4U+kRoFwmS8O6qiYmajLsYHvV/5aMdTZloFghKs1mXOji4qvn+QbZ9jgOrh5RHG8eKJw94T+H6frHnOAP6tCjourZh6r8pLFvItvBvWk4TnahalGHrG1yalRXqYsaZxaZlhWDbTGbbiDaeL2AVHrVsG/g/79zUVI1Ou3gHzV2xkpy+PnInRuien9/JQUuJcOvPBtp/kQM0LCy7fLk/7SnnU+/ixWrJSAB/QxZQCZHK17wkRg8fnQrPGzF5kGaydOCem+inn/43eui2n/HYiiVn3rSfoo3nX0ZbLnmxjG/hQ+txoIPLF9Q5n2yC/4QBE3hN4IWMTQdWAtRhPYnKXD4HdE6mk2fV+tkpez9CXqeQaxxYjT5gNBryLFulcPjOm7Op4Ja3/YT4gNo4ETBrA6tnruotF2rlZ/IsbGXYth8HONyR8vlpGujvpxXLV1Cnl6D1a9bTwvlDdPjwfspPHZQgolJL8GCDIEFnZCgWq1cJDg7USlI6gZcRHNseY7DDfffxiXFasWAJ9Q8t4olZgccDn7yuudQ7tITWnnIabT/rbBrqStChA7/lWdy4PGtVC1I0XXLpvvvupu2b19O8xStpoKubA8SlHGRtos0nn06nn30+nXvaWbRs6QrqwaoWz+Cmp6fktmGppIItrHSpe//6GQuBuv0VHoY56OiooMC6wC/TkZG95AXT9PSnPIkuf8ZTaMFgLx0eGaWRI2Mc0KiJGI5XiHk8a5XxKjS/K08L+lOUTHfS+GSJg8YauQmPgytPxseOVI0HfXVLQjZv9iFUMJjHmFgqBjSF1Sj+J1/754MwARR8pvNY1eMBEc4MyW7KYFisAG65LAdXGb7A+LQ3UaZPffbW4kFtbuMY8Yx5iT/lU3ERalSalK7osL7jFa9h97UIYvoZy2Fd02KaKEXV1Jmh9Q3mFv5q35sYLdWxliXQthld2Ihb3dMcXKHlG4ADTU7WaPuTzqF5a9dwsFShhes30C+/9r9UGB1XkxGdBX0fbIknN3iuMuAY5dQnn0v9q1awEUGFnEULZgu6ACBy8rRNEqPXsgCMLjPbSQcf/BX99L/ex8HVPTyx4ciDjymZ66FTnnk1nXTJS8jl/ZJfoNjBIIIzAImsWCEAxIFgO0x24CSBleG1bGzMhjDHqZP6oMjEvIMH4jt6lErymcwoT6eScForNwmsJKtfGtl5a+Fg+afX3UbtRw1OEMzawOpbD0xXzl2WuSgInM3c7uPt8TEDls+nC3ka7O6hTctWkF+pysaG5i+kzRs2UTbp0cjIHg52JlUvIP0rN4bZKaRYccGv94qVhAQC+FTOsew0Ag0EN4cOH6TTzjwP6/i8D2UOLvAuqwReO8F9d5BWnnIWnXfhU6g77dPE4fupkJ+gYtmhyYJD9z9wH1143lnk8CytygMOqivFA0WWy+jq5GBr8XJat3kbnXb2hXT+jqfQmdvPoHVrNtLixcuoq6uHUuk07zMCRwxiNdkf3KascnlIfR6koFP6Oi8EmYMhBGsHhg/QLT//KeU8n87dcQ497Snn0RknrZUH1ccnpjmwKbBfmcvFrTgEpC71ZiuUdibo7K1racuG9XR4bJIOjYxJHRfwfiv260ypZz7s8cuuewNcHIolnyan2N9zKYmPdHM+l+sCsd0E6/HLPpRpECnPSrExPBaBFSsEVpWaf3/J9z7xhVsLE3Bp49jwwW20qlZ1/ijlOUu46jVMRYeJQkSowzpdUVj6GcvRctNiYspQbOrMaFZWK1+G2vcmDpaqwTpDebC1MqPfVziemJgOe0odLE5P1Gjb+afT/A3rJLCioSGq8rhz/82/5XGGxxx9SxB/EWsUa6q8ci2grWedSkMb1rKRgw8MFDgw5R6DpRQf28nwVhqaNZ9K0/i+B+jBW39CUxMTlMymacW2M+js5/8ZLdl6ITkFDqiq3JnDfAybBxD8mV+dALIPKB8kCpXiII1egivIqDuLwmAKMDJy8XjEQafTNShyWK4AZelUEk5rpaaBFduC8pHdvxnJT//4+l9RXmvbOM4xawMrYMfS1HbuxyfzhfBxezMtLrJYuUlxELJkwULq7umlWqUit+jS3MlXrVlHm9es5f5UoeLUsPxyDz9Zdly8dwkrTqrfGNT0c1DqPVZ4zgm/BtTGJsD2sVI0MTFGnZksLd5wEpZWOFDjfJku1acx++KBMJHuoFWnnkNnn3EuJVJVKh3ZQ2Pjo7R7/wSVi2XatO0kSnJA4WR4FpVIcRkI+AIJjgI8G1EukcvHlc3kaM7QfFq2ko9t22l02ulcJpd71unn0mkcdG3atIXWrN5AK1eu4eBrOc2bt4Dmzp1PAwNzaKBvkAYH5wn198+hobkLaMGCxbRi5WratP4k2rblFJo3xPXI++rxDvT2dNLWM06lSy+5iNavXyPjMh6ELXKQdWRsivetTFmvQg8+eC9tWrWYnvO0J3O9J2n3nmEanypSnoOrFAdmHeka4XWFUt+oE65TU60oE1Bv40dwFXAgxcFVggNMzosJLH4JmC9gtUrlss9ZWI7+Y1KuSgmsMhk8Dxb8esGCno9+7AfjXJFtHCueNuhe6bjO5XzR78Rpi8JUtkLIWro47PMWolkZQAvfZupmyqbbMtC2BpcWeVRZTYyW6ljLErAtblbdwqGxCd1BLGD7WLE69cnn0IING8hFp+Bxbun6dXTjV79JxbFxvcqrMzCqPKmrslu5GtBJp2+jBVs2cl/jToG8AuyEpghicsQOf50KkIL0PvNY3DU4n4aWrqTe+fNp60XPp40XX03Zzn786kSNhWFeRsiaHedUBz+K533F9iVwYpXwnIZBleZlEIGg80pi81yOKVdSyDyedPVxflxGUQbyA+A1a/hamSrNAivOVJk6cHtPYuz7//pT0j9xbON4x6wOrM5ell3KYcLZ3O67dZN+xMAv19Ah7NWKEKwrcdAxODiHFi9dTj6WmVmH/oMHrDt7+uX24Oplyzle4Yt7eYQDg1EJvvCldfxqD52vXrR6pxNe8Gm+NZjgAEu9ub1x+3gOCas/u3btpC3rN1OOt4evtjuJBDnyxl6dD8fA+5bo6qW1p59PW7acTLlkmfJH9tIPfvxLKnBAtnrNKsqk0+T0DUlg5mY6yOEgB+U4+Mo6Ai4HD8JzcVgdK5XJ56ANx4pVq1yug/oG5tHQwiW0ZNlqWrl6Ha1bv4U2nrSNTjrpVNpy8hm0hYOxLTyL3HrymRyYncG2U2nNxpNp2epNNH/paurngdHLdfF2O9VzCE6KC0/Q3MXz6bRzTqfzztxOS5cvpsF+LKMnaN5AL9dPhX5+y68pnXbosmdeSmtXLqbC+DjtOTBKh/mC0JHxqDPN5493NKxF/iMpK1DHOAYEV6imQlEFYem0K++impiKPlsFmPMVnjdjwh+9kRwHVsmUg18E3viMdwz/N8xtHBuuP4WSVHX/lCvyTMj2eatDC9FEISJEUe9rGjF5xnJYjqtCNCunlbOlj7i08mc0H390qtHgMUN5sEXMXD4CK7OqboDN4hmrbRecxYHVepmkyDNKy5bRxL130q7b75MVb0wmzK9X8HxVscaTFKa1m9fS4u3byEsmeDBFcBMDNhDdEZ22gG3GuCj1wiSrTdzv5iyioQ2nUyfeU4WH1PHVdAPxRWuyIOVpnQRJXIiQLtsET7KfSEHa1+jhi0FDygHPSagDa6eKnHSOBxn9CVEUYQ5MyhNGJZUClUYfZLXRK3g8YNWmDt1dzh/+7r//jNqr4ScIZnVgdc7SNN5Vd5HnOvNMm34kwK2nvq5O+TgZbkclMDhYwMV4moOSno5O2rhqlXQc+cWa56lVIw4Q0I96+vpp7Zq1tHr5Cprb10XV8hGaHD/A/bfMs70kByv4yKnqU+g+Pg9f+AYgbhHithf6Nh7GjnYtBQRXeZ6R7d6zU24J4gs7frlILraNGZEUqokDIqdYotzgEG3gAGv5mjWUDSboe9/9Lq1atooGezvJ486OB93xi0KHgykJrDjAcjnQcTNsk5Qpq1IVBPEAgTcEe2keW5NMuO1pEesIK3UIlITnVCjJY5Pm8TAnB3B4IZ5sH4MWBjjMNBGwFgocqCRp0YqltG37Ftq2eSOdtO1UWrVhC3XmcvSLm39KkxPjtO3c8+i0U7fQop4c7TtwmB7YO0ZZDro6TZwJWG0CLOoeD+HiGXY8lyHjP59Hri75LmC4WiV/GTp/WIxhOAWLiwweXE/h/Rc1+tr//Kr4A+XQxrHgst7EqXzm/yDhOkMI5Js1fFE16Fmhdc1MzdBUbSlbZFPQxgafJplCVasCH05ZMxUWU0XEJu4GGEdGJ3H7Pu4UyC3yM5/6JJq/fg2PhXxCcFK4c6w4aTP99KvfpRJWrTw1oVQ5uMtyH8J3PpfwRGf5WadTKoOHnrhDyc7Ht8GyGaOMbEiSmF5EzWNrRkaKTsvjn6RarVK9c0YGhLf04QEgRbkgNoSkzIrH+GQUGsgmKmbACwyDVJG44APQHb11syh1edbxBqVJKh15kK8B0Bm9WKhamHho/NDo/73nltqYVrdxnGNWB1aXrc5Nl4Pgydz81mjVwwIupHm+kA/19tJlT3oyrV25kvbu20eHjxyRl4JiEALwDE6lUpEAa/HCRdTTP0g+y6yQVR432yXBCQINvPagu7uXli5eQhvXb6A1yxaT6+fpyMhDFNSm5Jdw+PAyXu4p/ZYJq1ZlDq5KtSSnHvvgGSDMpurAvmJ/Dh06SIXJCVq//QyOBvI8QFZl+3XoQoFymRweeAYXraAN28+kZfMHaeTgblqFNxLjOa1ct/IDMMiYAYeP13E8efgSwY8EXkIcDCWZUiAOjjjIklSvdoneBE1JzseDipTBdaL2Se+XGdDMaGP2V+xMiHgwC+XgMJNJUjqdou6+ubR87QZav34zDe/dTWNcD1g1W7URr6BYK8+a3XkfnnUrUlcO9RturV48oHlcDCo85cYzVeWK3g+GvSvCxmWwYDgLvoDR3Ynz5QzXnOonv/DL8m+VRxvHgqfMdV/EF5JLuTqz9vmqM3WIqkHPipguFBt8FSJtwcDSRcwtfJup48pQbFGGQYO5mT9D7XcT48MsCxfu8Wl8MaDRiPe3nfP0S2juyuXcn/T4w2OIy+Pi8C9+QcN3PcAxCE9AMAPUJ6xQdXjcCmjZisW0+rxzKZ1DYMVjo92Rmu1I0xPBiOtFNK2DKQycYnK4DZNqhHZGaDIMbDZpCAsfiyQLG+yxqxkfpkh4As77qZ6zgsKUI39UCpbH26A0QeUjD4XXnLoPXx8qU/tGHtr3tff/ujZ6rda1cXxjVgdW336gWDpnWXIrt95tHPQktfqYgdtrOMALTzuVTtm8ieb29dHmNWsoxcHE7gPDskIUBlec4p1WveyzbMVquUUmYF+8AgEdQYIIWZFRAUY2naF5c4Zo85aT6dTtp1F/R4ryk/spqIxQwinKRV1m6rgdKCspnrpFWE5zyuXyoGAHWBJcMe3as1PWiFZs5kOfnsaiC+GWnvRdGxgAAQ6ikrw/i1dvpMVLVlEym6Naforwbim5lYhBSki5N8IqWAYOA+ZF1LpmvO1vyre3I7z2iehZQF5UEgItBIJcWR3dfbR0zXpKYJWuVKQM13+2q5PreANtWL2SDh88SKMjBymdVKt4YZHMGB51iA8tY2INYDNi0w7YtIHFimBkPPeGZ076ej3y3eCBml9655dua88ojxUfWUqZWsr9E26iJ4ctxNS/ShQigoKoWjlpNtRE/Oqwz3GImG7GMljXTN1MKaqmzgxLH3Fp4a/2u4kxpmpVFsaZyTy3/UpjGVMcWJ37jEtpcNlSFVhZXXf5kkX08+/8mEpHJrnvcV7+jxX+IiaFHFjNnz+H1l60gzKdPA4hsGrYx8btycGEassenhw7tXm9Y+LHZJvs1IborAOSfLYj2+z9EV6NIQo6b1iEkZHavE6FVTanc0CXo8uytyvb4UB3eoRqE/v4/DQJrMqFQ4f27P7Cwt/URtqB1YmBWR1YAecvl+Was/hi2aeb9TFjOp+nkzmQ2rH9FEpzg64WipTNddGaU06nLVu3U8rFSy3HeCY3TXjAe2S8IEHXllUrOVBJ8jWfOw0HUm6WBxM88Sh9Bx0Fqz0c53HA5SSyWJuijnSWVq1eS2eedR5tWr2aslmP3NoR8oIJHqCKHDeUOMjCvSnkT0hglS+lqFhNiQ6/JETxHj7BwJ31nnt+S7lUhpau28jB1RRvlrfJwZNA9kF2RskAbrXxMSR5PxAIeqk01abH5ZagergS0Pkkrw1LjttE1DqbN2jqrxHyfOZCPzUY1WFktuP5CjznwWJ3ZzfXYZbHJBbwS00OvPqH5tDqlStocvQgDQ/vJbyIFBeSyCbZHTo8V6VWqupW4bQY4esuAsggPO/V0SGvfbjpZR+fvl6b2zgGPGU+beeJwkv4Ij2vPnXQMPWuEoXYOQDi50Uhmjl0aerbooyYbsYyWNdM3UwpqqbODK1vMLfwV/vdxBhTRUQWsOqOXwWW8ZLQCAK5HX7R855LPfOH1IQGwIY4UErxmPXQj39AB+/bJS8UN7fNy9yF8JzVggVzaP0lT+ZJDo+F+EUh7PFNiCKutOWGDAzWSVnoqzZa+NoIxVheKYtJAiE4YezGNjC2ggdhTIQMmPx2PgC8ZgHRGx1SfJ2Dx+1uDqwiY6xOBUr2xw9wcHVIxqY6NF8tH6kOP/jlgV/5w+3A6sTArA+sTp2fGOFg4yLPcZbbbXwmYFAoFEs0p7eHnnTWGbRw3jyqFovkIOhI88DAY0qugwOsk7bS9q2n0JKhIcplUpTkYCnpJmmwv5f6B+eQz1dnCayQRwo2nRKdBcS8xwEPAiz2kdt/3NF6+wZpw6atdPrWUzkQWEn9fR3Una3Jg+ZObZpK+XGOH9Tb0Ss1j/LlNOXlQXdPVqc8DgIRaN1912+ov6uXFq5co75PhUBCgquj14TsdzLNg2BJ+LCfG8j+a15gCbApJpIII7xJLRi9gPcvLIMR8dX7LjoMTiIxrGPCACakZfFj4mPJdPfQ/IWLafTQQTp4cD8lmgRX2DbcKxxYYWLesCtajvDGJ5Q5qMrhF4HekcCv3fCl35R+rCxtHAsuneO+gC85T+Wa5OhYK21YupBt4ieqZvmhtPQh29SX1c30zfIDLXwb1M38GE23ZaBtD6+smHEGEau103kOhvSCuwFeDVDhYOqiF1xFHf0cCKBjGIDPZWkwm6PbfvYLqkxOy7NW6HZVHpAKHFj19XbSpqc9hTp6urkf4nUHequxfWmKiA8EUNi5GeAtve1vAq4ZKxUwfvhjlY18GKdN4CMynKzyxB1/LMIAIjC8pYvJTq5XPVuqJJ1Y5fP2q6M7yS9NsNrSG99aZTI/fP/n+2/1D7QDqxMDsz6w+tmeyvS5y9MnBYFzMrfP6FPnM6BYKNB5p5xMZ2zcqH7lx0GGm+1WQQYatDx8U2V1huYuWkbr12+k0zdvovXLl1BnrlNuRclsxEtxYJXjLFxVmODYHdPwIPaX54/wIDh+eccDGd5FNTA4j1av20Qnc5C1Ye06WrpiKS1ZPEgL+tOUTVZ5P6apVp6gUjEvrwOYKnjy/iZ8MgcvGPj1b26h7nSKlq5eTw6+HciVgPJl+yHAx4n/YlUNKeTITMmAdRG1JcgxChNL42B9KxMQlsODkM2bTFilCgvQA1YDWGcGNQ6usj39NDRviEY4sDo8elhWF+3dwFiMW7C4FYiVK9EbI8OWw11iGB5bwvNVvV24hRvcUyXnX7/ym9IBZW3jWHDZHO/PeTJ0srl823UegV3/Om3qx2gsQwvRRCEi1GGfb0FMnrEMluMqQROlqJo6M7S+wdzKnxG9IGvEVCLyH7wgtIC3r1t5qtUKedksnf/8F1C2q4vHHayea8CPg6XukzbTnd/4Fo3u2i8XBmzTZ5rmwKqnq4NOeual1MmTVfk1ob0/FqsQV8Tl6L5Fgd73MCFFxfNBZpJvAeKywU5YbcOtOKy4SSbdOk2gFIcZcyRhX9sPPMYuTp0c1yceuQjBZcs+yR/xKx+6m4IqT+5DmwG+QlErFo7c+4m+m/yD7cDqxMCsD6yA81ZmcJ08gydRc3SzbgkMBvl8gZbPn0fnbj+Feju7JIbycjqoQoeWGYwm9C048MwMv2xLpbOUwG1As8zLQYw834QZjwwGnMeUEZFBsge8saRaxWIK8KsRIHCps6uXFixaSmvWbKRNazbQ+s0n0UlbNtK29Stp9bL5NDTYSV057mjcAXEbc2IiT+NTJbr5F3fQxJFRCSZSPg+QXBFOIsOb4m3bwPZjpB4sBw9f22gAJ01GNnZbF/IMwyMRFnakig0R4SFYZ6+ZfxyRk20JHGDm+gept7uPDuzbTeMTYxxcqfd2yVb4DzYnz1nhdqC178LVxdg2NDgy68i6lOvwqkHgf/2Vn5n4gLa0cQx41xpa57rOH3BgNR/npBXs09AMDfaYonn+qDaUmjs3V8eULbIqsPFYygBE1aowrW8wt/BXTbrRiNVb/C5kmsms48K3VKxRF0/yznr+lZThiZpayoVRE2YgfT2UKRXpt7fcRlUuAE8lIH6YYNeBgV7advnTdGBlVqwMRVmFiMCiLZs8RoeUSUT80R1Z/akjFJmZcSWLbdhxHrPxI6Rd3/0Z3fiej1PloV3UvWCIEguHiPJcQc06P/KJXttCGbB0Rs//nWwnEX5RHULvkyT8p1am4oE7eW6LPLZNIahVCuMHH/rE4E2VdmB1guC4CKwuXFLaFQTpHTxobEDTnAmwVyplOm/bVtq6aiUHKXjRZqf8oi0aBIFHsKF1CJwSSf1gek49p4TXESBAwsoPOgL8EYxhBmR/GT0S4KBslaBch8tUv67LUpDAg+QedySshCVkZWygd5CGhhbTihWracPGk2jrKafQGaefRuedcSqdfdp22rh2LS1eOI+Dh1F6aOcD8qFoORKfBzfchsQ+m+01g96PRnuTDPALoXlbJ2w8X1zWsNURFwzoRqHPZmTwAoxskfHB4ASWZ5098+Zx9Xu0d/eDPNbzhYDrAiaUjlsi8k5UDqzis8TIYTJEDHUBpbhK+3sT8HugRv6/f/WO8n3a2MYx4NIB93Ku0GdwBXaZ8xGBfS502ujE0LqIqYmfqBr0rNC6iKnBTyHeJgSWbsYytNysiLhSxKaODEvf4NIij9rvuhETS7ycHHEDWr7S4ReBNRpasZJOffbl8rypWim2AKdiiebxmPPTL36dJocPEaaEGNnwvtEBDroaA6smiKhb+BwVaDXNYJcX92E5NDOP8YL3EfUxcttd9KP/+hoVfnU3Hbj1dspl09R18ib1y2R54ajOI/mUVJd1GtosnU7xGAjhUWC9TQVOwfK1wc+PUHnkfr50mOuE9jGJ71f84sTHun841n7G6gSBHRHMOgTfuyYR3HJ98tofULVYKn2/VK4Mm2bbDDKoFAq0Yv58WrVsKR8dBz7JFAc2+vafNHqdgkW/EEAwYJ7zYUVIAiLr3nmNO0kxcGhyMk9jB0fpyPAojY1OyjMIfg6dC6tIKEuXBx6dTTqcKwGavEuqs5/cXp414evouQHykx0UeFkODDLUlemiub1zaNGCpbR27SY679zz6YorXkCvfPVr6crnv4jmz52r3jVTnKLa6B6qHN5N/vQYBRUeTTELlWOyj8eCtWsKDYqjw7hLqoVIERAMIbF4IB6EmgR6y00r62TKkeUoZhGg8YVgy8mn0UlbtlOpVCG8EV9bxCdy9xP1os+3GRcNhOU/eOYtlQqot5sHw6BaqJTLX3v1Zye/Lk5tHDM4qD2NL2lzTD1LF1CsgiUYNn5OBFpnTGKOCAoi8p9oGVrBZNRiigh1hPltWH6GFdHSC7QsZShNHdpmICL8YnqB0cFuiYKIUIcqyxibODCgLfEkY+HKlTzG8KRQ/G2gozAhYOrI0dkXnUfJzg4qoyOpLiXbkEDN7lMhmiobIX04hnB80PskLkYHsD7U2bB9GA1mVuDHQpk0LbjgTDrrvFOozOPDxF076ca3/Sfd+/5PEfXi2Si+Rtj1EZZjGKTxwgGlwzVHPvhsEJbFqbABVSf2W0EVoH2Mq0NudqCPK7+NEwWzLrAKvnxNrvzV604JvvnuVwWVwX/xD5ffH/z04+9941+89dT+3n4fq1GtgM6Pt6GvXbqYFnGnCXxuseZ1A7qRqw5hSENE46Nhu7ANZR/etZe++/HP0X+86R/pb//orfSG17yF/ui5f0hvuvgF9Nn/9w46tHtYdVaUZZcfIrYBvGyT908Crb755PYvIqdniPxODrZyfeSnOslP5DiWSJHnZjhuw9vMOdjDM18I0EBYpeFZV1At8z7yKBhu1uyDIQsxMQLZ9xhCnZ3afppvyBvzMXYz+ECU6IcJOlM98NOudWi/EMzjbcx8yFu2nEorlq2i6fy06FEMipNYjcs3xdqADq/jQHsqlwssFam3y6GB3hQleBCsVpybEunu/xDnNo4Z16/pHOQL8Equ+kSk3uWk1E+xQOsMhI3pBEbHFDGHTB1ij+uttiV2xVpMHeIa10cyWWJML2DZ2lwdTXxF1UQvsPQRcwv/+n4HsogeB4bNhatWE964HD3AWEc7dJguvPp51LVoAfFUTVzh4fPkUQVwrWCVEykyVn5ToFz4gaxtHEvWZrDHj1KRsvMHafOfv5IWnbSKsD7ljk3R7Z/8Cu38xBeI+vuVfxwNKqNAGjNK/lZ1E1B5fC+7zHCpdVzXTyy1Hnpr43hHQ/P5fcL/v3euJvJewx34KieRXCA/TTWdmTvA1/770/SjH3xbGrKH23AxlCsV6uYZyrOffCFtWLOOJyyuWq2S2QITUodnbEiFUAZ0MTJ2VI+WsRvyQDpWwLA6xXKtUKThnXvo1ht/STf/+BbK8IX+ua97Ga0+7wyiKb7IS4dDGZxIqmUR47wwOuE0zMsbwiqN1AOTdlHAvsFm2WdEzB4RbYH5UNRMOKgaG/5YvNm+nTbjcZ8Nn6xHRIT34SAYxHnAR1OnpnggRODMOuhlBQ55ecwJZSYMj+BlGZ/tuSzd+vMf0ne/g8UlvH8KL3J1qFTC26Zr8uwVYKquxtsql0vyLqyhuQM0d/486h0coJ6efvmkj5dIlvp759w8f8X6bwUTY3v4VNy2c9/oHctfdi0ezGhjBrx7rXc+n773JzxnHV+LVZ1H2qyG1kVMMb+WeYF4/iZ+zW0sWHJznzrCrmkjppuxDNY1UzdTiqqpM0PrG8wxBdr9kYmAhkfRE4zRpwPDVbrmkx+gZaduk2cUVX8EmmxwyWK64WWvoxu/8L88ptXoEKtWrV5BL/3Iu2nekoX46CBna5IPfdHAYqN6wzfTAejjmgVjxg3R2XKMl3y2zpYZmQxN3vMg3fj//RONPnBAHqdwhgbpwmteTV1nbuWAcoQ1yGORfoVNRBYeek24TOA9Vss3EI1PYLbGBbMS1cPkTx+iqft+gDGFFXGEdTjupTInZ1/4kQeZ1zvcxvGMZr3j94LC19+xLOl473WTiac4eBDJ/tUKOkdHJx0+sIc+/skP0Z79e6mjo4PV9TaIJdmxiQk6a+N6umzHDurqm8NavmBLgKRTXMBFBq8DLFRBGEwh0NIyfgWIwUNsRqf9TIpP46Q5SOBAoVos073f/yntvf9BuvCqy9nMdgHyMoUpYPG2ziDUAbZep4KI8DBh9d1IN7YF5kNRM2F9w2brjGx0GHyEUXrImEbz4Dayaw/96oc30gO7D1ChUOahzKeOZJI2b1xFJ+04lWOkFNE0B6X2gAYygxoGP3vAA8/B2vTEEfrGN79Ed9x9B3V1dkkVlssBx7fqG4EAPkhdwQw27dG6tatpw9ZTaPHy1fIxaUdewKr3VX7MAMJKIIcHFX83l/cZNv+ne8lr289bzYDrVif+gnvOm7jLDOhqb2iqIjZrvqyLqJv4zJTXShSOKX80YzNTHJHuCcTkUGyWn3XN1M2UomrqzLD0tovrOTQyxnHCEX3rjoFfBOa5m/zdV75K/XMGWWFW/ZsUjj4wMEBjt/yKrnvdm2jywV00zuotp2yh5733X2hw/lySCVBDJQDS6RUsNiqgj2nWMNhmCPQ7zYa+SMHE0ogO+cAzK7yRmcwAkMvQ6C230/de97fkFavwoq6TVtJF1/8/WdmSXzuGeZlkjImNNXpcMHxpdIp+/sWbaMWTz6GFl56v3nOBX6EDfC4KD/yYalOHuLq4vprWGeuSuVJi/pot6Se98R6W5AjaOL5hrv6/d6Rc78/chHeBE3AUZAdVABpkIU+Dy1bS0hWr+RqtPlpsA0EW3iG1cP586prDnT9snpy36VEaBzR2Q61gbLqjonNh+1hd4WCODh6iBO/f+nNPowuf/yyqyZuJAc7XrNiZNnVMeLQFWPlbFnWM22jqFlPy+SoXSvTzL3ydvvXh/6J9v76TMlx3fZkU9aZSVDl4mL7/qf+hj/71v9CDv7yDByQEtTpvCChsssCDIt7Ns3DJckp4eLGrr86udlNjq8/j5jQtXTJEV73oanr2S15DW898Eg3MWUAOPuE/zlejCb6EYDaOW4pFHmhLFXJqvuOkEkuClPeGgPx/8r/9fp6yt9EKjh9s8APqMb1LEBG0GNMJWNeQL+YnqiZ64xsxRQQFEZs5RROFkIlCtm8jkskSY3oByzKEaDFEE19RNdELLH3EzIJdPobOYiGg+UtXUqK/jzUR70YgA/eF3nPOoPkrlkrwAcrwRBbjbuPBHydAcFTmMWfLWtr2iiuJQ0NK8qFO7jxAD93wv0Som9iwclRwfZQOjdFvvn4T3fQ376bb/vZd6jm17i6x+ZMHqTqpgypBs7rj61aq06U5i5o/s9DGcYlZEVgF//fuzdz6LnAcNxvOLuKAvlKlU08+jQYH5lCRL6b1Bou7SlUa7OmmgXlD6mVtDb/zPtZeAz/LN5ItXgbLspLFKT4Wmi+QGziUTPP2Ww5A8TJiaGU+SrbHBo90I5xPsrbOj7epr96+hS569Yvoir95A73ozX9ML/7LV9BL/+qV9Kq3/RW9+j1/R5defQVPKtP4pQIXFSurZdFskFuhRENDC7ltDHLbwK0O/s9tAKehyuemyIHvti2b6aWvfB1t3H6OfCqHphBE5VXbwvZsssH5OWBIccB3SVCrvE5r24jhYwu6BrjulvNEPYHuF+kC4A0Z1pJDsAx9RG38LKWwMZ1A6yKmmE9oi+i1Vuu0ZDFRyD7G9THfkI3pBSw3HCfQxFdUTfQCrbfN8f0qFIjWnnwKpTBhadjpJsCrF3jyeMZlF1N6zoA8a5Xp4sAKq86YVM5qtDg+dOkyT5S4DgaedDb1z+0hvInFnZime77xM/XyL3nf1THUD3x4jAhcjwrDR6iHNYl8me664dv0rRe9kfx7HuJArYsqh+7m+MoaS5oUjQWBRK43n6Z0eYbhs43jDLMisKrV6CIncObP2OlxsZucoCUbTqJlK9dIIzWrVgiwEGgtnr+AhjjoktWkSCONNW65eGr+YQMZbbKAcmWpmAsGr5Q6PVbY/s3yPtzyWuHRlvMw8nN9eOkk9Q300UBvDwc1DjlYdkcAxZSoVqivI0PL1q+kuUsXqV8uhYExtjNDPaAFgyoVmtPL5fcNcPzNQS6bcSukWvN5ElmkU7dvo+e84A+oc5ADb9xqNKuK0hYsarotBpfjem4n7/nF/tf+eZHWtmFhPFNY5wQ0ZNcgukJDt4asdcIaH60TaJ2QEhWMYOkb8gJaZ0yhD0jD6KP5tUJIqYVChslC6GrrjR/0lhgVNJgPy9AqAQRDGiLGdCG0HgmebTPAhRvzhpPOOoPSCIwiE9dmBTHQD0ZG6aQrn0UDSxZJYNU10E8pvIi3YcL6eAPbs7cZUGXsEJUO7eF+j0c3Hg64nHKZugd6af2zLiGeUsnQkR8Zp8mbfy2/iGxVJQ3gKsLLU0fu3SOvpUjxkNXtBjR57y767xf8Bd33L+/moO0IpTMpcvHLwxDRDWCMSnTPLQSBU+Yij3XrbcxyzIrAilvTOm5fndHRKQZz4auU6cztp9P8OfOoVCqxinWMcrlGQ4ODNNDZWb9oPmqostt4BGhWdRjUEfTgGSYM0JBBkKHHJ4TCNoACHkb9c/6OXAd1d3VzXI1bgfjotc8xVJ5WrVpFT7rscsp095M8H4JN4LYG2o5fo4DbFF5XEdTQbnhfdJtqAPbNocFasuN0rWnDhuNv8B3qlTNoTqMGqq6he0O2dMLGdAKtkzKURsESxEX+iFiHpQtZS2cgqgY9C5YuNEV86mh5jBpgQzHuB7CumTquhNj0WAHW4XcgZlysVqqU7SGau3a1+vByJLCaAVj17e+ljadvk5cdds4ZpBRPjmTi2Kp/HAvCfW6280cBDjqR4mMq0vSuO6lyZB/LeCj8WMvi/cbqM0dB3ZvXyGc8cCTB5DTt/cVv9I9q7LKYb1k07tw5dOShA4Q9QDlYnOrgQjsKRfrlB79B37/2SzT8s93kVV3KcNDmyasdkLdeqJvM4SPOD1IhP6FVbZwAmBWBlUtBP/cZtM/m4I7sl4tUnThM1YfuoiUdKVoxNA/vy+FxQg0UuE52dXfjy7l68HgUnT8OU5QZzTCwoBeZ2hP9Ubb3GO7O7MSxHuBjWRFWWTLoJmW1C7N0nJHpfIkDrU467dxzae7SVazAQ7f4hWeNavlxqozuo/LBnVQ+cB+V9t9L5f33s26/eicYbvHGgUJ53HT8YIVwbUThBNu5cvvDRQ2khtfAaZLuYsPyC9m4jwHrI6Ywg4KIMZ3A0oWmuA9DVJZvKGg5NIVMI2Y6PiAUY3oBy8iPEczHhMOgia+oGvQ8oZBJi+od01OBug2IZ4hMUBUrpyUOHaYdL7iCuhfMp3RvF4+xHBjY+/Q7QWxn+YCTeMs5vk6x+y6eRBeb99VWQIXx+J0YGqCO7qS8fsEplujwfQ+iwlVZR6sfbQ94Ijh9eEwFaNBpfZKrqZuLye/J08/e8wP6+Xu+QwduepBSHKLilipevYBX4/i8vczgMiIv87/O6S/CY19tnCB4GC3y8QFfBF0OUryWkyDWV8cP8kWPL37DD1Dp4C6iI/tp2/LFNNTXS+Vyhfu6T12dHZTr7FJ5ZFal2EcH04M4xfMJvRy4zZ1L1MNTQHTuDt7enDlE81jXyfJMD3e2UJ84ONYDfDh+R/O17DjnCKo4uML1A6/GKBXLtHbjSbT91LPkLctBrSoPk5a5HSGYqhzeJcF6rTBJfmmag60xKh/eLSSDbAN4e4GTdAKnVyva0PjshZ0bXM89PeFQSgLbCHG1mdOpT5nRhTZR1iluNzSTPZIfCVJNogA0b9tCu6aQBa8pIjDFRP5jERKtD+2ijFLIgg8F8AEtWL6Sct0Zbsf4tJYyCSw/oxSW/4DwvinEPtokLxc/7UlP5vmmXm1qgORWrA0MyDwRyW3eQGvXLKeBuYNqTDXBWQSxMiLF2fom24nomMfzkqY8MbEsqfwRYDXOw+MC02NUGdnHYzOOTRsBU2FChgGgV7KXzVDnvDkqsGJVcWRafqyiDtL4AcpfEVCXUZ1+pSY5UIbL5KB6kHKS5V3sYuXhW/fTz9/xA7rxvT+m4Zt2Ui6VpmwuS8lsD7mDq3bxRO1TfEzNKraN4xS/98BqRvAMycfKAgdSfmlKVqhcDnCKlQqtWLyQVs6fLwtHeMljR7aDY51ObtG6I4KaQfcbIfBHA8rr6iI/naH7f3AzffKv/pGue8kb6N9e+uf0zpe+gf7zNW+kb77jg7Tv13eLH+HnzCncdTeFt9qRR4rHqrzHer9isItHHeJE4RkPEGRTPUfFUfZThiMuDAMhD7bJXAclkwnK8xWlv7+H1m09iRycPx6ASwfulxWq2tQIzzarPDn15GFWhwNizCJF5n1DW/OLE9L+GoBnVh33sbrXfMKgVKi80CFnpVzU46dMX8zUP2EVWYBLYz5NFkTVRA85oo75iBjTCbQuYooICiI2c9JygymGYzk+I+JHF2iLp51/MpXKfOmXzGEShWRQrIDbbw0v82QWtwEzPCSuPvM0SiCzHRQ1FNQEWPkaH6dnvuz5tGjTOpJnV5sehIWI2GojrfRHA+dDV/er5GLig4nSFF4GoctrKLbFdjgiwoP4uf4+NXwwqnjNPN6gLuOSKS+e35KZxastuub0hcEZdMgOXmQuEnIHDyMZNg7f9CDd8v4f0Y/+8Zs0fPNeypx0cdVZtPAa2nr5Q+zWxgmE2RBYoRnq38fHEVBlcowvghUZaAzk9h/TllXLaU53FxX4Iuqyr7yEDX5H6/zNNxYD++Bhzd5eevC2u+jtL/tL+qc//Tv67ue+Tr/+2a/ot7f8mm6/8Vd049d+QJ+77sN07cv/gt76tKvpB+//BHdQzo5vamUyvD/xKj7atm37sezn7wtH2zceUhBgIqjp6aFKrosqNYcqfH6qfM5qrAtw6zbHdYQnP+WZJ521Ac22ZXScyhWHM/Ng25nNUpZpOl+kpUuX0YbFC8h/4HYqclAVcJCO50wcRwVQzSB69vHlnTZxcFTFTTJw/DGtaIPx6SfTgko1uNAJgk5zG7BpFxSduuhrVjN1yKmM6UI/Sy9sC7+IWusMhI3pBFoXMcV8QltEz4LsdCgpgAmFOmY8PgNug/t376KVm9bQ0PwsVfWPdAQ6f7wIUwaCqhr6Av+fmvZpzdZNlFm0QNp0w4YjYkOJsh94JnHVaSdTF24l2vshmKm8OGY0HiPQN2sUlArk82QafVVaE6KYsHjDxLdnyTgurgu8Foc5gVSNNN54Pgu2iTMgsFpy1ibCW4NRjpBVhJTNPETMJxFgJfIVOnL7fvr5+35A373ir6Y/vfqSyZ85Dg+CbZxI+L0HVtw5At8P8ERxvNeyCgEUzyJiAwI6FL4JuHzpElq7ZDE3YIeq3NnwaReOwLSXAeflYlTzPhbAjzOkua0z/fSTX6R/eulf0p233kmZYom62MqTQOqwKMvTdA8PQN67k677p3fT1Wc9nW645u105OCorHTJc1/ozMeCVrsZ0R/rsbSClb9luce4DXHjPyYFsEzf00X5Qpl+9InP0z885QX0qpOeTC8665l09WmX0x+uv4j+7ilX0//8/bvpgVvuoCkebPxMloOsHOdtskoESBswFIfW83nozHVQNpOTa8CcjjR15EeoNLyLWwjbcQ6O9Tw0A7JTUODt7NOaNhh+NfN8v+qvxikyFxNJODUUArxWqn9Gp0mjIZ+B5Ses8dM6gdYJaZVyVhSyhrGhdcYU+oA0jD6aXyuYJFGaOiNCHSY/KITxYypMTdP46ASdfv4mGQZ5kFQ2A+bNdmyg3deqrOUgIV8gOv/Zz6EMJi1hUBTLEREhGLLBctMdtRDPclQ7IywTKZOIMlhrHn8gi8CNi4+jXKTaxAgHRSX5AH0ii9EYYz58tN/RwI0UP3ApjPFES6uSuMmAxz2aQYrW+2H2mVOXJ/yDK+dQLoVvyCqTrFax2axa2YTsCd7VNG8mU6xQ8bc7u/sKhc8ccem733DpZV8lWvo9dpHy2ziuEY9Cfi9wPXeYL3iN7/HA29Fx/7zJxVCe3SiV6OQ1q2jRnLlUxP1xLOViAGp0bwHd2kPSwEoLX+B/+Ln/pQ+/7Xq+cPiEV+u16HaCnq5OuvCpF9ALXv482rhlHf30lt/Qv//hX3Jg9jk6uOdA9BisTdUHl2PAw3B91Hgk28KML8NBJAdId33rR/S2576Crv+762jnfbsoV67QUKVKc3mWmOFztG/nXvrCp79Cb3n5m+gfXvCn9PX3fJJ23nEflbDqiGfZ8Fb7lmixc3zx6OAAzXNTNJfLWDU0lwfiEnvLUKd8jgIpGStaaHdx4By6NFnJePdozRMenzqH+viif4lfcwbw+qMQqEjrNKGZNzR1ka0AC4j5mHxN81o6YWM6AcsNaksQW4MDw9KFpiZ+IjboWdC6iClkoogfHyaOtZJPh/cfpMH5c2jDVvwCWlduvAydF2q08FJF1WW5XCU8GbHi/HPJkwmqDlgEsUJiogKUmsIKMhRDgyqusGXN2wd8rHAdqkyNUvnwHha4V2e7KdnLfRxvkjfdW4o1ZXNqKtfoJcLhLBx1Th8ckSgGmlQPT+rwuS1TT+H+IQVZ44eY+A9P5J1Mlba/eCvNW4eP6bvEV6AwiAIkV4xHilhXnkJweKRz6QyOGT/sJOh/pzz6668l6IyvEfEg2MbxilkRWDlBbSe3OHxcT2vq8DIdHHhx8491RAw+xWKRFs6dS2uXLJCl1koBL3uU3xorf9Oh7JYeIiZDNPcxODC486bb6IvXf5av1YGsUMVz28BeT03n6fDEFJ3x4ivpjd/+b/q3z76fXnntn1OZe8/+e/g6zEFF9PCOsj8hHq7+aLDyRYo41u3YcsyWzTDl6Jvv+xj961/9PT300D7qZzVW+ewwCQEqD2MycmCieC8Hntd96AZ60x+8kd73xrfTjV/7IU1N8bk0P0+OnfsQ0Id1ygwHVjkOitOpNM2fO48WDQ1RqaxuGRwzUCafMxefKmpSJ0HgjCbTpbu1+IRHpZa8nOt3Y1DlCzpfk0yXCwHBUpiJfwhj54xhgGV0MUjZcb3la1jx0TqBliP7pnUGIsZ0Aq2LmCJCXYzm14KWQ1PINMI+NjTZ4T37qMoX+s2nr6eu3rTcEmxZBmTOVKqqtj5+JKALnnUZZTBJkYg3niGGo5ibotl+NCvoqGVjn01hzNsVKS//ZZ4jkdrUEZreeQeV8hOUGlxMmSXrObji0QV3KhrAeXQRClpGeTWf/JFxKk5VZSwKUgnqWTRfjzfwMxl1nhAQ6gEq7pAUxsco1ZuhdZdvodUXraFEZ1I88GJQHJVZrTIPteOCq2M7dfHVPJKkQxszLl3D/P/UEvT+LyXppV9M0dprZsl1uo1jx0yLML8zXHP107r5gnWx47n9kdGFm5vrJalamJCfwMcvkFi1SngOdfIFfdf+YRro6qQli5eyAZ2RWzKWjpFHbg8ilaaudUzwU82/rstmqTg6Tt/+r6/Tzb+8kwbZasPKEQI8vkO386E9dN+NN9OWTeuoY/F86pnTT8u3baahJYt4cJO5DP/XOU1qSmqQwz8aNs+IiQrNlHZ9ajSoonVeFzVjDzSSIGUSUfPY/8FB+vo/vJM+86HPUIIDo5mmXBhnTj3nVLrkNS+is5/+ZDr7nO100qkn8fl0aWr/AVlp6uaLQjJjZpFM2K5s2+Llaq5l7AcPdvuH91J/fzetWbmSytPTvGtNK6slXB6sk33zuCyUqcFl+DV50dV3vQv+9PNK+cTGv52BUNq7lvvRtuKUT6idmZrlTGeh9SlSF6gQTfya5o3pRGzmx2ihFrS0WYaQbeLcPH9dG7FbAsa2TMahZauGuEE61N2TovvvPkSJJs8iGhE/7hmbCqhY8mksH9Ar3/631NvXowIr05SPpbIeEay+YiB90sDiQ71OI37o6xqih+xQUC1RGa9C4bGgY8lGyixcTV5HLx+b/h0JfMVfp4YXoAzoOMUMnNmxW++ge3/0C8ryoQfdnbT26edR55olJC8PFmh/KUPzplzN41mvyd07JVCqBTXqWdhH3XO66ODdB+Rc4HuxaL0mkDK1LGkTnRTNacKhrrRDm3krl/Hl7Vy+epz8/AR1XpWk6bU1mvhBmLuN2YrZEQm73l3cquR77BGgpaV46OYOJLdmIFtQq1YlWjx3Li0dmkeVAncKLAvjXrntinxha46WEQH8OLC6956H6Nbv/Fg+VWAaPoDQaJKJd1S+NWWXhAgVK1t7736AvnLdB9Q+TPH+jI2p787hV3ECnWuG3RA02GOKpvmhjFMMDaqYokmWCJrZEYD099LOb/+A/veL36TUdEGePTtaUbffdT/df/NttPqUTXTeS59NF73gaXTVa19AT3/llbRi6wZK4qH2yC0MhoxAmuyTAwUHVUmu9yULFtNQP4fEFW4LDwO4mMlzGzmEhLGugRmoQyM8Vt6kNU94DPje0/iStxnnH6fJnBb1x4I2hHYgIjALuyULRDYrWfindTG/lnktnYgxnYDlBrUlhLaIAyM0WCZLZyBig54FLUdMlg9+tTY5Pi0TNrwIedHyBbR8JV4vw6NQJFNdxK9bS6WApiZ92nbaSupetVJWZyKV01BRgCnhkaBF3qbbYcT1IlqdWia7mhcoGQFKun8+da7aRql5S8nh60IYVAlMHpOPIaIlAzw+lPNFOsiBFVbRMXQlO3M0tGWtGq8B5DH5hFdsFAFVp6bkIXqRuKAiB1pdy3pozcVrqVTFLzt5r/GVCRACWvzXZeGoQt7SYVvYpzIT718iHdC2hEevZNv7EgF9+dQU/deXU/RnX03Q6d9Uj/i2MQsxKwIr98mv2cvNao8MAtK6LOBi2TVITjrLbVy3wBj8apXWL11C3R1ZmsRHdMUNfwwBnIas5sNtQWCCnEzQQR7Q9k4Ww+AAvw87woPWVC5Ha885h15//fV02WtfK8GVDdzWQobfPrCbgof2EOVwO8lsBCXVkzpj9DFZYPNATIYYd2mFpr5xhS0fpWAxax/MolNp+soHPkmF/QcpXbe0BBpe/vAoffN/vknvfflf0O4f3yK38qhYoHTC5Rl6BwdWJphmMmlYMqcYgUKZ65llvEtmEQfZc3t7OdAuqAHtWMHbcJJZSmAmLLNVC1wOW4cDt8oTxjaAWs25mi+Ei6oVnwLrOypyVuxTY6B1EXXMD/kkr4GxC6ngSswhU0dDXiDmJ2xMZ2TJrzShzkDEmE6gdRFTRKiL0fzMmA3Wk5BBu52eLFAVH3pnGbe0t5+7AS8e5yBWPK1MCmU+D/lilaZ4Hnfp1S8k+amZPLRuOQENlWQQK7AljF8L34bytRzRMy8i/oC4n4Zm8Eav4XrSN/FaFHmWVq4Vum9bbornP6EOvCVzwJo/Mk67fnSzPI6AXt4xn6fQK5aqCbCJcgSGt1K9X7gWVSbGuDjrpg+bypUKDW6aT0Mb5/Au1ni3VWDl8piGFSwcmmxCF9kquEKK04zQEV2Li+jlQGsTp1dwvPbPvkdfL6Xp5i+n6ZNML/vfFK35MVFX++H32YFZEVgB3FBv5uZ6RN22s4CGzBftZM9c7lhpadBxYNBZNn8edaTTNDXBgZWscqBzciLu/AcpWm+YH6khi+WyqoWiNGiUgrekUH8/PevP/oyuv/9++qsf/Yi2v+pVNGfzZirAFgNadWl8kh644y71a0CznCyb0dsyqREbYNvjTpBjOqOaiSJopmQ5VFk2u76ExZ+YHQHQ/mHaufegNCgz1GBwAKEuEYTi21xY9TO5OZc8g/Xrex6i//vIDTQxfFjVGS4GIFkGYW+TASmqM6LQibVs393RQV0c1PpyUTlG8HawWuV19skqaf24GQiqKjya+/Qb90lvaD9fxfjwKd6lfLK3YCEW1zmcaZxrfQoEwvIfqUqtE2idkFYpZ8UCYb44tEH9g2yRhskbyW98oDesYWzADtJi3VkkxcZ0Ai2bvGIKmTpEFdFrQWfUkvwp83W+VMC0LuDuUKNMd45OOWslFYq16EIu+2JoKxQD+ab4spVdtPTc88jFp73CPhCWrCDbs+QIjG8raoGGMi3/uF5Eo0Nq8fakRvIZ0uOBAH62DdC8JEiNnoEycRehysHnHffRyFRZxiqnt4vWPPlMLhorgShfnBWZ8k1ZRsZf9i2OjcoqoQ1cn8q1Ctf/anIzHEwhoOJgDgGWIrwvj1PuLJGgiilMobRSAEGWhMic8uQRP+3pSzi0nst5IR58r3l0x2iGfjKeoXd9IUMv+FyOtn2pg+bdoOf7bfxuMWsCK9cJvsNNabh+y8wCDw644MktQcxSpIE3or+7m7Lc2oIaz/KkHPgxibtORQ3ekDIpMMMdJcAyPEt8maeFW7fSaz7yEXrW299OmaEh8brnhz+kz771rWSvR9mQ2QwGNTOjikBvU2AYnTY7LlE10TfVHQtalBWqLXu4P/EU0DySVIom9w1TBQ+KK62kuN4eZKrweVl53nl07iteQd3LlskAYQC/uUzf/eZP6J67H+TAiscBc15CGIFTExzLviHlxIxIrEN5ad6flP60zbFCikl3UqJrQAV0Nrgt8WX8kOMG39WaJzx8x3kh19h8LBzg2i3XJLu69SkxEDamE7AcUcd8zKluOJUiWwEWACbm17QJWDrJ0iQfZNmuFgWWX8hGHDQsH0HoXIeoGvQsmI3y2IFHoybHJ9RKB+sK+QKt3bqC5g5lqcpGe/9w0Z4sYMWK6OkvfiGlOzvqQZVsyMDmGY078QjA+SPbAFqVafSW3TygHurQi5k3ZVquAntbhoUuVIdKrdc2HlumjkzQXZ/6sjy2gfEpOaeX5l9yrrwI1c4W2YYAY4LWsS0o5KmSb/78Jt6zmOxO0eD6Ib4OVCW4chBQIcji61Mo87gSBlcqUSnrWqUmAZmFS21PcHGbky69hov/FE9a/4/tN3hd9Hef76DnfT5HJ3+WL5HtB+F/N5g1lexc8vqbeRZwt4wmzQISx6Nk33xys92mfUWAxtyRy1KaW5cvv4LhMkznMJ3L7hwhoNMEHy5noCdHK/t76NTnXkGv/djHaMszniGewNjOnfS9976X9g0Py6/d4qVhy6muTlq+dqVaWgZk24YMNB8vwOyzbRA27ghA10zfDDP4HksRtk/I18us1aq86yqwAeHI8SzaGc97Hr3qP/6D3vClL9HVH/ygrPTZTz4hN24dYkVr9IHdzODXgPHVbPaSWWy44TpQX6LGVsFgH9RehFV5FOCBWDeZplTvHB78dGAXh+PfR+nkN7T0hMb7TvYu5NNxBmbOuDD43OilypjkdNjVZ5027RLKIbQhota6ELBHHBihjwquQnPMr2GfgEgGLcZ0ApYlvxYFlgC2VT5QxBQRFERs0LOA/1x3YWCl1fiE1xkXbpAhUiYO+M+Ec3B4tEYLFqZpw2XPIA9joD1BkJ00sHkGxKYHcTSwv96HKGKKcNs6jZghgNBnAdNg4nI9UTD5YDc+TFIZOrUzJJNYdaaDP7iZ9t2/Vz2u0JmltU/aTtTTLXcqZJPyOkV7m+Ch0+WxLKtS40f4HPB5kdt7Zl/rqNQqNG/TAvJyav1eVq3Yt04cYCGwAsGBi44EWZDtlBHXC6wUe4pgESnH2YMph87LBPRXvIef5F38nNdJH9ncSX/z+Sw947NZWshZZs31/0TDrKlYbizcXt3/9cnBTyq01gI3aDywmBpYSG46x85oPlGgieJzB755qagQ+4U8iB0jNsiagLEx2nTSOnrrDR+ll113Hc0/6SRtULjtW9+ib9xwA81jPr6XaNTA0sXzKL16Bcm6vIG9D9iYbM/wOlVKJTfoQFovNhtiPApZsMuRsixqpm/GGx9UQqVCvXMGeOxSPzVG4DTC9Pw3vYle9b730anPfz5le3vpnu98h3bddZeUFK87rFdPHBqhMj5uhvOPAU7Ojz5/AJJQhy1BAd74wgnQTJNm1ACU7XrkdQ2Q29nPxWEQtcD7ElRrU9y2fuzu+MP9WvuERiJwrnYCZyFWq/wAfY7kYV15zEpXvWkeojJ6TaFNU0sbq0IbAB1OM1KLlI8ScNGrk7ExIVEuISlllCRBaukEWmdTaIeMBKkmUQCaD20QNR/aDAteE/7gel2YmOYmiIasvLAqPDi/j9Zuncfdrt7mC2WfOAajZ7/yxZTpH5A+GdkIEN1AjAzLf46ZVDbF2ISEU0NGL4kta52MGi1OLEwiC1PnQx+lDmWjE1+k7IvqSydp7M776Dfv+YQ8W4Wxunv5EK18wdN5sDps5cXYw4nI2A546IwdqhoVR0fke4UIkuSTWEx2gIWJfnZuJ81bPZc6+rLsq24D1m8LGh5BFhPnRWB1zMTbaJpqQmyJ98RWmHgI85IOrci69AwOtv428OjDboK+8N/ddP1nu+jFn+2h5TfUn+Bo4zHArIpY3UT6y3yR/G19jTMGbqx4b0lycBEHWQiumvjxhREf29U9QnUGtDTDSx5DgCWjdVar8vHMhauXUN+C+XAIce8Pf0hfuvZaWUZGIGBKAMBj1aV/+WK64tUvVjMgez9CMG/2QdTaFh6LSRkRnaUHIsdyLND+YZkGlhyxaT7UcSos/hhCwikGcQ6scqmkPOi/l+nqt7yFLn7jGynTh1erKnzxX/6Fjtx7r9xC1bkF4PEcVkd3F6XwGaFwph3bTjxX2E5w4pg3Ay63gQQH3162k0U7TyNgxS3mZN+QyhsHnstw3Z1Uc/5ba57QuH5r4iyu9nOYTZtTEtQcKlUctVAAldbbgC5SvZaPYRuqn2XJp1ghQURglvlmeaFU/4ysSaN1vigrPloXgmXJr8W6s0iKteQQcZ8IUwdEXKenJ+uTMzfVyZNKfMKrQFtOW0sdXQnCB+jR+kdGa7SQh6sNz3k+eSXuhdKHuJSw3PgGYrLYbZoJLXylQjSF0HykMuCjU+H5CEK77sui16JBpAwAPpqMHCEdGOETV3uHOaj6OBXz6tkqd14/nfKSZ/Kgw6ORrFbp7drbCHmtN1QsUa2Q56CILxQOB1VYudKpHWBVaxXKDnZQx0AHdc3pJC+lgihzW1CIg6z6Lwc5KzbHMIcdHr6tB88U8lYa5jN6BnYZV6ISVwemjRzjDaRdOpU3+QoOut7Hmb4W9NCHP9dDz/7gInnstY1HidkVWD35lcPcOP+Hh8KD8r6RZuABw+voo/TcpTzIdPC11FyEDXgGXePgCisPYatkSEODghm7k9hBl7lQ4znlh+6gYNevlcyY2r+ffvLJT9LOvXuJ54NSnC5NVmjw8bj+xfPpBa97Kc0742SiI9DoHZBi+Q+2EQF0OrUSi2HW4m29AVTmWAxBGdfx/0ZYSslnoHlbJ6zRqyS04x1dmTTluKceYvHFHFA9+c//nNK9vcrO+NkHP0gP/vrXEpDGzyw6O6ZLfauW8DSS55MI1AAULxQy6hyZ45ETAF4HVAItJ1OU6B2Sd1JJWwjtBljR8MnNdcsqqPpCfsyHRzq/UqnV/OBm96mvu1Vrn9DgKnq5EziLwhiW0ypTuaZeuWC6HGpSqjNWpdBFqrmJPa5ThSmKmIxeo6FsQGQVXIWmmE/LfJZO2JhOwHKD2hLEBp/4BsRQZwWWDsCtoqnJEs8TcFnkflIp0uDJz6PM0FYKeAJy8tkrOCYIqMJ1PzIS0HNf/xrK4CW98s48UxCnYbkho9D0wA2MbzNqgpkqMGJiQWTbxg3HAA1LUvMHsvYFZDtMsu9KpaBlIfBMCHi6Oik/PEK3v+OjtO9X98ovJWvZNK16yunU96QzOSLF2rqVJyy7Cc+EMaN0ZFQFURJQcYtnkmetYjxeweBmErwbAaU6U9Qzv4uSHQkOyNjM51YeYtepIXSgMLiyUlarXdAwMlLhTWr5APEyIKJGsZKFw+IhuzMZ0Dre9NW+Q5/unqaffLaP/v7TvXTSdeopjTYeAWZVYAU4Y1Of4IvnzwK+mklDbQYewd1cL6WHVpDX2a/akjR+zo8GzTMFBFdqJsTNSO6bw65bk+FB5kINhK2QG3m5SMFODqwe/CUrqvTrr32ZvszBAZ7+QciEXwsincIuduTolPNOp9e/7f+jbVc8jejgQS5TDwhme7rouhwqtM3S27KwWq+EGDVBC3XTvJGyAchIjM7YNRk+Yuf65Za0Yus6esFLr6Ynv/71lLVWqhAofe3DH6b8gQOyWmWAqgPhAffzT99Mq1YuVrNHc9U22zQU2TaTBNXgAeh1PhBfjNxMjpIIwLmtwAtBOIIsDI6Bg9t/gxKgY/VTlRUDZpZE93me8wmteULjvRsTpwa14AI3CNJ4v5KpbnQ1fFFKTgsglW2xRtY6ALoGfy0Ly3/CfDa0XkirVAbFAmFeA7ErpfpndJo0TL7GvIpC1jAGWpa8ShPqhPgCnMpkuZ5QYVpnoGWTV0yawViG7lCcnhTerxZpcuet1H3KVdSz8Tm08rRzadGKLtq3r0orN/bTusueTS5ezyATCZRhStRk2DqjIBtvQs3QzA8UAjx0hjUyE/qYkY1uxqCKKZxIQYa9WRlMoZ+243dzHVmauPM++tXfv4/u//4t8vqcMvfppedtpY2vfZE89lHv97qcZmVLuZp4XCmPj3FAhJVsvk7gWoFVKgmMTLClUgeviEipO2wImjzme4a6KdOV4fycRVaq6rcDDS9lYtPIp1PsBsbKZmmEZ8TzhmUw4jpUm6kB3qU00zquubfw7nx/Xh998FODdOlHeqg+Q27jmKDO+izCtZ/7dumvr37aITdwznQS7oCc+WbgRo7XL8jLHL0EBVUEU7goq4eX3RQ3XjwEjc7AF1FurZxJE3h0AARehjepQDV4BwPUxEHy99xFpYN7qDubpKEFQ9S7cIjmLllIS9asoK2nb6FnvPwquuyPXkS9i+djTV5vU5etirPSuM4y2vZQBkJGIczTCrC3qDcD7GMDWCdqY4vJERtg7Ay+AixesYxKHHrO33IKpTtxw1Thf/7mb+hXX/0qpdkHr1jA3oEQ7mKFa+GcfnrBG/6AFq1bRpSf5jJRKMqOkx408X0IW4YvBkijl6GCU4/bQLaHk04+n3rZPpEmN90pb1ZP9Q6xjFcrwD8GrmMfT+S7wf+6F73uXddq9RMZT5vj/B33jLP55CVQy+Y8TucDmiwRZRIOPsuhlDYsWdi4ndHQpON5DFr4zeTTumyMFBpxH0bTbhbTidjCz6jx/ExHdw/NWTCXDh0YURdU28GG1hlTkmt63oIOvhh3seTQ9Ng+6l64jScFCyg1bwMNLV9MN33r53TFG15LgyvXkiMvrDS57cKMDmDeFqPCIwRahIawtsw8Pkaf42PAmIwVOBnXtY8kug/G+XDXWIAsdpNqRTgGMOGzNF2d8vzZ7q98h25718fp4K/vleeqimxbduFpdOqbXskSb6NQUOXLWGLKYX2cN9vgcaKWn6TioYMqENL/1P96HQoHHZ/36liRKuNFWZlSykC+JgFbDS971b6NKVbHDM9JLBV9M5vhzR8tR9IWOmwOKWqfdzebcGkLV+kzuNpWX5GhqWf00IEvTMtTG20cBaZqZx38r7/n9ZRw3sKzgLnhz4abQYKhgPxSnmpTo1SdPELV4hSluvsp3cEdGRdNR11UZQ0WUwUJpJjn4EliS1+3KtjQ8eVXaawTPyboc9w1szznKXO7wqwQdrwANMuEi/p0Xi3By/4gr84vPCemPGwoogcMr+3NZNFJ01d8mBrdscD2t8oyg4fYMZjYfkZGavtoXoIS5iFzfTx466+oa/3p1L/pNA5uU3Tk/vvprZdfTuO33y4fskYu9Ey8Awy/HNy2bQNd8doX0orNq1jB2jJfoVGWBE2asD3UscwuuS0g4DWyrEYandGrVSnqHCCnAzduGTgffpWL87n6dXsw+90Mnodfl97Fwf0fu0/6oyf8axbesz5xukPBpz3HWYHuglYA4AJx6LBPhycC6s061JlSVW0jHPBNVcft4Z8o4uUILF2rfNA1qKEA8T7MXK51iWzi90j3Cc/QrFi/hjpyLt36s9/whcvl+SDaYB3xvLh9mMnW6OQz5tCiNeuoyu26UipR39qLqWPFeezAzp3ddN+Pvk0rTuH+hvEiMhFlu5RnxhG9PRlHYADF/E1q2GZ2URl93A6ZyR5DOKga2fNb2nf/bdQ/dzHNX7WNj5+nWOjr4maXhT6t80rfBws9ZCsNAzPw7If+jPGY8xy56Ta6/TNfoYM/u5Wcck1WDyq5DK2+7Fza+PJnU6KLx/LJCfGVsiJjDMaTGC8rjerZ3cLeXVTGrUBcEySvXgM1vE75D9e2Q5N3H6TS8KTwsmIOM+870uJEiaZHp3kzLMvmsKIOnq9n4JnC08lVItXCQCpqndp6o4vYbD6WCkGwU4tHe0f98Zk6wLv42WqF3v3SCbof5jZaA3U2K/G3zzz1l0FGnj4+iRtxRjXWZlB6rDx4PCPyclih6CAvmUHUrToIWgd4dD60GpGZx4djp7nJMDlFvtwXyxTgnga3ZgdLyeg8AvbHR5TxizUEeQjIYEKQhVkPXquAHmC2A5gROFx7VYnSw1eJoR8UkQEPiZEBzRtRYNuPBfC3IKKtYz6ii8uA0YEFEwpSH33z51KiME4JqlL+0DB96FV/SHfdfIusTiGQQprmGdumUzbS5S99Dj3jlVfQvOULuB45MI18gsaUjUGNU9lWnMe5ZR51j/MMfxkseSs+nxsOoJwUbgBwHUkevmgiuJY6g9wC3HD8Wq3I3p9zL/rj92ntExqXDurVKp52hKdG4NDENJ8+ru40V23KUyvGUsU22D9s6gYxWcS4Lp4HOIZ8AtZF1KoJhGhdthVcAU38Hu6xoFkePnCYhpbNp/WbF9PuB/dSrcIXX5noaSdGyDKDoBUZB+YQzVm4SG4l4pdohYnD1LloK7twXg60+pevIgcXfwkENMIdREHmwM2Jg46TeIWEMH5xu61vBtaHJs3wBCUoT9JPP/cRuuWLn6Hdv/kJz1E7aXDZGi6ay5Z+C+hUrvrowxCYl35rykWqSY4JPPviBy+ZNE3+8jf0y3d+mO781Fdp/Lf3U4oDFqwJuQM9dPIrnk1rX3o5eWke16fMB8kskggG29W8bJdl0Sse36vNH9gn50zODXaVU9VaFCm94T0q7OIgDD+X1TpxU5xaueKyqqWqMmMzxi4KTqETJppGiovpQthynLfSSD47ZcLma5wmeM7EyRnc5DZdnqW7v1CQ3yi10QKmGmclgluuz/mj5Wtcx3k1uV7PjCtXQNhCuDmgw+VHeeDhTuTwNBoDWLhixakEVXwhL2MFAzbokVfxQTpNDmY2eGElgjDYJLX8kIb5YDc+kKFi3uhFRmpkpKLEn7ou5IUJVRbDMH4qeVgwHbXOMDQvidFzasvNBjjbFtqRct0zajxIjh4eodpUnmpY5ePzl+BBMNHfTbmeTspgYMFDJCUEpnxupRwMbiAER4bXJIMw9MZm+cgrNrQMHj6JNFH3PB50u5T+WIC658DZL1dvdILKK9yn/tkd2vKExXvXJs7iy8on+XLy/7P3HYCWG9XZR7r99a3e5l6xjW2wwcY2mG4wJRCwCQTITy+hBAihOGCWmhAgCZBQQgktBEhC6CEETDXGuGDj3reXt7uvv3ebpP/7zszojnTv22LvLga/773RKXNmNJqmo5GudKTf50w3DWTjtlimcH0xyOquJnwg1pqlTAZp9yZy8Sr2SENk0hGePG866LrUOUVXvoTqdu9gzZ+uA5uNgp+i4Zg485GnyqGH98m3vvwzfbu6fhOT8NK6dEnSlgeeVpAHnPkwadN5Alq4AFl6yjOlesjJMIBRWhDylioB5a9anaOQKbDHp6wfvzfgWLfw2I5Aijz7++THn3mv3Pzj76gPVBsaknP+7I1y+IMeKzIxZu0c4XhWCQCTOjY2uLnGzQmlsrSnZuS2L/63/PZL35QAF8asTVq3cOirH3ycnPHqP5Pq8UdinrEXwUyn+0HQurF8fs7ROYmUoS3NnaNS37YV0zrOD15Z3CqV+YGCx9djGb/qLgnRRpSpMs950gSy7htmk3WZ2Tmr/cOsXiFwtcryunplmwbmWqWUU34enabppbN0Xt5SJ7u0ZLlY0UzkJ3C0Xv8nO2ThBz3zAF3vvou1n/x2a+1TBi5NKke00dFODAqFIZ0c2EPnhY0LcWGNKwxB0F9bsFsoYXr8z+KEXseVgnOMXJwCE2obnbmNeN6zZ7B6E0hsmlRmcDrsIOUtVPYUyjobq/eiM7aZeF/v0EuXR686s7o0igxCRibx9ZbPxzGkdobCPZH+gT4ZWDwiQ8sWy9DyxTKwZFD64FCVMGnxBwL6IVWdzJiO1PE2L50AnQyek5Huw9qm+/Nl8pyckDec26A6YBxgtdsNWOd0qtqt22MJ31V8wmsXvgsIPHE4eA/q5izUTjFfhVyfmphJhI+LlDBMqlzo9bqjYbH1dA6ZLk7k0/VIQ+wxHTGPTUads5k/X8/BytsAXemInI6izkOowA13bpUVh66Ucx57nGxct0Umxpvonm61w9g7cJVq2fJAhpYukgK9EoDPaLVxwVhbfYoE7gyYpnN5YDM0KJObtkp9ekbKfVVo8rYOOUVXfA49h5Gv5Bh0LMZiFXNAf1XGN90m9ZkxlKchA30DsubIE9Bp4I3zmSsH18GUYONWpjRPL7gd4MJ33Q9/KT/60GekiLoqYvwm/TVZfOJRctZfvkBOePmfSnERLqz47Kb+2tim9fPJ5Gvmjg7POYXngpbMbd2StpFfRa5eGWd4riUG0tw+KdE4nDltWzXRvVtr3VJRpGMNsc3zkdF6YApLEKnx1ijtd6Q+b2km3tG90Gm6HrwDSosTskw8pSxXfqOhNyIWkMN92rEi1n7txmTtF7972Tue+4Qbcapciol8dVAqYoZBT7N9rjfQmXFiDSL7zA57B3sJF5FaOKnXEaxawTi/J4IPeOXQhh2fheCtQY1yNgR5X/bh6TM7AhzrJ+3i7cH5eh/z6eeFV1ke2xFAlfXtLO+o2pB3lLC8TkAUXZylvMrms2caMLE5Xp0fL+h+bZpMnNN7fHpV6fT2yjLljZ02adzitDgnlcEGHPOypu0FXtkjQdxu34iT1TuLT3j1V2zM/Rp/f3ThkajG14dBsFirlQBl92O3bkVwrKYTfeUChwkdK65YpbB8RwXOjwcyQ4rIx1ua1xNdw9GDij3SUNel9hRd5SFUZyLS6B5286c1cC/7vP2mTXCulsk5jzlBJsYmZfu2aT2P02li/SrA0rFasjSQwZEBqfSZz8LztN2YHZeBpcfoe60y0OyRwdKlsuvWu+Ttz32FnPygU2XJmhUom9l3F9L7TfcUNn2aTS4/XNz2rTpCpneul+13mQXgqD0nI4cfKwPLDzcr1iyb62Acx8xDRVIyliqPeF5g0Q7pggAOVVSXxUeuliOfcI486GV/Ise/9CLpW7NMZAb1yvd6pXm6QBE6l5/G56izjdsSTU1Ke3paL8Sd86R/LDf/WQ5oDY92hMM7t24U8w/z68R5xBiagsC/5DvJEolwblJonDL6zxUudxrRGG58nsTqUl4Zq7Jxju+ly/A+JSzPIhTBY9g3i4n88j/rss3ELMDHfd6xclj7xf+5/R3PuODSoBBvxMlxUArh8qBiL+HY2nmg8WO+gShqJEEScwRAx4DZ37x4x6ajzlL1uqxs7elcqXNAnQ5mBE5+fM5KbaBPQcHqGEcocbpUkZKUksnE5wz8OIXPW/RQKbrqJ6fQyUUZSzxZWV/v4gjGe7qUp141AHkbXFyqI8uJx8mqyNnYoJOd05N3suP9QD2Ato5jzODt5heS6qL/QjseG9QquPQ3TpSuYnE1slyiAz2ZRNE3giB8R3j+q75tMljAEwaCDwVhcDqqKzS1ak8SBJh6U2QaF+URhhgXZFLHKjUCPN6w2PrxFmmXd9gbG4uMPmejYq900HWpPUXPfanOqwMiZzd/OgOehAs4S95xy2ZZsWqRnHHuMVBGsnnDJHwQOAneQ+28dTSyKJD+wQqcq5G0a3OVh88Llpcda0+4dgfs/4tHZOzuDfI3L3ujbNqwXS78q1dK30AN817+pE3kC29pXp/CFQDwWAM/zuP5jFG5ImWckXesu01mx8cwJCdlyWHHydIjToLjg07EcUy4dEq4sUH1jgdxPC7SqksXyZrzHylrHneuLHnQiVJ2D6frbT/YaAW5QHBfbn+cL8gjjrbp/GF52CWtlt4GNLKpF7+a/N6gDhacqvbEnDS3mPdd2RhLmXcnD0oEd1nC4IkacOJ4flKl3aRGljKhy87yKlpd2rzUz8N30R66nmkBjnM06fY4lP/9+pxstuoFeOiM4N8DhE979ebwCa/5aL0YPC9uRS9OZpufTFrtm6IoaunJkqtK7tZdqSBBpQ/X0sXNcdTGZQt6ZfpsDjsrZTNwjAw2Xfnw4ilz4I9N2YABu2tSEtIpZDuDswrjOWnpwGNGJJqhoZongsvP5Z/yvr4X9Xjmqb3cj/NtbCBSuZddXufr56OWd8eh9cc4G1iXGmft0/qmndN7thrI28Bn6NyKlj5Ph6CvUEBw+dDJJXWBehecrPkBPEElwW+iZvtTxSe8+gNRHD8nmW1ckjSb34xb7SvRd66OG40fJDP1v8fs+fywXP7z8PF/vnD7z+KDhxcuwIniYTgv8S6LrWK+CNQEVjNvAVLPHqmft+GtKUZ5wW9mo0vSYBR+XCc4vR96xpN4enaDTJpcvEujcX6wOhe0i5HaoNC4Tvn1z8Xb4GQ/uDgXuPIRtxP5/jevk3V3bpOHnHucPP6PTobzVJXZWX5306TjibqN6aUxM9MZ9wBvC05suhbjAfMPddo4oNWq/hjn4697p9x2xwY58ag1Ul40ZOLcAbmxkuq84C4e8/o0uPheNr7O4+nYzM7I0jUnyJJVR2n5+RRAY9cOOD84LpY/k86TOx3PBPKZ8iPUG+ZFnzuQH193wx/CMJ5I08BO09k5qVc+Klua8pFEs9Noq0gdWX1wfXcBbVSAXWPzLpySOp+84a1e8zJQn+fFiOFdqC3uk2Kpk8ZQF6wLh2KxSskrRfB1ytu4PE8oT9g4heMt7cUT5Ok0QBzDho23gB74vXKsHPoe86p1OFH+mwRzr28kzacmEjwpabf+PGk0P5S0o3+PW/F3ceL8X3TV70ux/CmcDK4wR4ruwIHFnqXX3wjp4ILeDbD0pG8Hl5piw2cB+KvB2boEfFp3Av1qHM7WrglJdqCfjSKAytgE4uB06a8IkUb3q5ng3+VLavV+XMp7eiejrNHETmluX8+Z1qya+asvDPrurkji2Ul9BUW6n3xw+ef34WTlXRn9crn8SAHfGeLkpXC2RlLoZAVb1gdteUbmhEjHdHJWkp2oQwQ6rsmuKfBwXMdQh6xn2qf7thOjlgm8q0sX3E5RJ3C+Wyj2/5Rf+LFfU1W+4LWXB5Ud74XNC5tx4UKkfWZQqD0P+b0lfNxrvxE86mWYmRdAXIIL/zAOXo0mXcYFB63aXFWzOfljWd6cIrSLEBS9tifruk8KKxviBNIOKPrBKG3wWI2zOof50hAq5nQKyJrOigrPzuWZ5ktovG46pinTQa90JVwANqYb8oP/vl7Gd07JEccvkydeeKocfsxS61wxQSCtFp2rBro7K94mZmjNSmP7reChd40zPCTf+tDH5aYbbtGHuI89+QFS5Hzn5iEXlJB6OoXV7U1I03m6fJzKKBe9w/5hqS1dxufNVZybxNzZxPjmvJWmQ6eivUubegQIqXPEAN7lrcdvbTSds/H11i5Nz8B90R6Beq1Du38b+GxVCxfQdHCw0aA8AqmuSNHhsXqGJi7AY54juHSrccgalIzyOl8bOaU2FEsFqY3U9HdWXPql82V3a/NCAKvgYe0NPDvnVJH6+aT8bkAbtaN9LLfGrYXbgPNhb+rz9wIYG4Fc9Yni1hsny8WhReGSpVAOlOPg1mo9aV32qiQsrA1LpWEdX0FBEkxcgqA/v2fn5mDRO6PkncwAXns2qeVVl9NzcNKe6ShrPtgPnJ+gD1eRA33G6XFwNpqXKqzO8ZYqLAXhA9n1zXfJ1IabpVTrk76lq6Q4uARzAK6sZsakOTUmjakJKQwtlZFjHiT8cLVCy5eH1SlxvLPrIStPCjKLCXEOkz0fCOWETyWLzbpjPDb6zii1Z7ATFScw2Bs9eDfROaqTG+LUSaMMyiqvleAZkcHEl66E+dQGs3PYFiVpti9ttYPXVl74T781ygXsLT64OnxuHAR/XwxkKWvU75pKlAayFf4vziEKNv3iaiIVXLSk9oTPAzZpBx5vWGz9eA+ZfImutEDO5p6kUUCXUedsuvIlVOed/Ig9pGs02rJ8dUWe/tyHoXfj4glOx69/vk6u+/V6KaIuD1kZyhFHhXL4yadIgV4JgTz4rrbi0OGy5MF/yjuJekubn2Z69SMvksbOceHv7V75+pfIw1/4LCny+UZdBUZC3X+uEL6cj+oFO8wMMgIAWVWenuN0yXK54X//Va791r/IxK5ITj7nUXLW018spf5FZgnL2aVgPja4+cDJjk9tfNnZ+XS+gHg3h1DmHOLi4Iy2pyalOT6ONkOlwFbdZ82ThHbYJcpCJ5ivV+Df+K+vl6DF+Q+BaUjzoYeeq8CkxMz2WanP8HNG1McS88dU7leCkI0Vds9ikSH1eRs3L2/pvDwZq/PTk7QTaWImftmzd8m/0mwB3eCZ6g8C6PdJcMbLWiuf/8aZZU978VR4LsJpz58JLrooCkrFr2Bg/jd6JSy1m0iAMwZDZrBqvJXV1Nqn8TakOi+t9jqntyGG48YJbXJaktFdZnXGj2fI7191eblTDr7csnbocbL0lIej/GWZvOsGGbvuUhn/7U9k6s7fSmNihwyuOloWnXiWBJyENY9O+k6weWd4a+fvX3kvnpPzrjGzugTnKoBjFUAXYBIirw/d8GHResO8SiENiGvSBoGTF6+gmRcnNZ1MuV9LuC9XBsZxWYRnb+avOsYxHe1AtXxeHvxlUKu9s91O/mPBqdp3vG9YFqGJXhrGslirmlXOKrbVrs0Dyle/8fUB6eTLwI2lGlTwgmM92Y83BH+ZDDpI1U5PannHapzVEfOmoc6xjvHBeAbDdhgVQEDTPB003pTf/DmdDSSgftpKpSjbNjbkZ/97A+oXJ1FpyVmPOlIe8YQT0JfLMjXJn95H8D0w3jhlEUgbYPqe23mXxHW4UJx74FiNXn+zTGKs8RKOpisOXWUepHUNyIS6c9egNrg5Jo3fQ3C2Ov6cnnx+PzZYW7PKU9DjaDXmpMUVKxY0tSO8fFye6QUVOl2M+YW/+FXeBnWMGPx0XvqeAfFaL0znpzGBvwpvT8/g+hjl5QWzrhh5q1T849UE2qg0tEj6Vh8u9U07MM9hPsQB6moTD5S8lc1Fu5VtnAupDruvjVSlwItyZ0uqPE1BYaMAhcrA6SxSPaC8jU/TAj6fpu+hc+m1LyVyWRALv/W2gHnwB+NY7Q7BRR/YGoXxp5MoulJ/0sABxOdvdAUEvcUNJp/3B5lOOlbWnmaDb6cyiG+nxPB0KBLeNqTTwV6qen8fOao84clefDiwSEZOfZQsPu3RMnDkKdJ36AkyeOwZsuRBj5XKEScja9oZcxMyggl+nhpIPF2e56geh5M4U8chePr0OMCqDrIfr4E2Vq9pHMh7wbdXHQkonSu970Q982IcqE6MTga0blX8drHa/E+jXMC+oFQOXwRyCkKYaTZXzZY20BysfgfbAlmYtujEeUZkNT9PZ5QdVrdOZ/UOmtYhF69iTkdoWXydx6u5blTswOoyas+uK08H1RnnKo3O2bm0lUpBbrhmVG6+Zp2UcCKv12flAaculyc884FSGxrAtUki9ZkZc4LzcuQblRpbb4aIhsDJf3J8AmxnJ4uWLzYXMtqIQKawLh+r2+fgOoQLFi4+zdvawTlszU5Jmy8ChlgqV6Wkr1twjo21Z1E1DQKPhfF0pLiUx6COlKW8QFOHi3MD87HH6oLu3wWKOV47c3fgW9bb/EUhbNSRojOjThVaQP/xV6lIYWBEqoesksohh0lz3Wapr98kBb53hKcWNhZtLSVS1jKanQ1pJEJYCvXDzWbX3DeNGMdNB6mEQ9Foj1fwEH26G2Rz7kYaXwy/v23pMeh0C5gPbP77BcrP/oefYcB8PGm2t5k7fuhp/ECmOlrg3SAzIy7HI2i8pY5P4+yAVJmwOqUkusEuMej5oLu/0qIG5I2Nyd+ltcFkYoK/hNBuSmFoiVSPeKD0HfsQqRx6vHlnk77BnPbMxwWbzg9+vr5Ojyev5/7gHHKViqKLS21yuny80/lxPffjBWfjyq86JzOtFzQeKBYhxtcEYfK58DmfXngGYB/x7sWyGqeoF4AdNg+oM1jCKraUJ5Z6K9C7wG4yd0Tt8mA6QzzGQMWczvFG7dZ+EHwbIC2XgzVzUNaPt8ikI/VsVMzpFJA1nRUVnpDJ04GyzSyNMmIOgZRxMv3VTzbItk07wJdkFo7UyjV9ct4FJ8jAyIhMjY+zb1t7ItHP4syO3ioJ7wU2m3L4cUdDV9A3jhP6zc7EesDpOEFI29YGBem+BAs/H82LgfvzZHaSdkNaM5PqB1Hmh6lL5TJM6RR59gwsKsvMOHWgnFOFxHosNl+3r5Q63spq5/TO6XJxlMlTBPXm5QRzaNJs6WqVW6miU0OLsFKTwvASKS9diXAInKthaW3aKOPXXi9F3o61jlDHIfJ5ZGB1GhwYb4hVJ1IdgOPGFT7rpPFB9zQfY7J72HhrvdegvZ/GyXwV2KLVK+QxL33ag1/zpdcerpEL6In7jWNFBDsbX8GZ4F/iBkY4ex0drBpOxKCJ3paCTgdzj8AByEGZ0Tl9Lp3qvWDzxdY4cxy8auulU7s98Ax24JuA9Lxi4ze3+IwCqbv689O4kKZjyNlQl7fL6zG6Al6NufKnccjLpdHQI2/qUntfn9Plg4vXB0G5axfnJlgG5E0U9I3pY4j61/C5H7vUKBewLwjDwptQ00dmm6Xz/Ifjm3zQAgFsB+RtcE2rze7pNc4FG9+lt4HdrDsdymGDVXhxXvDSdsUhaByJr8/vLxfv0mhcLrg0Gucddza+U3YT/DiMLZxBo3Yol377dmnVG1LASX0OFzL9/QU59LijZGjJEtvnbUIEpqlPbpJkZqfwW5vFI1fLKSccKXWckDFCRPiaBT0upkNwjZqZR6zunob58vF1vJU2MyGNiQn9LQqfUqgND4Gp6gWbOR5rq2k5vuFQ8Sl3vuhZb/3lxjyDVp4HVbl8ILg0ab4M1OX0WltGF6M8ES8gmR8dG3WqQgmr/VJcvEKKcKiKI8vgYPUJP+7e3rZdxq8wN0NCzEHml4BwgGwwv+7LBThH8+k1gA/LcLZrJezD/CJQHTw/sHwEDlN5Wx2OJ031gMqOZ/w8fArqQRhcNR161slyyAOOuDC+7qYPNf7pRVzVXkAP3L8cq1f987TExU/gxPAVdBNoEErooP3ovPwsP3sOBx712sOs7Aa9i3O802teno3qqLJ5ICS4igyG7QPszvlxafy0mn8nncZp8OKcrfIu3gVrl0mL4GzTtJ6d0+dl387phmo4FnSbND8EP53ui7wXNI7BpXE6Z+t0nNy8OJeOefK2LX06f1LUK07GA7yK07N88u8FKX3eKBewL/ibZcWzgyT5Y1R7jdXrqj8fqOe3AcnzGp617iMjW0FbRjcqdgBZm9+KfjzZNI2nd3JHbYUcNK1Dx1ihYk5HaFmcLhevYk6ngKzprKjI2WXydbCZpabYlDC2Jsbb8ov/u0FKOEHzhNpuRxJi3hhZtkwSyNbaAHkEcVMau+5Gu8BBmZuTl/31a2RwoE8/dK4XjJzLtPGYjg3oZBecPh+oz4cedkzv8lIdZResvlqTnZvvkLGt61Vd6StIbcly42Hp7Two0zENmatTvFhs4SjoXNH50nHPAFv3GgZNY/eVgjx1jMuFNI0Ldn9pPORGA3UKnqtVfL6qNiCFJXSoVklhcJEEZTirdH6sUzVxxRVSQD1zpZDTUOqN9AjGcSKFTGQEQGVltDi8HagvlUXw05LX/HCYIHvE3tjkkabBPmYmcbV16gpZefwKrbNQkicFhcL7kk+++CRrtQAP9yvHigif9/6NBYk/gAnn++Y9R+g1dKr4obNKAX0Isg5yhMwAJbVBdbmQ2noB2aoTAmckWDyI/L2HyRnvTwoMLr2lCQZPzHdyVVA2Tqi+nQakTye2PQRnmy+jxtngyz5VHmlZXkzwwQiPBQ6iTtieXb4s+Xw12DJocOVxlIRUGaV666OKOtDn4bz8bbyCMwAuF+Oo/f12K/nn4AX/OG4iFrC3uAQ1mLTjN6Jal2tr2Op1Ve2q21R5wK9B6XsfqeerxozWBELNHKydY305BWSTt+H9eCemZXGwvFFjqwU0OodOmS3y8W6T1+fTeLKyOZ0CclcRcjaZfAnKqjQOFlGrFuX2G+fk+qtukyrnDEDHAUOKTkZhUJD6zruQDeInJ6XvuCPkjR98q/T198nM1q3GKVEgjRYQdnafBk5/D0NXPiyn1VPWdwfEcvcNv5RdW++koSw55GhZyreu803jNNUNjxEyV6fs58hSh4r5cE5WasvfFWw+jirvgn/MHq96stggf/7KOUZIiiUJB4alsHSNOlRh/xCcLHObj4GrUu3Nm2Tqql9LAWXUzw3ZOHWA3B91hI1LQZYqx6YbwkRQLGLuK+K85G4HpvnoPxUdaLRhe4PHCfg2un7g0IOnLX93xCdMjn3YsTIwmEg8NYbqinERULygFRfWxh972bHGegEO7PH3O6z9r8u3X3LhmXfhRHJSUCys0UFFxwXOQqC36tCvIKadnVSRMjbSUrJMX0DvxxVOwpeT9mFCxFVjMNTHy1Br7/dcCx3gPijDScB2w7d/KFd97ItSxagaPPVEc6uPk4ru2k9Hfk/BB+R0v6R2oqlgcuBErleDmMxSO1ISy3P/NTh7BVxV4eolfTu9m1DTNB71JzbHO31GB6oTJ2+d4mqcr/KuWSdOTyycZK0N0xGo77jZvg6qteUXfeJyo1zAvuAxw+HzQV6OHtyvzeRBRacDZVNPtUOl7AsuXrsFhg+vJfLQLuvDKpR0RQLQzZeG6JkuH89t3gbIqHLxKvZKk9d58nxpqOtS++nmSUNwpWrLphlZsaoiQ4sGJeLK0zyJ+Yu1Rn1KBg45GWqMlfqcjBx3pJx56vFSqZbhYOHCztpmGjJtaFLH+3B6P+ThxWl+zoYyOgjLOTQs66/+kdxw6TelOTejC/bHn/lIOfLUh5sf86jjBFuuXPH50BZXqnj7z85Bml0ub49kQSXyor2dRzoBOtJUb+WU539Jgv4RKfBWX9+QBLzDoHVtapBy2I6kve5Omb7masEZQ50sUz61AAu+U+GabwqfB0wybPR9Bl4kVYZoXGuWS8TkGWEize1w6Ny+OsX0i9zpKp6uF69iTsddTM+InHb+yXL0Q44yv2Zp10254DAXisUTozgeeeeTzrhm7XeuWrigtbhfOlbE2v+4fMM7nvawu3Al+MCgVFxpe7hxjqoYXAh8F5IJqCY6R6SpDkEdEQTa1uCQ0Nngx077QfWdMv6AmwfuksGZ0Z4nJgzWsTvWyw8//9+y7bKr5fAjVkvtQSebJwjTPEn9MB/ydgiah51QOPIWj8jUbXfJjutvxdVJnxRYfneFqLY5ygGGM2jAYwZN+O4iHYnQu4kr3RdlsClPavlUh+DScVAXkVs/6pirVboyxsmXE621ISXgVMFBviuIg3cWX/DxbxjlAvYF7+6TlXEgH8a5/Ag0B2qf7WgjHbVg08y1Aw2MoqxNCEKHis2ln7QhHPXQpbIKJT3sqZsvDZGyvpHlOypwfrxFesIhcvEq3pM0RD4d5LyqK21eRmPQxxjfOSGHH71IiqUShgz7vG/YybjVmJGBJUdKWB1BY6A15uoysnK5DAwPwsQ2oo5fZbxsqPP0Lui8NE/QfFwgPF4JNrShwzEwKON3XiNXfPMLMr6dXyMTWbZqjZx03lOkf+lqlJPzGZTOqWrMGafKrVJlArN2FCEzd1qe0HjrrKW0V4AhqV5EArVhCQaXmHf/qbMEnTYM5iI4ESHbYGJc6jddJ/Vbb5ISzglu1YhZpdD920Dil9nByr4qm4kVEfgrw+ZsE8U0CTQ7m6dz4rQUpqgGPt1X3lKukk1OiBz6gMVy8pNPRfXUJNHPDyEubmH3qLsQ54mgcCq48tonP+iatd++eloN7ue43zpWxNqv//Kutc848w50zhODcmmVjnoHrkBxcNE54lWL71DR6fBl3q7jWYW27Jjo63ZjoJ3f9lgdLaQIamuZlAdQDE6sA8cfI8FvbpSt6zbJ9l//RhatPEQGHnqaXpGaT+hYewV43QV1uUBCpCoeJxiWqa8mMjwsW//np3L533xcfvG5/5Y1a1bI0HFHYN6yCdwkpKtG1BHUWYrjRv2hLlAPJThZdIpYf4C+LRpB1+D8ycyWQU8WqHddMkdVah4VBK5S8WlQ3mdiu2jg/pmOAUC9x1G8PUmi94a1HZ/nB7tNxAL2BeeVgnfDGXoCGqnECjQtx9YxG7aNX7HTrZAvCezA8nzDd62QmEfhbCYurw7TQQ+VQoeKn78PxiFoWtp4mXhsB13x2PYwTFVk5ss3l253aQgVczonZ9ROIEU+bqoooFEmxiP08Sk57JgV8D1sv+9RQVSFlQEpDx+KbDAPMZ4rPjrWjGjmC5t5Zu6wsFEKHafzhLydg/LWhs9O9fXLthsvk1/85ydlbOvdOo3GOFuf9tgL5fCTH4aLRJyDOZ71Bzh161ThxM1y60UdstOLKpu3UgSCZWBwHc2Bos4V7tiZDoE6x3vzT1o/5X5J+uCUEpRdI4AEcKg4F7bvvl2aN14n8eg2OLq4oNRIENormB/HSqow4K4scjFAR8OiqeiCi8M+cPEobb7fROOw4b+dizUdy2EDidlY6vEuzh1eGu/JKmLDb2OXB4rykGedLUsPXyIJv5ShNsY4iPl1gBiOXwWHHT4wCgsz7zz/IVev/e6vjfd1PwbnwPs11v7X5Xde8vSzb4nb0fFhuXCoPjjCfmP6bAeUbYdOgzPSnp2H6XzGxmXYy46APp8HJgI+DLny7NNl/Mrfytb1W2TbZVdJMDUjyx4C56qKgc1JSB0Nm1bL1yO4fetkgsCBUYNDNTAg0e3r5Yp3/aNc+5n/kM2bt8tJZz9Yjr7oiVLpx1Wbm5iJTH7Q+VQnJ9hyPqeTxdU9XGXRQQoqmJT4PBYcLnU+XeAzU/wmFm30dp91qJiODhXz1gnS5u324WYpOL1w2kYxsN8X7qh9OnzJp+/3g/meYG1FHpMEwVp0iWG2qN+VHHx9Kwpkph2kw8SB9mziCoL1qQ08PmX9eIuMivuyCiV5e8ZbmzQqZ9MznZU7anB5Gx6Xr8vFq7g/0hDQZdTecTvQudq2uSlLlsSyeNkiXKNwDHQfPPcft1tSW3kSJZjQxsHnAR2zVteLd/J8yNh5vAtwqJL2nNz0oy/Lr77zRZkZH9XHrPh+31PPu0BOOucCCekQ8eWgfIEyLxTpVPFFwjrnIA/Nl2Pe5qmwehdUbXlXF5oGQecNBjd3zB+Scp8E/UvRcVFIgpXJ/0JR2WT7ZmndeI3EG+5Ub6PA+S1XxynLcnTUymccLbK+qDKNOgm5VUnjEFDMEA5pY7ZpTDUwwlKyTMBAWKp90tOlfTSn1zjHW0qfje96fsjTHyyHP/hwfQG0Kl0mro4SOFc8V/EL0mjepJBsX/vgJ12z9ic/MQW8n8L2pPs31v7XL9f99TMfekPQlsODQni0Kl23YD+yfakDF+n1HdvRjc7jlSV1eseTdbIRO3GWYhItDPXLyjMfJFPX3STbN2yTUThZ2y79hYwsHpG+44+Bg8KlWJPEbrrBMx0HAm37+iQplKV+7U3ymw/9i1z+iS/LputuxZzWkkc8/2ny4L96qdT4oD2dNk48mqc3EaVl9GXyjjJgMmOZcJI1zhYE51Dx7KtOFZ0o6hiHwJ6YzyN1qqgHdU4VnLc4iXYGQfi+cGT5J8IX/A1m5QXsKy4ZlpGkFXwCPupxqGK+a7ID8nkZmGmF0ozRXmzfHOhU0Td2UelETnh8yvbII6PKxavYIw1186XrmSYfz23eBpiv/ISKe0pDePJ8aZwuE5UKcGLhxfJbgoceOSLlahnDwW8YGPIfO67PjMnQmjPAoyHUBiG1BdU8rV5ZL458GqjK63oFjk/QNE/sABd8W275lfz8Pz4ut171czhKda0TPqP+4Ec8QU579EVwFnHRNsOXJddFP5hMqs+Pcqy7fdu8dxdonK5oIRCkekHGvLjCw3xcQGTmQg2hWJVgeCUoX8bpXpPAX/eh0GPbJLr5WonuvkXC6SnVmeep7K60HFqpFCztsCmsXabdyDpbp1Y7UhOcmuB+m7MtHJY7Dq72k7WGthhKe/DaL329owgqWl4BOjktcvzDDpfjH3uylDCoE37bNY0HoxmqYJwrlKNQqdVQrGNbfVN3vvs7V91mDe6XcLWzACD+wmuPx1XLxUkx/NOwgLM+TyAcSJyoNLBD+bKvd3Gs0jw/j055wvF5HQnSVKvSwtXKjf/4WfnNt38sAV9cB7uRVUvkhKc8TlY/6myRNcv5IKH6J3obDh2d4y0G5XuHorm6JLfeLet/foXc+v2fycTOCdUHxYIsRdpHv/WVUnvwSZgBMcHxypHgoHXDWwcwBrXjdeR7VON68QycyLw4DT5vQ3qVyYA0qWwnQtYHnKqkFe+Abm3Qt+uTwUVfW1ipuod4Wyl4N7rX69HDOk83227nUwUoWkDG4Vi1cJJwasegNWWgkMhAKda+6SMjWj5jkTVX7C5exR5pqEvVe5PGyoZkhBS5Q8nEp+w+pCFUzNsQ0HWpraJej+SU0/vkzEeeDCeFz7f4loZvNOZk5WnPltLQGtMgWhBnB6qslfdUSAffjmO2JziWEQaG5PYrvie/+s5XZG5yTPjuT/oBfEnpWY+/SI46/bEivJ3J50T5gXg6VPyaAldDTIE1txQUuX9dAkVQwjkUAf8a5+Idz0cH9FYinSo370DnQnqLEKENh6ABOnIILvJ4gYr0KFMwsUviHZsl2bUdTgPTWCeG1At85okOhco40FRvaRo8OzpGmTjqHJ+L8/NhAWbG6tKYbKC6eHvY5uUois4aZB3tiSclVM7zCFPweZcfNSxnveCRMrxyWJK5/HWr5mjAinEoDUhQG+It6++Gg9U3hs/64I025n4HW60LcIj/7TWHSFh6DSauP08/2sxR7AZ0JqD6unhSVqvPW5rqqQJ11e/bOVnTqMANOi2uVPv6ZezHv5QrP/lVmdy4TWZwWeGmpH6kWXL4ShlYsUxKfG4Kcqtel9mdu2Ri/RYZg2OGKUUfY0Ks9B2yRPqWL5GTLzxfVj7l0WaplwOIkxKh40WHYWfwKLWy8pygNAL/5Cl4fBrsBOfi6DBpWhuXcagQ/KtKZ8s64UpVs7UR134XB9/Z9aXga1+zhV3AvuKtBTm/EMjnUK2HsG79rsaqNoxVWTodhTKLiw22pLMlyFI3VEqkv8jn6azSNwLSfB2snFHnbPJJFH66ngZQ+/qcTVc6jzcstn68xXzlJ5S9J2mIHumo89U8MfMrgo994ipZfexqadEhIdTIWLZxUTR8xHnSv+JBmF7s/NKrMRWOAl2FJHrpHLQHZMGxPDAoN/zka3LVD76uLzgdXrxEDj/xNDnh7AtkkA+qT+OMXadDhYs3zE16b1DHN/NDcNmmRQSTcZoYOH8i8PC64hgwJXAuc/OHzjGcR5xsdc26xJs2SrR9m76Akyqzy8Bky9UrnaOZxDo6dGCYnU9dnKUarF51MHQfT1adS0M9i+LnkTpg1LHInTiG1lxbpkan4TOafDTec6y0rKAaKMzD520dTxueAgp9BTnvzx8vy489RBLepuXBqpGlKXyZPOaR8jBORiPJ9Lrt//KLi7/wabTE+ieJbEfWOKL7D2y1LsBH/Kk3Dsa1+JkYvH9VKJdPSHukG9SZgLguymr1eF9mlac6R8lauUunjNk/JgAZHJSkFcnoz6+UDT/7tUxt2C7TGzbL7OgumUPXxVSVdneuXuGiUcqVkgwsXSx9K5ZKbdliGT72MFlz+skycOoJZoKamDQOFXeXDh5Q5Unzco5Xaics8m6ydHbplSMD7VxwcR6vTpULNp2Z6SRuta+OQ3lHsbrju8FFC07VPcUlIitagXwb544HoWY7C0xKMTmSsspTHboHwgQqv42xYFUGTkAzLSonUoVjRaQ2fiYW6f4Ij8+m6UaX2iqU9EoDXUbtCSnrG1i+owLnx1vMV35Cxf2Uhjpf3WrFsmR5Ihc88zT9gDzOtQbWKIHz0LfkBBk8ChdKfO0C4WeeaWgEJyoywj7CFiQsSNSqy7rbr5HG3LQceuypMrD8UP2Foj6ozueo+AA0HSp9P5Ud9wrylk2LCcZ3nvTugU+d3lL8mzmDeZOyLyJTUl/mYw6bN0s8uh1F5iy5e6SOj6VpoEOD8muc5zyleuso+XGxOk3kbb60TeM6dip7cSrDoZrYNilR0zhVGm+dLN9ByvNarXnei1eANtAsHOdnP/9cOezMo9RBTfgjKZOqg7TNCI+HPqj1o34rct2//Txa//ObxmtBcA30X0Eu3zwfDpa1/IOHq9YF5JB89cJCq7HmIYVC+JdhWHialPgTNMZwUNuBrTQvk7JaPT4vs9pTCuLLKU/WUmNkZXTkYglXBX1USDK6U8Y2jcrMtlFpTExhYsMgU2OYFUMp9VWlPDQg/UsXySCcqmCEVxRVc8U4g6tHTjiav02VDhpQ5UnzssenMmcKK6eOldX58WZGmT/4jhUrnJOmZhl/vR2231153r9cjYgF3EPAqQpx2vk0avU5mFTL2rN0k1a1yn7Xoys1Baeq7mZhF+eg9oksKcfmPa4+NL0HFTqadD8OnpyyeRuLjDqfrlca6FJ1Lr5nGisbgm0+Hthd+QkV87p7kEYBXX0ukoedNywPPPN4adJB8MCTeLG2RBY/8BkSJpgj2Jh+ZtlGNTSFs+mwuwXz1s5CpAw6ETqAvtAYlHMMV6j4aIF7jopOFRyBzlhHWgYfrmyk6kQhsF8phbKXY6U886QDxWD34YLOSQAflt+2WZLt2+1udLtbOOfJX3lSR8d3kujoeHEmMJ5FcnYm9Frdyjtgfpyzpxc0sW1KWvUWnCzEwV4dLPL2MEjzvNZunvfiCWY/Bb/3jGecJsc9/oFSwHhO3Kqoa18llnfw2k5vm44Myaaf3iq3fOXXkkw1pYZzEPzAqSiJ/7uQyPsfJXK9Nf+Dhq3WBcyH5BOvX5r0x89LwuJrw0rpcHXpOcBZdepIueBkUlarz+fjLFWeyOlJiUy8pT44mfBnzXwonb9oYbR2dGdvwUmFgZOKPtMAPgXs/QGTDhTqyft6T0ea4ZFnKls+pXkdgl6hIrBcTudk9WBhW8BVeTsZA/+xMA4+Erzgn7ciYgH3An8t8ibULPwrvSOches2OdpAX57GDMxW6fRJAycVi4ksKsX6EQPknzdLDVO1MlmjPaYh8jZAlyqfLm8AOaPyhJ5puuKx9eMt5is/kbI5m31Nw5N5AXX9pGceI8PL+TwLJyRAbdBGQUkOOe3ZmBpc8yIin1G6U4+mNj56Kdm6PcCxTXNG07HhCjhXpTjn8NYfX9/t3qKuYx6GjmrQXAyYD8tI6jtWqUNF2dI0DkHnFOzDn09c4A74TNW2rRrcZ2L2BgfCsdLntsi7OOyjp2Pl6VnaqZ1z0phqYF7sPGelebD+YOA7S47Xqs3zXjwxAf/3lMceLyc+/SFSqoT6AWq10gQOVkh1XiQKwF+ASyOR6770K9l0+Z3SV+JaRCIF1g/i0TKXRXG49nyJ/tem+oPFntdB7+dY++1fzr7j1edfKY3mL6QV9aOLHBcUwqL5NYrrWF4HS3lSG2ir8HRpyMPX74a6X8PweQK+tI1XhLxC5CTmeBd0YoONe/eVlpvBTjhu4lHe11udTljUWbq3vNtXryvI+QLT69VnyCuxazBc3xzurH4qfOVHFt7qey/xVpFnoDXeg9odtqo9Ai0nM5h925yNzX8H9sTEHsJfBFb5kljPoOd5qyuPdKPoSpOTUzFvB2RUnqBsD3vq9ilNJt4KeRsgcwy5eBX3lIbwZD+N/vqvnkirOS1HHnsINDjpmigFT/YDS4+VoMD3LBEu1lLNx9chzDs/EXldr8CxC0pHic4TV6X0w/CcixD0Yi43B8BRUHtSxMVwuPhdQ131IBhHpGVjwRHUgQJVkZQMQfteThXSM7SakmynU7Vtn5yqFCxGLtBZ6MhoB4/3adaOcic4G6f37Vyc07Ol41akK1bGGWMcKQ0ArRMbiDzvaE43OSdy1Blr5KRnniXVwQqcKrcSCoNMPdnEltiNgj+C4i/O7/7hDbLppzfjAgsjhI4vimaeukz44+9D4yB58J8msu2LIjeZlH+Y6NTMAvaI+Pt/19/aufnpRQn/MigUTgr46l3t9KhGXZFiYJU6mTQnK+/r8xTElx1UVsYSL25f4QaiFp7EyYDyTs/JShmjd3E+n8p2EqOsk6KnS+P94OloT+eLx8Sx2I5nMHF8OSgmHwif9/FbkNkC7iUuFjkb5MsIh6liLzGNBmmiz7krWwe/+/Fa2j24Tp9Y4cX37KrQpepuRtGVzsoZdd4GmC9e2by9lVN1Ln7PabDNxwPzlZ1I2ZzN7tIQKmLDE2mjEcuTLzxCVhy+GL4MHAqF+WDzIQ94shQHV8IQg4kJXEIlljqZmK+B5gXGrg83xnmRR6dKb/dZZyri+EacrlQxQFadCfpdvpHlUlhztMSTY5JsukPCCD2uUDQXWLo6xWB5PhPFovk6ynxoPaBj5c0rDCwrnaqtcKr4TJV7V9U+wDgxCHblKF2ZsitKqsusNtlVKBvyK1E9bwXm9Qw2LtVjX42ZpkzvmOUcqfne2xUr3v5bdsywnPmy82Vo2YAkfB6OUEPdWID3RSeAqFNVq8nmn94it/3XVdKaqEulilOjNjHbAf9qHksRtJnIHTimtz3ezEd/kEDVLmBfkfznX6yMGoX/B5/82ehUDwiKcLDQ8Q040BlQtS6ozpd3R0F043RkkV47spPTTQ60y4PpXNkcIKuKeXDyAdVJCNARYO2VcGBYXUpJaG91qrd2Ghzv21DnB09HmyJXqKKGRHJlmIT/KM3md4KXfXIWkQu4l3izyMPQM76AVj4KYq+O0xNz6E9zMEfrZJHLgfGLq4nUQmuJ+NQkZ+u6dAorZ+2zRl1piJ7psuhS+Wl62BOZfeVsutJZvqMC58db7FOeFvPVE0G22Yxl2cpQ/ujZp5nXL3A8IVEbjsqy454g5aHDYWV0Zl5wPMH5iG3l7yS3gz3BNrUZxwh0mtxqFR0q6zilIXWyLA+a0L5QkuDhfyRyyrkiE9sl+tm3RK7/pRT6+lFMlDMNKBR/vOPLpHxHXoj8dP7xHCvuB3zSmJN4y2YJxyfgrN2zGzTO0XEOjLvFlzpFUGacJ6tXh4hl8OI0D6f382CcpT1vITIPpGnV2zLJXwbyWVrnWN2DZ6yIKfhQiw8bkLNe/gQZWjUiCe9u8AAVjgKpzsLJILz9l+D8tOnHN8ud37lW2tNNKVfs6dAeh9rjnyx5ft6hGce3w+YdjxP5N5PTHxbQMxewrwie8Q9bCrcM/G1QCC4MovZ74kb9Wg4GHew6wDHQddQg6ACnbCYTI3tx88lKXRqXn5dvz+D2Y+le2YO6K0lN68W5/aY6L87Xaxktr4GjyNpoPHmXBtQF6nRiDCRqtG4KovidQZw8O3jBR7+24FTtH8Cpeipq+LMI++RU1WHa06kiqHQB4OnKvovaAPo02rMjdI71ZBdv514rW6WFS9OVzhJlU6aDLpVVKOmKNND9kKrgGAMVfZ3lnQqnPmyswoOqnA5DIE3gWE92yKQhPBuSUjmUDXdFcvftO/V3NfzxAMcXP4oet5vg4WRkxrLjrZzyuZCx28vAd0bxWSoGyunBsEwIPMvqAdGW8SYdb/slrabEo5tFtm8Q2bJeZHwU/Qg9yZXDUeal+ZCljgz1dKbsXKJ6BJemOiDJ0AppNxOJ6PB1eat7Ae6Su3LQ4zA0VavMYDROVKRMDqrPRbod9Yrz5ZTN2+wlkIxO1fDqITnrhY+DU7Woc/svrSKvrrTecjL/B2tw9GK56xtXyx3fukbieksqNb4PzPi8XBBQU2zo1CmPub6FC7BSGByD2Lf/r8gzTaZ/WMChLuDeIPnES0uNoZFjilHyhKAgF4bFwsP0QXLt86zetEd5vA2ZeCeTeHoFeUuVOL1DXu6F3CD0Z4uUB1Xeyo5PBzwnMsqW9+PTOMv7Mp0oP44TH4vMd7C22ndLlPx7O2l9pdwMb4BDhRlwAfsDbxV5Pqr579Abl7MF9g50qMxqFVprj6BNJYhl2HyLO9NNM4AuVefiu7oz4ds7qKKj3d0wSNm8DZBR5dP0sKcuVefie6axsiHY5uOBPQ1hFfO6nNyOYukbDOVPXvggacdNDK0YuqYsOeLRUl10JCzYIC4RqJ+Br09heV81H7Rz2DHNFSg+v+k7QyibUo598m4VK+WNHDdb+iUIGVokfGloMD2OkzLKzdUlpQicT/UCjLwN+rUG7Ju/BFQHC0HnF678wLmsDkpx9fHGudq2SdrX/RKO211SqlRZ8L1GumKE0HWrDuU3lHY4FvB0/jKrVywPjrmTJhtSW9j5q1dpHPXK02l277Ka0RUr1dlVq71ZpVIbhGk4VQMrB+XMlzxalhy93DhVbBvk34HlU1VH1rfS99dkZsOY3PXtq2THdRvQHKHwY9GaDcqr5gixVo4RNdL800ibr5XITfCw3/TYSL5F9R8KWNUL2A/g6xmS6NBVmATOTZKAP2U/r1AoDZouxV6NyYAd0g9a/R6vlKyVVaeKDlVY6sQOsxto106Jx4B1PKjyVnY8qao4JCyvA0YZQyn7vIvXgEnUxWkeuIKJE1yiJl8M4uZXpX/ixoU3qO9/XCxyNHrGH6PG/xQ1fxJOT/blRtoaXYjQLnSo2BC94nuBdgM4uQ3g3Mjz3V51Tejmi3dDIIUnZ9NkDedLl02TRZdqT2kgZ1Se0DNNVzy2frzF3h9zBy7N5EQkf/SnJ8iqw8o4iUXSajZk6ZGPkurIPjpWSrz4vYEb385pUh6UJ1brOGlQHWRSZ+vi6RTow+28ngok4Jea1XlCWXxHynes6GyhM+vPzXQ+QdC5JZH6XEMmWiUZOe5UqYzAWeM+6aTNTEh0468lvu1aKfH5ra5K74ZzauYLzpEyzpMXx2Py0voOkn9b0KSDbS87Bs9W7fDXnGnJ9A44Vu79VbBxjhVrgE04Lw8yg8Hdt6wqZ7388bLkuBWS8McFSJ8BypAFZKqgD/g6fbTR9itul7u/f63Ut04JHzUO0SbprU+XHO3LJlYF/nUv5MHw2SsUSZ2rZpxcg3R/9TiR/6PJHwJ4bAvYz4g/+MxasGLVieiFF8ZB8JQgDI8OghDX9KhuDmgNmBycnKHMIS8TvWQLZT25F9LeTlheCTc52dkqtUEHR57HCEl1lk8DJs7UFjxonCQtXNndBOHLYSH6j6A6edfCiz4PLFD7wRtEluA6/Ry00NNwijkXulWIqvI0xV4DWV+pwFt/e9MYLg1bvICpeTCIZ6vlYBDnvJIaEH73nK9rQp9G5Wz2Pk3WMJPO4zNW2SR5MVUo6YoEoMuoczZdZfdkw2KbtwHmKzuhYo80zUYkRxy/XJ74x8fAqZiQVpsrVudJdfgIxKKF0zRkEPyMdrfDvQXHN06oJugZEzoEnqydrDx6Vp5qvE2nF2YWLBeDOlJcrbLHoQ4VAi8PMk4VCHry2PiMbNgZyfITT5UVRx+KyjHOmgY+YN2sS3TLb6T928ulQjXznw/IUx0alg/H6Hjn6KgD4Rwf5a2DxHnOd55yIfOKBtLdpnO2Ng42jemmTO/MPryuNjgeVgMpD5e8UscDU6iO2iGDcs7rL5TFq6uSzE13IpF3Fzyd/sKvUpFkbE7u/N6VsuWqO/W3AkX9UDUulGmLfxQFvGlLNqtpW+ptXoynzvxLAH0IBs7VT5DL6x8r8gfxnkI2wwL2E5JLLgnlRSdWJm+p9xX7q9Vasz4UNXaeFLZbzwlazacGUdOslWqPA1j7+v4pThwUbHM4XqmTlelQx3aYvUCncxs4hr3dxZE6HuVU1sXnqA4gj3dxOph4ik4kCgoSlWrSarVuKUry2ahv6NLa4sPnpFRchjSr9CdA7XCThMUdmDBnJIjngkJ9Tk7fXA+CtbaiFrA/gJYJXi+yCE7WqehxdLQeDPWR6EFDDQlqTVwJYK7kQxK8kCT45I6ucoFyjsZ1Mn/UI9MI2xB+VZXoG4vKUiuEwfsLgRwPXRa2eyrp1VWhy6g9Ie32efRMkzXOpPX4lM2aK7pUVqGkhz11qToX3zONlTtqcHkbYL6yEyp6Op6omzjBvvQNT5Kofbe0W01ZesSjpDywuuM4aIY2UddcAnRVtLM1JINMA8OAMse9nlHRo9z8ps5TTs6vVtFe7Wxam2VaXnWsGMgj8F4zbwHyRxI8G3OOQaeL4UCu2zQht66fkqPOOEOOfdADzLdZFLDHv8lPGUk23C7RlZcKpxl+zqYLLA6OSR0WR/OBeuvsUM44XZ7el9XGOUIMNg913hAyeVCmrcsHdsTsWF3mJuAgtvl6CmvDeBxa6kT5FAHRMomB3b+8X85755/L0HGHS7xzswSTW1H/3pMX2Fce+sA/nFI+pzZ+7d2y7v+ulfq2SSmXy2gms0rFdEyKreHZNMwKDKMVaG82uQKRqldDULWnLvkGJp6/fJTI7Wr3ewxU++6RXPkJXoWWZGq2LFN9TVzrtoIzXna/fQ4GHSCQqz5Zk6g8lMy1F0mpsEji4hJ072XoIasLhXANOsqh6PD8Wc6hYakwaHo4eg/flFyflqSJQa8dGp1pFjImiLBYxhyCqubg9yc/f9LLT4pdE+JeQnu9Mpb41AYlvtyDuoGhlx+UMdEhxBhwc6UBmSgtkh215TLWv1pqSfuKBxbGtlSSxvEY7UeHFb4+3h6fTrzRBLLcgApYjwzXI2/wsiUKwh1J3N4Zx8EuzA3j/VPNSbkKTtfa+6/TlVz/1bLUx4ock0klbgSNyVbwqLWonn3HV3FqukpkNVphZUVkWV1kpCVhmb0TGdLR6kfv5O+u2MiYn4MdLQk2NqV256kyNbYWyrdV5PwwCP4JU/DRaaOwaS2r8ARlM5EWu0lD9OzufppupjuNlTPqnE0+SVeavMEe4lXcbZqMkGK+shMpC2Z8LJJnvujxsnrNhDTmJmTZ0Y+WYnUJ4ug0wECNufF5j2Z0ewvYawHR6jolsHvsJqgDxeCcKyQi1TmEc4dOJBbMmwQbzoe8DairVbBRlx9pVI95ZrYt1920Ve4arcvpj32Ecaqmp23ZGEgspQxHLWnNSHzbFSJ33C7hNK7lPOeKToqZ3ugg0GFwFDp1dIyN6n05dYJ4iOaYUofJd7TIu/QuzsnMg7wNvqPFPEOUf3LHtDSnm3CsjE6dKzMJp86V4wlEyySqfOnRK+Vhb3+p9K9aCu+MvwtCvvVJkZntGOjmXJQCZWH98rYfbznOrBuVjZdeL7tu2gS/tiDFcgllol3nmJmGyUwu1JvmNW2sGm6U1xUt8w/BMqpHDSTJl2qJvPGc3/PP37ge14X4+x87Jy4mZ6MfHoHOMYxBWkMHncNZcyYoxmNJEm5BpWxqh8X1pTi+Ux750p2B/jTlDwPJNz/Rl6wYWgJnaClae0VBwmVxkBwSSHIIet1yjNVD0EEgB0sRFuFqqk/KuLhnJ2Fv5gTCTpP2Nm686q4Oiax6gLTHNkmyc4MUpkYlmtghSWNGCpWKOll6taCrWbDnSGH16mTJPClrTgD5VOgN7f0OWiCQXpQBebmya7agehxWpyovv9j42fVCP5ypYdlVXSo7K8tlsjwicaGM6kjklMK4HBZOYF7EqZoTT6fwpuwu8ArVTXStNvzP9lwQBjsxqWxHNqNJEGxDGbbhOnU7Bv821PL2YrGwbXY22dEn7R3Bo14A3+APAzjeYPp//3lZf7l4FKrrMMyiqzGhrggLwWLUFL9pxCdxZ1Cfk3GxeEcYxb8IHvPyXx/scXhJSf4E+/w7NN8a3bHXtAo2rWVTWIWSrkhgN2mInt09n0aFrGEmneW702QxX7yyPeypS9W5+J5prNxRg8vZdB2vJ8/NRXLUCYfKH7/kkbJz/dWy4tjH4UKtHzZ2rmBizcAmUj2gYxk6FV2GoE4/L1w6JMSJ1pzRoeOcoE4TA2RSjnV/hcqPc/MJZZ1jNHPkafdNog4VKSL5oDpXq6plaSehbFq3S668bpPMJiU576mPlsNOPlZkyjlVBKiy3FieK+izO2Tu7suk1MAlxKbtUuJP5LgfLRIdFeMY6BdyINN5YHnpBGkxqeMfnA7GOZuO04T0Ov27eMiaN/XOxlLIbtUndbJcvHW0eBuN+wpQz+PbJvWVC6lTNc+rFlgFDexzAuHYh58sp77iWVJZtkiSOThVrHvE89eXydyYJDOjOFbM4TxmJq7x5bKhTN+1XUavvF12XLcOddaSShl6OFzOidS6YNlAudE/ZK0K/JvD4oEbXvfreOpZR2rOPBJtWhzrDA7roxuT5B0v4I+Tf09hm6GD5LvfrSS1u9+GRns2Jssjg0op0NtVBK8ScNRc0kUniDF/T6J+diRBuBn8XWjU3+AEeJmsXH1teNwFDZPovgk0ZCA3fK1fZlvL0eFXSxKujuNoDU5JqxF9CI4VJ69gBB1gBL10BFU1iNqqBkWMQE4o7BHsKKb3dIJG5KAqp2f3w1XT0iMkPP7hRhWhqqbHJJoe104ejq6XeGyztCcw6FGgQomLOzr7gbom85sOfFdL5qBlc7B8qgNVltTXkbcyeQ4G7odloNxqSXtmUsYGVsno0gfIRHlYpsN+aRRqGOAB5kKMHIAPRZ8U7JTDg0nMkTa/FPOVXXdk+hz35x5eJXQZHO6uDjxkKgkqDkECvp19J+RtcMY2Qd4UtCNcZpU3JrXWaHDq82eRVb4A9ynEX/lgTVYMPAhz+9movdMw2RyGMrNP4lJTBnB1HerzIq4NCEx0caOJax25A0f36cLwKz4YnBEYb/cg4JJy+Bfo1RejVEtjFMuBRczAyhn17uwJP97STAbgu5JZRdbeswLrSfkog4yBwW7T9LB3ujQqZzNf/RA86VmmC5l04Hnirjdwmf9PfyUzm6+SkdUPwrDhjQbG0xhB0/g8YZndFWR34JwU8k4x7NkV2R91TrTzouM5b/SSSZmOOjLkCbd7XZUiRTwDP5mCk/6mOzbKr668S8bmKjK4ZIk86mmPlmVHrsIlxhzyQCZdx0ziaAFjZRKO1S9EmlMSthIpbhmTcHwGh4N5GeVKnQXynqxOEXmnszLt/NWlTPDsKDs7l3cmnXVYnJyudJFCjpqRTG6fVso4da5oi0NjcbUZGCDwg/z0Sk573hPlmIseL8VaCU6UrR9CKV/tiwlxdpcEMztEv0dVKsvsulHZ/qtbZOKWzdKYmNOH/flwOpNoeciw6ZQ3eZFia49L9wDJ3v5jgFLVzh4C+60CxOVL/xkz+3ZcjP/N40T+3hj8/sH2NoPpj15wWm3ZcZcEI6ueFJSr6MVl0yFZGSkg8/xGPQcWKQcAKzaK6qitCVTPOpj9Mkji/0W44mCvZumzTqevqiZrcNkWFYakXliGMq+BJ3gouhFPUqtRvlXwkJaiUANIUUUHq6Bhazh5l/VNsnrcLDIPzA9UcZODqmx8Fzwl0ib88vzK4yQ48gyr9AFbvim4OSdJCwNh7G5pXvolqfT1m8bSeleGmyyf0l7wywaGpulxuDgrp3rb8c0oQJka0sLgbOOqpzk9La2ZGWlPjcvGs58vOw4/UyI44Hw3Td53oXt1arBD1gR8jzfQVcwe5VYVNj2iVKl9kMH2QWfLXdPxiuMm2nQOtV1HPPvlLKK3x2EBDle8KYjheIXJBimWNgb1wg6pNSaT5VtngkNfXz+ofRUOfvKzry6VeJyv6Xg8JtGHYf/so4uCUqGsx4TJStvEnYC0WfJFZC23+dPpuuxa9/Xm+Lp3V17+zZtQNQf8WN5WkvejzK9ES/SnO2O5LZT1ZMf7qt3a+4A+jcrZaDfIw7cnVOhoutJYuTtNFr3iU13efg/xKu42Dbb5eMCVnXTr1khe957ny/LDl2Jo2AthBdPSkNTKCkszOsLjfbWD35ucY6UXPAjso9pPSc2c0eGptzrXl529Cw4cftw3nSk+pM47AX1Vmdo1JZd+7wr55eU3y+CKVXLmYx4l51xwjlRHBuFJwI1gHmmDgiprZVcHdJ5a01Jf92uJuFLDh6+bbQk3j0lhxyTM6EDwJA9zOgnklSJ7Kzu9rjS5uNQp4qFxQ97EqQOkcQjWSXK2vR5Qd3LWIYv1FuD0zjldpXIrVhqPw3IOFfxEmUHRFx2xXE59+YWy7MxTzCMo/LwQ4uzGGAMYtyLVisjUdpm98WbZcvlNMnXnVomxL17DsX64DybzqSYnZTkdT4JjMm0LApZbxlNlNiA0JG/+jYLplcDRhbIZJ3dh6rr4Mb+nb2dnb5NbXyxrFq85/HnlyrJXFUeWr0pKVRx3IGGpT0qDy/XzCEEZ/gcdAltdNqkl2LCByOuJDhUEtxOdoRUkhTug+gEGx7fRWtcG/7ttx74+H5N89auYKW4oJGtOLARDuOQYLRVnZLzaVwiH0MeWFGuFJWjIQyRKVuGqfQ162Wq0EJypYDHoCDoPv0jKSzi9/sGVCQ7OlFOhpWFrk5hGziAnGvRUduDyyJhBgD4p4ny55oFw706y+vmR1Gdk5t8vkZotLq8C3LlSB4XWuQpGpkDiQ/UdcDB3YMqkgfqojf+WxM0mroyaoA1pz85K1IBT1ajDF7H71i3GLJysux/z5zK+4gTklN9xBw8KtsuKcDZn4UmOzZW1Gz3iu1RQcK53EXT8CRYdx4jjVw4yp6Y29slP6IxjUt0F/TYJ4s264tWONmN22SYJHK9GskvawWQwUqxjEoqSSiPCmGjL6ZujfX3IHpNHmFz7haUy3j4D/fUpKNBjMG4OQ7uWgwIKa8uZ9iFtI8umDE9kcKQaU9KaRFFxxRm1ZvX5Xt5OjqZ3bZgd3/jBoLXlK8s/INtQA2kO+xsXF+RzGOPPKQQ6QWRhq96SbFuB90WFp9htV/DT5uy60lk5a581yqTx+GyaLLpUVqGkhz11GXXOZr5yE4bFNm8DMB2fs3riRWfLQ5/yCCnwvURsbc3QpbEJ053MI+8LmMQ5V7wlqH0SxM0lPoUjYHgmtLw9oRodNwi8/8bAFepyQZJKUerTdbn28uvle9/7tay7e1oOPX6NPO2Fz5LTH/lQtdHvEfY6ngzvKBynaE4aG6+W9sQmiEgPO65cBZt3SrB1DFY0xjBE2TSgOCynThsqUw+WVHmEvFO0l3GZ239dwThd3C99zcnRGf2kjftFoMZDz0sqLk83cE4rDZTklOc+RVY/6eFS7K/h/MHneWFBQwXyYpvpYyZognYi9dvulC0/+rlM3HKXhMi7wAtk1hPT8F+D47FfUONQWt5SbI1e64sB5aReA6dbq7c2uoalMuOZhzFmXAG0mSRXwvQvzhf5BZP+PiHY8Bo5tlgaefnA0iNfGhYrA0n/Ih0oWgloTTasBCUpjRwulWVHwrfiAo/GasPYTYc6nevUpPhHR2jB4bkRF+hfg8v1w1Ix3l5vx2FQqhb4aozWTKNULhWKLey8GMeVKA6GCiUZESkuxg4Xo7WXYr/LsOfl6BrLgyRBQZMB5F81JyTeJMeOWDTdNRhbzBR5ea+wm0SZqPnsoGeUi0bdxcWKhEedIbKML8PeA1pwaH76BZENN2CuQWfX/LQnolJJLc8YDiC7I+2kynOC8GxAEn7HSwctByhOzm0uLYMiPePMEjPyYv5MBcqzPakP6vgTsTsf+UqZXHyE3XMW1PEb56eHO2RZwIcmbb9woJhOgHn0sJ0Xu43sjV5JWBZ3IOj/qIsYqgaqsIHDmE6CeAwT7zZ4mNsx+YzCdgcmCjpkY1HUHiskhcl2nDSLRXin7SSSUsXekovanP4rQXiItNvn4wrzGcjneP2gtzYKd0pKW0cJxzgdyof/uDklzZ13SmtiPYqJ9tRym1MCr1DDxgT3ODa94/Z/SpKpT638oKz3jmy/4RJc70ZF+Q/s/km6bwJCyhOeoGwmEoCcVzlFT3uHfDpPYHV0oad91jCTzuNTNmuu6FJZhZIe9imylm8AAP/0SURBVNSl6lx8zzRW7qjB5WxmpiM5+Ywj5SmvvEhKTbt6k9pxQ94l8vUOTpeHr5yn+9Cp4smafjWpWz5h6JxZs/MV9QwKzivow8y/hPTVoj6XOTkxKzf+5jb56f9dJevXj+nCy6qjV8kzX/08OeUx54rweSG+UkGPi+V3ZSVvqcKTOYdGdWlsuk7a43dBtNcC0Iec59bvENkyjmuxwBTXll1P/Civirbs+goBp+tasTJpjWNkZDpIzlky1QCqcy2oy0N5xnPu8fhmLONbp8xqlV2xakKPKpGgWpHiymVyzGNOlyP/6DFSXIRzNOpG3w/m5g0eOh8p4Yod6qwxNS2zv71JRn95lUyv3yxFtFmRvycimEQLZCjZVEeWZURI43EsFFLe2vGwbaSqWA9W1LowBibO5Gf2ZfIxr2HAWem7OBO9/Ak4A6rx7wmCDa8NXzO87OTXFCq1o/XZn75hCWtDiGGHQ2vwV15cxWjNQdUn1eXHSXnkMETxCsXC79AOqY5gqyJw5QCNGzdxVojjjejM0CZ8vxNGk9RQl/1hGNaCCq67daDaPLS2LdXW9HQ0ITUbwKY5qHD7tkjFnB6gwxIXa1I4HhPD8Eqr3Q3o4NyNq6trvifB9CQUGCzMlsfPjmlGqFJ1fCw1PDsoeOrsT51NpwVv48BYe1DmhbgOb9NqpyelfQe87TdbHZY7z32RzAyv0jzz4CpWET71Q4s7ZBF8k7R5Mv3Dweq6on6XbYp9c/cUSV25STU4HpTVgzqK6w3W2CzmMD7UMM0TDRQNurgYBEeENXSAFtpArySZmdsXqGMdk4nnTiJpwKFqjN6GNm1IqVxFlpgQdQjBLm5JPDspQX0Kww0T79zE9ZOjt31ockvrSyd/Tefh/YpLqnJY1JKvFQJ5qJaSRXSwdeWrfEHZTCQAeT57omcaYjfpXJNlQB0KrHFpfMewK42VM+qcTT5JV5q8wR7iVfR1Hm9YbK2u1YxkaElNXviuP5eq71gpnJ2VMwft4nx0KXrA9UkPqYOF9An7IykI5xKWR8tk03Eu0fkEgcsxFZxvqmWpz9Rl68ZtcvO1d8kVv7xZNm0al1of8sEAWrJsSJ766j+TU5/+RyLbRs348Y8lbTRQZX295elYtOvS3HI9LkxulxBX7wraIOBknhS2zDSat68PS2FY5pOcpticJw3vTvxmXrQ6zpU8TKtPbUh9B4lpPJt0xcrZeXHGWTPF40tB6xMod6Mts9gPjlz6Dlmir05Yfe6DZNVjz5TCYJ8+vG8+T4OEPCR9oSeOEbrWznGZ2bBJZm6+TcZ+c4M0xyakgvgiAnfj9k3BlTfl1cDjtYxGJqOEBpoH4gnOhY5HO5M3caauTByVRp/JC/nwHVcgTTjZ/M7pGx4nMsEUvw8IRt+8+F+qi459QVAoFuhYVVaeLOHSw3FQvPpgZ4Qj0OZqxpy0ZsdxXq/D8VoslUWHwdFynwewnZZIOzfBlrVsxgaDTpcitTUMSH05BdNBmc83NfTz9fWEn6YXdhffVRAPuX2wJ2RAOV8W8DjB6re8Sv1SOOkxcCWHbdxuwLzHt0h01TckmJmUeGK7BPw2F7N2PdX0ShDDm0He0RnnCLLy1HmOVWrPDk2bvXes+MqI8aXHyoYzny1zfVxA9I/XgI5VWeBYlXbIcOa8buunZ7v6OuA+0a6Oz5VFbXI6t3teuTveUUyWdkaxsOmU5PN1MDyfuWuMr5NoblwKZfShyhB8qirOZzw5GMcqSXARtPU2ae66Df0EfS1utae33/L+djTx7sP+Xr9Ws19xcVEeEcTy6UIox7Cb8DjdoWaOXeOMIo0nrJBpYusjEpnu4eDSGOIxHaifSdgyKUghM09WbxzhRKrTnNlZNr9UUqTlIPXyTK2y5ooulZ+mhz11aZxfbiBlyeTiSbgaQF/9dZ98k9S4ksMPHGcqz+MzB+OIb+vQS2fqqoOcnPb5XFrtzwh+v+Zb1vtqaO9AxrbskJtvvEtuvu5uueOWTTI+Pgt/AOejSkEqpQQ+Vzs652lPSc576YuL+pC6rlShkf196XH5vDJWZSmcP+NY/bbjWPn1VChHtaFVv5n95g8vDeLmX7IzmjkURdd50R4DhjBlnRp1bqTMsW3aQg/V2tN5Yhq1p46JaIJEnVUpyHSkmNDa6C8LEdeYrcuWdZNSh65vsCrLTj9Zhk48WpaddrwMnXCkBH1wjKZm1Hmi4xiUcUz8BR+dqc1bZWrdeqnfvUHm1iFs3i5Jgx9KruDYURfctwZTXgWJ1asjyH81sFEsq+pNOi2v6rElb20ZcITGnjJ5RpFHHbGaFEzj8mCkzZ9/AWg7TsYQ9SE4Vu9W+98DBGPvfMC/lfoW/wk6XBCWBqV26MNElqzQSjEWdoZi32MHazd09SrkLwXK8JDdYxX5QZyKnj5vkxKfJ8CkPJERDDJ5+ZhPb7GH6J5wddET80SanpQDO1AkUXlAig96EgYBrib2Bqjv6IqvS1ifEpmbkmRsu8Stunr0pteanpt1lNiJIWtHN7K2n9rtH8cqaTVky3GPku0nny/NEibIHsdsHKsmHKtdxrE6EO16T9qUmKfpDOaJ7HGMqW0a1UPOxxGZvHZvQ4cpac6ieVpwqPoxLNF3MImmpmwvBSpjFFelG38BJ25OirgEn53c8XeL4rm3B2vX8YdC+xVvD+UV6E3vwGXScp5TU1g+VeXbCO2cV2XSdEUC0GXUnrCvafgMaQTHqljE5SR/5+3g23czinmnMYesuWK+eGV72FO3L2kwYmVmJpE3/ctfSa0fJ1a+m6jeMNQ7vPmRy1DRS5fPbK8yN2B2XD2pcBWlKI2xGbnxt7fJb66+UzbdPSpjYxPwlyIpl0OYFbR7j/QHMtQXycBw3w+f+ua1E8NHH//HsmsX8mJmCGljkM9RJZaqnoErVg1pbbteGttvhWPdcay4jcNiVBw+5HvVqUXPn/yfr7y+WAj/2q1a6dxJhs4QbM08aYN1kOgU5B2r+Z+xgo2uShnZOWB0ZuJ2JM1GQ1eo6lFRlpx2iiw6+3TpO3KlDK9YKsGiQZ2ftY2ZESuLd4Qmp6QOR2ryjrtlduMmaW/fIdHElD4ri8sIVDuvJDhv2P3rBv/Yp9YB6iJqcN8trZYifzgA6G08NWFZqTBpTdmpBk3jTJ6apYnUolIHTvNRWTfGxOWlNkiovFIcFjbNJFmPYXrxY0W+qInu4wian3zuvzemNl2EFg6CYkX6V54tsni53rIzXY3E0rRzIvDknDpdLp5gvKUpnI7w9Jo8Z+eRbJxFZl8OvewsVfRKc0+AVvaREw162XR0dGracKxKpz/NavYCfCbqjsulffe1UsBVRtCsSzwO54q3fLQzas8EITUOkAbqtXMamR3ZDIR771ixRpuYFNad9VwZX3OKvhSUeeZBx6ofDtXpcKwGA7dilWuPnm1K5O0sTTFfun2FV+7uQwB6KHsca2qXRnk2tO+pTzcdmtEBui8EUj5sq3lZHaG8MnDCWxLTsdp6Ba72cGWKK9didfUHgzWDF4cXfISPee1X/HUgH0EzvAgtwR+IGPjNAj7TSrkmMz+48OCJyuainZxR34M07XaIrg7HqhxjTLn68wDjTDYqdDRdXdbK3Wmy6BWf6vL2e4hX0dPx5DdRGJLVhw/LiSceIaeecowMHrJYCtWSrl6qk6WPBNi+o6THsd8bsGJcwUjZX7kywvMJnKap0Qm5+aa75eqrb5EN63bK7EwDp542r+tx0qczBYcb6fqrIouG6FQF0mg1L0v6lrz1pZ/8/MNwkfk+mXULr9yH7qxD3X5143iCPINxrJrbbpDm9luyjhVILGE7qAx9c+BZ//SM5KVHDU/ODL0lkORNnMd0tUnHHquN86eVdRo1fIYqzzjOnc7G5xHodFmez00xb67ylIaHZfFJJ0jtlJNFVq6Q8mCfFLi6xwxn+fwUHWecByYmZW50FMcyKpMbNkpzdIc6WwU+LwvnjA+h8wF9jjPdH5JzQ0pZoTokm6rrB57rM031efgMWa2/LMOHDEihhHpTh9LmwaLafMw5hjFWz8QqQHTHnkYaPq0TaDUt8mCE2rn81M7wuP6hc3UVYl/xOJFfM7f7MoL4S2/8Wrs5/Yzm5PqAK1GVocOlsvIkkaFh7YTY8OgMNf0PSBmwjrdUSa94wrOZT6/w44CMrYOny0T3sj2QYE+w8FiDnIKdBR2qXRuR0mlPssq9AfKZ2C7NK/5TSqwL5BEgxFO7JJ7cIWg4YwUd28p0WgS2m3ZMIzOd6cS9HCsT19uxop21d8BkODlyqKw7+/kyN7BUbXuBE1KftOT0ypgM8dVKHECuXrraNSffF9rVkg66FFDldX7aXBxtU5UXl8mjh03PeKtLnVq0wcSYzG26VtozW+E09Ett8eGo8uqHw3bfm4IXrN2vK1avFqkMBvIdnDof469WKZtvLsgZlS/YfjBffMpmDNJkHeTT5OMBpkniAP4nIwOcMDqOVVd+BHSpupuZtww9TFN0qfYiDXXzxavIDcLtY5gbQPkyyQBOypIlFTniyJVy5FFr5LhjVktt5RLhm3T4Y7qSdWJS6Dgng43rb5l+B7gEupMePOzpHzSw/1arLfWdU7L57q1y8y3r5M47Nsjo9hnoE1y342QJhyvkrSuutAB8JrBaSWRkMJQB+BBldOtWO75VouTNL7o2+nr7l198Q6Gv+gGZtdcHmswrg2E8vc+TUKaDYG8F7sjeCiRJgrAVlvq/0fcnH7+QuvFXnLtIJqb+GnPj63nHWF/WyWpSauqJVaRzps6bPkUGoF23Au0KFpSq4zuiwlJBnRf9DRZCcXBA24MP8TdRjzEyY13R+TKP5oA2mqCRoAb1l3w8WxvweBhM/rorSuBTsFyQA4yF+nRD3481NwGHNe0CSAfCQ6jUirJoxbCUagX45Twf2DwROvXAf8szEeCcKs0ISj1FeLzKNMY/89M60fwMr3K6LyND/CaiX3L+ffzN7EH0xTd+JihU/l+QJEFzbgcuCHZJuX+ZJLhkCAd4tTMsgb7Fl72ONWE6ocJ2yFSnpFc8AZ5i3sbpFb4eyKQn8vHpZjfolWYfoZ3BR5fCg43LmFiBJ0AcUzywXMITzjO6vQWcp+i3PxDZeocOMHY0Pjwe12ckgXMljTlcodDBYsc0ztBeOVbWztijnJ5jpfEptfYWbQz2jQ+5SHYecYZEnJy8OB90rEpxXU5v3ipLKig3+pM+2MIqYfmU8Rol0z7zNdZ+aFOiVxvNC8TvyZ71l4GVlfhx4Cn6ep9XgE9FZ5OLV4cKfYCf6KhPSDS9U8I5nMymtkptYJn5rEkRk3Gj/t5g59w7w9fu3xWrt4icgnPiV3COPkFbv1ez5NsGckblCxgbefO8oteUMF+aVO8ZsAqjKNTbgMyrWIRjxcthi678HaDP5pc1zKTz+GyaLLpUVqGkhz11GbUnkOVvd2+fwPyCflEKE5xscdKGN9BuRbpYxcda+fjNipXDsmLVMlm1cpksPwSO1siAlPrgbMGTqZSKoCU9wdPf0XcZuf6Hg9TbVAg84bdwUm8229JAaDVwwThVl7Htu2Tr1h2yefN22bJpp0xNtXRq4B2oEry5In+XhHw0R2xYbjq21bLIcD8uwuBQqW+ByHacbMQ89PaXXBN/lubxZZ97eVDr+xh2qGnN8dtK0AZwvNsgpDwJ5bxjhR2n0fojkyYO7StD/++LzzdaOFfPOXdR1Jx4J6riVew/xrniHAmB/05WhwkyeEakKzygxsmg3vQ7Pt9UQH0XUCe8C5GgnUy8yU+PD4HpaK9xVsc8mQ/tWHS2B8FkGUckVepe1Z6vV+CvCtuNtsxNNmRmbBbnfLQRyqj7cWnJmH/6PVLpg3O1ckiKFeNcpc6QLRf3xuncTOncsFxu43iTm6bTYHnEaR1ScLwehycj8I49+h1/Wv5p9IA3XoCzHvO+LyJof/mvXgX/+MNBUA70/jcOpDl1t8yO3yGFvj4p9i+RwuBqKY2slqBkvGhtzRQQVPaUbKEULp7sPHo/bUZPeEJPewer6xWlmDdiL4FW7YVU3SseOv2lDPbNTtSYltbshMSLD5Xq6c+wNnsL5DW1QxqXfVXQUhAh8+lGdMAANJnhiXVC32HE5X7TGdFW7KBoM8OTUp7fsdI47dRGh42l1p67btZl9MizZMuDny6NMpxu5o34XuDQLyYNOX79N2RZPCnFkVVSgGNZqC1Cf+Izeqgf85SmTeFjT21K/I7a1SMGntB1LL59Dztfn7chn4kHZX/CFWrSmJDW+Eac0DZLNDsu7ZkpGVxyohQHVsEQNhEfZsVVb6t1UeHWyteDtffse4LzAY7Vq7GXt+M8uNStWKWtkTIGKuZ0lOez5zHmVQqrVNKVJqfyBGfPW4B0qhQgdKz4s50UfhqPTwFdRq1C1jA/zTmkbNZckVHl0/Swpy5VW6YRB7J+Co6DVfCo6Bzp3Tg6K+A5rvX5nRYcI/QGnGf5GmipVkX6+kI4NlXp769JGZ4OnauyfvXB5MdtG3MLPwDMC6t6vSGzs7MyM9MChUeC/Oi80YmiA1fiKoyuSmlyLRDPrXRMiihYuZTo11MG+uBQ8bfh2IHGkcbJevSAtS+8pvUZm1ral33++cjvc/qAvI4DanVjy+jzHqU+1TnH6no4VrfhGo9Hb8CVM+y3gby/NPj//u1FVq3Y8afHDEm98n6wLzPTHedDlIH/ljdzLmRzkMiLcyd4gN8jpFMZwpHiClUBdUNjk5bZmLwI6gxjNozXjHEMGqf76ti5fWgesOVx8GjVFA3cRsO0GxHOPS1cfzelifbiKhUdPr0Vj39XfmZhKPcLynwQD1PpH67KyCEDWv4I/UBtbV2oHfOwZVPg+O0pI8szb/ZDpqetl66zb8Pny8XnrVCW7Uko73lcLB82Gd73wFuBxyaF4s8xhJYbJ8CMgvqumzEJ7cQI4U8xA5wIeWVzGE6Mh5qRylrRvqobA78jO5LqCPCp6OkzNoSVleTjCOgy6l42FvPmcU9gGnh+sE64L9QhZ5O4LQlXEuYmpD23EyfAHbiym5PScY+SgXNeYJLsC+D0xBuuldZvf4JJias+6H3aO3mtig7IZ6/mpuFkTWKfU0iAOHZQDnC1NdR3lAxvqOnIOcdK9R37GPvYueqBsvWMZ0q9bzH3asqG+N5gfcRywtb/k2VTt8CurQ5VWB6SEM5VsX+xcbL47UT2K1tOMDZtD6Tqg9GuuQgVexn7eeTT+LLllXh6tmMKZ5PTUdTVypa0xtZriOZ2aZdLcJIr1w6Rysixxo7OKq6C43bz7rAYnRdc9Lf8uPV+xVtF/hPk6dh9d0PklZ6Qsr7Bbuz9+WE+G2UzaTJEEcch5rSOhlNdoZB7xgrRqYWfGOiapoie9h3D3U5tDjmbfJKuNHkDyFRNw2ncOhdmu5IFVa4spMpDSYerVjYrW1yJiHDWYmDXc8GBSTQdpzdQ855lnBvgsektPcYRoOrceWndybFcCuBMJXCkAqliv2V4UWwHt+pCf6MdJ3dC8+74IfEXX/ZJffelonX5F55ZSILPwkkZ6Bwk9uPvWFlufJ7EUVyQxHCsNl1nfhWYcaxQd3HcSOLWl4Ze8NWMY0VMPuGYZXOV0ntKQfCSFudFnRZZV5wbYeB41B+dKnWguCKlt/noUJlyubogunhl+G/0qmKeGmXyp6ej8z005qjMlvNzaw5OL52oRht8W5r1lrTrcKyacIgZ0MZ8yRGTaF72GMw+SI3c0TFjsy8eIp+3GhipmfR6nkDQPLQEMOKxq6AJ1LmEqBrO67Qlz3RISFOqjZHLizQnazz+odeH2UVugs/+2sdG8gNmd19DgAIH0b9f/FY01TvDkHe1+c+rnkjqO26GdziNEyHfYRih45VxAhyW0qIjpMT3FvEXgThYk5OljiHxO3xKnA5I4x3mscvoHTKCQVe63WFv7NzBzQMtv8sHJzK+XJNvvZ4bM0FfTzGnKwcYrBhw6ODFPhl46LOldOIFNt0+As5adMeV0r79CimCDzkrae+zgR2y3dBbhNHUuFLquhwrq/OdJw1c5tWOnI2jU9cEGT3qYbLjAY+WBpwh7i+tIXb8eRBhMjts16/l8PFrpIxJTccI8+TTAVwl5XJ8sQZHi/fxF8HRGpGgMgA94vTJAZv3bvZhsLdtv6d8CBbSshl4SmXzRvl0vr0f4dtZRivGsB2dIXomQx9qT2yQxq51kjQmVQ5Qt/zFT7m0BE7VMTC0zilmsLjdSoJS8opgWfHTwaP272rVm0WOwZ6+gXAiev7ugaKnLZNrIhV9neXns1dg3HWp/XT5SMgJnCquVPlNwNcs8Dbg3j+8bpGPI6xCSRqZtcpMdx4/j7kio8qnyck7mwXZxbelGdXugQS0q5Xo3ECEzDy6puS9APPplUxPhogtwZmiI8XAz/3pi304rAlXWGTAlap2klwPJ+8dL3pq9PVgrZ7LU7R+8bknF4LwX4JSaQUa02qRKC00eUszPImjcKz0zevXSHt8PUQcvIVxrKJ63Kp/cfjF//USq85g61OOPESSynvgI70IDiD6lTnpc8gZylvLoRSrJSnxYHGc+gwZ7WwePmOryEiuczIfq9dU/IfCzPWGb87i4qrREpRWnagmnCje8uVqpN7u47NQqCKWh1kplGHenTzNecDtLxtn+I6OjcEiLF49LLXBijppGqfHThP8IT/XambFzvA8j+DfgHkyzmSraUw9MorpO7yrXy1TysNtB8E10g/6E3nuOffB5620tyUfvWQgXhJ9COwLwmLFvAkaNZjgxN0Yvw0uwzQv7czBcYO4sDwoxZE1Uko/d8ORwuwQbB82yMsWvWYZJb30vo7wZD8ub9YzL0Oy0AMzyMRbpRI2MnoGvwLOh8Vjfu6Fn3qZhvMyDTolSWsGnRknOzPKTEB+miXKGXMZvdQvgw9/sRSORHe4B9AskX8ysVXiu34j0dY7pICyhHp7j5ONvSKCHNDRm5uW9vQEBuAMZN4iNM9Q7dGx0pUr2ELmb/lmhlfLtuMfKTOrTkCHhiPEY2R5dAtwn/MgwWR2yOSNctSuy6XaQj1pX7Hgvixr2tLeyoDDVYBzVagMqpNVQB/jJ5aEV5hhCd0NE6LOzraCNRPLEy5TJ3eYDtTGL7fPA5mo+ezAq+jrCKcnvLhe9aQqq2cxtWopm5DUJ6U1uQVhAxwqPmLAX/vQBm3dbMGpWiTloaMg8iSBNLpS1WoHSfQPcLLfET7/g/x82H4FHKvXY0bABZkssSXfPWz1p62QMgb2cLKAnFF1xeccLE9Q1srm1Qpen7OgY8XXLQSh9rhM+hTQpepcvD/1pPDtCRU6mq40npyyeRsgo8qnwYarEOtnC4Lz616DafurfBbLCjn0UGXgt7uxRT2CYX501vjcVA3OFG8LFlDXjKNdJ51JxWFMrh3Lz4I4edvLrm//RCNySC770mMxGj4elEtH63u6XAnTSgVVlhufJ3HUOlYb+EmbjRDRiy3MR5ijuag+9bnhl33rFVbdhdufftTyWr34j0UJ/iTC3KnTKeZJrktU+stS4gHbIujB+nOcY5zObtJpAVTnb7Kg2sMxH9BxmptoSH2yIY3ZJq7hOW/TCPGYi80D8vzXDBBhdu6cEszs2Nj9YKN/FJCHsenYkpo4Wll7HiTAM0wVxziyAuf/Ci7q6FxZOz0laH5kDJ+uWKmKeRqZpx2rVJ63gI0h90XiymB5LXtH1peHiszi8D/5uERepxndh8DaV8QffF0tWVl9CybnF/OKINAn+RCRtKU+drtEyZSe7AxwgADrmi8n5G3CIp+b4Usi+Y4ddF6eIPWbRPTWuRt2bCZLL1WIdPeW9WRNY1lWaDp4CLN/NVCWBTVmnTQI+t0pyyPSpTItp+48egooHSV1OPg5FwxYBL7Vmk4UV5nIx/wwMuzMypOxNzs0RcsUT+HK1gHfQdQqDcmix79OghUnW+3ew3U2PTTdIXg+uL75VokQgrkJCdt1fb8UO54rEq9h6WC1piZ0BYsPuZvP3wDs1XS4eNsS9cGf6LJe2riSqwcVfaP62JoHyvTKk6RZrplGtweWOTxbF11AOWP0hxW7romOm7wqrEYzQQsnOhtpqYWKXj5gKXWyhgEcKl5l8tc8AVe6ELicry/JtDo6XRqo0z6IWZ5XpjqJIg/tn3Z3acOBcj8qkzcnAgMwtr4N0ghTOGeo0WlhDTL1YnnqNJ3lqdeJg21Cij5Ih3h2TOKZ7dKu70K7tO3QcftGmlYbjsEiqQzTqbJjjX24GW1KgvjD4cjkPx6IVyx8QqR0l8i3sMfzvZrYOyBBJo0nKJvPMG9P+Apb9xkbT6BTlWD2ZcjDd6wc1KrbVHWpOhff6Sceetp3DLvSWLmHaYoulZcmwvHdPRsq7ZG0J/it+b6y388By6c1AsZFU0ee9rx1SLBLcliVilyNSqRShiPFoYYIzjsKP39ARavT575iTgnB15Ni8u6XX936rYnpRvNnnzu3GBY+GlRLp+oDYi6T9ABAleXG50ks5bOJrVlpbLxK2pOb0fZmLlBzjCHM/3PtuV3/uugV33+lieiNbRecuKLVan4Mh/k0TmeV/oqU4XDo7jJjPidCSEVlON67eRaX/NxEU6a2zcjsBOZ1OE/autyHdWa4MWmYlgJZo0z1qmQSZ2Nkdz7JpmGw6TjXpzpjR/BsO7SsXwaW4EKXsl6Mm2h1gGhA4NyitwVtOl7Eq0NFqJ26e7o/3Qd15JWqUvNK9+/xDFxobgWyDtXyV08U+arJ+L4BNlEG8b+vPSdKWi8K4+ShmMmPCUuFilpN3oW+jBMzTlCsK/UwbWdNDxyGIU6+fCt0UKhJwhOgvpAMQTsEugVPcm7FQpN3FcGDy9+c7B10X9AxVvfN1RU0ERtKvUHaaguyIRGn8dRxBQYnHo1jmWlrJhZTfgKyORSFcWCUs7wX2RMuHw9WFbebElcXyfAfrRUZ5APGewdXNm7NsaPsltehhlkshOMX71gvsnODRLu2SDA7Dt2s4PJGAn5ki7eNePzNhkQzk/qgc7vBL6W3JYIzQqcpQtu0g5K0a0Myu+hQmVh2jNSHVmibp46YB3tYBmn95cA2R/ra+J2/eMD2/5sYSObOKhcLi/kQbOxOdj2rc091zJMlebalqQvD2HJpcraZ6WuaQp18OvwFnVDNB1gRD4+F3w/mFSudLtap0TEt+2zno6QmjV822LnJ2ey5BzplMxu0Gx14LTMCHCnj0MN553Ny/JUfvyyI/sk+l/ZB2OtzLUjDj6WWSiMiI0fqpX7Sas8lQXJ7HAWXFcL4U8Gz33MV0tkd71+8VeQpIB9F7Rx2j3eAQ0pr0a9OQMWcTuGnIXyB9WRZguVSp0qd+HxCA1YPf/ZvrKnIkO40u4nPdAkH6DJqFbKGmXQen7JZc0VGBYHyVBTI9rpd7QXSdunVQNBx5uC7ovhpPoXNlOUhq5Rx7PPg6QBxeNBh4oPnfBaK1yp0oorQuevndBwS1HWIxxiWebYS2YlEnwjK0UdffrVsMbG9kVz+pdNx0v2HoFo+V9+8nu7AZQya4S1VYinGKu8s1Nf/WqLpbZ2xi2jeaoui1kw0uf0TI6/50RtMxPy49bxj1lSL0ccHlvQ/qcS3n3vH7leDwioyegipnOFN2LluQqZHZ6E3fdvEY8N/Ci6NYa1MgaxRpjL/VO4R53jr2HTiPHvn7JjdSYiOw18JcoVOV61oyzh1DtRMz7PpaRu8nnaVh60vIy39CbNqBdnuy5yeSamnzuSv5VAVNqgYmP14LpEX/pEIrvfuG7C9rRvx599yclySM4MkOBE1cBQG1Yr29MZFjeboSFSqLqlUKsU2lx/zYAUYxhy4sqRuVya+47Bk4ZJ0BohjfXvwPdIbs3wcZf5bXRrl2+wltGyugHsD1oF5sJwvamwlpblG36o7Fj31bUfB++zT23A8gVtrH+xzfFcVj8V0JHQ88tDRXq8+1BJR0CmPSUIdWTqPk6NwriZEZsYl4YPs9WmuJ+vtQf6KkM/lNGZnpd1uSTS4TOYWrdHJebKdyFR5AGXFCRz7YJjvmFOt2swDlJnfo5pttr9UHb9l7bljPzk9KfW9ohi2zwza9UoT5dDlbM7a+9QmsN0X8wxseUHSPurpzPF06jeDrvpgG6es2/Tqngruz0Q5A9hbYzMmPEcqB/70vd2cbeKksqtSWTZRGlqzC5PaFpjfGceFG9pR+1eV57//Zsh+AfcrWNqLRb6MEv4xgrol9wo8VGbqeGUMUtbaKJwSVFknM97yScJnZehkdMNPo68jKHKkdbJReIJvnwF06QUYg1e+ns3n2xNKs4YZlReVsllzBVXMdiwq6AfR2RdNUTqdIKWWYR8crODaroa+xrMXMqHDTkv2PbJ0OnkcDHSAClByZYpWZqfZ8UFe4yy0DtRORcNb2eyKT/HKFUEcfnDxVOtbz9q4588tNX78mQcWS6UPhn3Vx+krF9we0woHdbyvU0KKgDEUN6elcfflEs3t7HKs2u3mTHt8w8cWv+6yN5qI+ZG89PS+qUbyt8VC8Cq+nd3tikhXSLViUJesL/A6+mkKHdvBOE0dnka8wNt594RMbJ6C84r5HPZ0UvhusiSgs8K8Yc/zA3XqgWhSS53eKA3lvzGgzKSOVxt1dqjydB41PEVDeZndN1yV4eV8RAP7Ynr4A7pr2hDgnXOlGurphDGKG0aovUmTBupSB4oygppjq/qOPWsC5rPtUD79xEheA/E+Adv68wOFD5JPvXiRDCxaFEQyOLft58PjsxMPry1e/bxydeQY9gKtAAWy68oxp1Cx12493Z7y6ALi92RyoGCP3TSyNr/+81cyhXJVSn2LJKoMNuJC5RfoY18MTnrKRGHVSZ/FRDVkVs7mL7rmzA6kEmB5V9+kGoxgPH7DSkJHhZecmFC4UhW1uWrFFTve9uMzOtgrVx/Z8UNQTDB8oV+jUZc6wszMjExOT8tsva7Hkj/Zmz1Z2P12waYpw7Fq1Os/xqT4kiecffbtc9//8JGFwvT5SVueU4waDw1bk5UmnMAIjh+fWUj3pdTnfwcwlavs/MjFZyvHUh/Qdal75WF0rA9MoklrduzG5tjWfx3sW3xF7dDz+H6NKelLdgVP/8dxNTwIgFP1BJTq4zgdHW56734GmjnT0rlmT0Vfb9PoCOQJxdLdgVZ8aF0/Z5PLyyMGeV0mEthDfM+uC123fcewK42VM2orNHGsE3yGbDc2hKsSOkorhzEu7UP7qvYT+bxF2h29uK50BOSMKhfPFTIM8YkoSb6UhNFH//wGuclG7RFzl37+mHI5+Nuwv/bH+ikXl7mrLKU5XUZGKMCxqk9K/e7LlOoqtcanjtV0c8dtH/3IG6++eK2es3vjrj87r7q0MP1K9LX3YSyUTU36sBqfuI35N+D87QSduHmTIZLNN47iotaUTed7/ltDI9t0Sr14E5XqnU5l66BQYVaHqCOxfEqtzjo3qZ61YWVotHK4atU/UoMpziuqZDoTp44fGap5nnGJNK/sihXz1MUCm4dxrJiHiVMb2LvyqJOlaoxhtF1LZB2a7zWPj+SbJtPfLWyv2zd8FR3prDcsPau27LA/K4+seVKhVFke8OlJc6wWuaxVnG93Vp+Jns/WAfF7YWLQbZjR5KJ7Z0utOTq2M28N8WqHD2YnBYyrQiUKy/2tQrmvEZaqY1Lp35AUCrcGUrw+LvVdVRxZfWt4zDnbW0nyyKjZ/EGpWCw6R2h30E5l4XjtWIZRmtG74PQpj+DbZOzZ6akxYKfnCwBZPjpYO8fHZXoue0GZWnvpumAnNxyrNJvNm9tJ8pynPfKR11CH/QVy5+XLk4k7T4ib9QdDOjlot45NGvXDkubscNyYKcftuRJCMYyauMDjlQ8HLx0vzRZwTHcZujSeYl7r7ogsNH6vjAxSdr400HdFGYUeGTZ89C1uzW5t7Fr33zM7d33+7r/fdOWjRPiAyUEHShb+tch/gz4JRbNnpAMI7MS1cApPoayVjUPF27V5g97gigHfYeWQmvppwHdlYRVKuiKBfJqcTafvWvS0zxpl0ni8Y7laxRtjXYBBNicA43XxgFmx6lUWblJ1Lr63fQdd8QR0VLOzaM8Oksux/WBYi777squEv8TYa8RXfPlQXHm9J6hVn8fPuaQFcDtWmtNlZAR1rCZk7s5f4Gw807ED0Tebt5uTM5tv/IefvPW377zILMx04foLTywfO1x7BubyTxXDQl+vGzduHCvAquQ2TibQHm4K5RxcwHlly627ZG6M3/bjBYLGqFPhEupc7dIpzfLGJis7PrWFUs8/1nHppNON0TknSHmn79gwutxX0gfZy7USLt45P9t0BGhmxYp5UCZLG+tZabzm7fbVkTvlox3jrN7JjLNNCPqDUiwXYX48aBea88EW6Z7hmj+TkUVLBs/tX33ycysDSx4uxcqKcqHIBXZtNK0AQvfSa1eezrJmtaKjTzk7AHTYO2XHLAPsWWvZkwxceQCWje0ClnfYtJmRIZsU44Q/WA0bhbAwK0GhnoSFRliozBVKfbNhpW+6UKqNS3VwLKkN7gqr/TskLO+SRmtXKyzsKBWSHUFfa1KOPKspwaE8AbZxTLpj7LMEB+MZhWLxy9ohvPL4h9LRGvh2ms4wSl2cy8/FOact1ds4X+4Vr+msrPHWZnJ2VrZt3y7NyD7bprGAtesJVCxtOWFFUcRnKS560nnn/chEdoD8Oe8Wk2RDIbjrljIcqCFp1pcizVI47EulFS2WxtTSYG5qMSbDkXZrbqTdmBmQ5lxNkmYtabeqcAaryKeGqQinDClh38iT+SLwZ4gBedu7bF/q9KnOlsRy3XCHCmpqSxmn8tCpv2xE1soAOqtmufQdM+iK7XYrStrNza2p0Z9ObPntFzZfPnvZuZcJX072O8PFIi9B6d6DsIwD5qDAa4yU9XQ8Zcf2yn5eZOwNwjDWW4GK/D7y9pC7srCKnvaEnyYX77pfBr49oUJH05XGyvU4kGl2cSPOD2s/gGvAJfohjU6K3nnP72AR85WHsMmV0o5DAXPtBkzJn4pL7c+89reykSb7ivgXn1+Ohntn0Fd7mczdQ8eKc9HcOByrn2K291e9EIVpot1sjDe3XPuBH/31LX/Ty7FKzjuvOHPs1GMwvXy5WAgW8bntLniNoWxn05kuLaMkVQbSno1kw/Wj6NW8SICe/0rNjKOUjNJcfJceOVo5jpNx0Cq6fAWKAC6Q6tXU2ugJURWeLhNn9KqDTPAEN7x0QIaW9jFHdaT0bAqQ1VUrFQyvEjfMDzJz8fNVv0FtuT/ovP3qPj1eqUbiONF+7UDGkfRDT4zlXdzN7xK2V907XPpHMnLYkcNnjKw67oKwb+m5hVLl6LBQHCmX+apZdhBWhgkK7JWP4Jq+TwEVBM5VWGS8Mt5UZs1rNcOMrhJkW73WGI0DTwhnZowX6CLIUSBRE0b8CV8DRo0wCeto0kYQRw1kOYfR0oDpLEo2CbdqEjlMSDGcQKcba8fFsWK1byKsDUyX2v1z0dGHNgceeGYzWPJE3tRv4eTX8ypmb7Bp06a+kcWLX9RXrX64yY9o5sATq3aUHFRj9XrYyhmeesqpntTXIRCpw+Tp83a703HJnF9b3zw6KrOgKRA3L3A8bGJ1ZBCiVutZv7700v9Yu3atjq97A5QJZ9O7y8ltN5WDTTeWZ7fcWA6bM7UoqQ82JyeG4cmNxGG4GG08hPE7EhRkGKUYCIJiH2g1CYJqIMUq+lgZjjNoXAmkQKesjLLymx5F9Dj9emkAx6wQhvr5NRyIvS9KPVLbR1LwX2AtmVi4ktDqH021ijp16WBzQQbQocPWm+i2UTwWt+u3tWdGfzK55ebv3XzT9DUX/I9M2iS/M7xR5NiiyFdR6adZ1e8ErDNCb/fx5MOqB6x697BGbDjeAtQGNKoOnE268QA5o/KEnvbE7tLsyb6bUbh0nIi4WpUZgVnTFLSpoIcu5+vh2FON2sATusqkshnHilz8fMfA240E5uZRdO1vo5//86tuaV8Fdaa4+4LkB58YTvoGLgkGa68zH2K2O3GFUJrTZWQEdax2ydztP4FEt8DFW8eqNbtr5u6r3n/zO+/+YH5lOLnwwsLc0rvOTaLgM6VCeJQ+V7UbdIY6GMsbnRGUtzJ5vul+9M4Jmdw+pxMLlW6+0LOezcfMIxRVyMhqb2349Fg70nPi93Hi/GCYxKuiKHgpLt7ODJOkTOeKdyY0HfIn6/LQfKzO5GlslGowtpzIi+WCLFo1pL+K5Hu0mI56tSeDQJeKDpPKPF46WcoDup9OvvwlYWefJFYm79mqbHlWF1sSJ/9rW7H8vyeL/MZk/ruB7VX7B5egbz7lQlmz5tQTTq/1rzwjqVRPSIqlNWFQWIbzzRB6bgm1gPZlfUUNSdpzSbvdSOJ2E5XTlHYCRyhqJBHfcMn3G8TNOEIcdIU4aiZRq96KmnCU2o0oas7FzagRR7P1KGrMRW2pFyNpgPKluHyOs66hJfUolLn2JK5xpmRuekLqY1fJHK5G6CgdVOAYh6fr9TcPVKtvxkm0U/m9Zid2HBLdAuw8KWvjPKqcpSr7cTm9k8Fk5Hx8XmYp63CqNnHliu+RgX5e2GNyR9bX1ydTU1NvLjcaHz3//PP3+3uV9hLBPx4j5VNWS21Zv1TbBanFFalVB6QaJVIrweHCpUAZVz4VzHFlzMHloCy1MKxVwnJfX1gMQMtwyBCKYbkQVKpJGFQCKHGqriSFQjnkG0+DYrVQKpUx7pFPSMetDD+tQqdOQv7KVr2xGJME+n08iWuBUTh265PmzM2NqS1X3v3rW64+6+v37Kr+QOCVcEiHRT6JifqPIVZ20+oHFOoOaL8yF2spXCcDPHZecLVKnSo6tMivK41VpHrfIB9HeIKymUggnyYX32v40yZrnzXiOWk6DoU3jHxkJCuwrvhSzmX9iVTgHadAfC97QtlMJKD2eSMPkOlQUd2OZWsSJD+Kw+hfg7b89LW33/vvuiWXXlpNKlv+Go7VxTLDu4i2AK4CleZ0GRmBjtXsDpm97UdgvZVORHGRO27O7Zi8/Sd/d+tlox9+1E8k/Wj5V+FUnb/o7oeWg/iTpULp5JbXAd2eiOzYgOQpNIlNlyYHQ5558C0r636zHY2LcvEkmdqC8l+psTd0fj0/f9mO4yk4Kf/QKkT/cPbGyV3M61fLlq2IgsZLwzh5aZgEq90jH2ke6rj4+RvacapIsHHOD0AHf3Bxn76CgQeir18gQOg80c1KnSxA95F3rBjAcmviEbgvpWSoI3FxJj+VGdh+SA/Hqo65/IsXJNLzBa8HC36f2O+48nTpW/aEY1YOLBo5JCgOL8bx9wdhu4zLgqQxO9EKGmNzzdltjWgGDlID/X0O9RJJu1iRBB2Dq4qse1yTCV+aHBUKcMDB48QXDcTSaiKnSkPa1RFpzc5I+4gnSSu4qPd98fsC4FhwKfsD/X19z6vzGYGeM2oW2oE8OFk7k2EyNBPvx3m8DiRr42QTZe0Y5pE5GW3dsUMmpqZU7gl7XP7RVapVaczNfT4qFt/6lLPP3mTV91lcep4UH3mEFLfPSnFbSUrVCi7MmlKcbkoJ/ZM/kCrUW1LC+Yo/1gvRUYvou7iGkAAnlaBQlSL0xTJt+wrlcu2QSjiyuFosLeFH2Hh13IyCZKbYmto5u2vrtmu+sn7zBfvh5HMg8GaRd+F4X4v2HJynxQ8wcMJLe9Oex0zexBd1tQoNlRl6+SwR2bUXq1DSZZ9TeUJPe8JPk4vvOS149jyJzMQFmSMzH7wofpCZt/8qPNuyARnHAF7N8tlAzqgoMNA+b0tAV0AEnap2kmzEee9/klD+sx5Ev3jTLfvv9nWSXBJGlx/zlsJg/7tlOvV5vEKBZnhLlVgaFiSa2SYzt/xQCnzZsG+utwJnto3f+IO/ja+c+tiR1rHCNBc0X/7QU+JAPlMtFx7c7P1QVW/YKldwvnSyzp2cW7FjVBhfmTO+cUZ2bpjk3GCj1VIpHRG9sNA83Lzs4oyd6sAXQNtxMhG347eX4tKnT9u2retC9pdL+y5Ai70TnelBSAg/y54HmIcNvuOizg+pmpj9gDE88gvQ+COrhqRvqIITNBIiXk3AKvRkTkvyLg86j8bG5G3zA5uuWllKNt2n6oxs4ijgH9XD2wdNPsgeyMufEMn/mB0efKAY9w2gbrQsqBBU0R8mds7OHlpJks+UK5XHtnrcCuwF7TQenMxtyvegGoyQ2jqd2uXkLt4Gwpd5S3Bmbk42bdumnq/e6soDury2WCoJjvlqeBt/dv4551xv1Qu4j+OtIq9BW74dYe/esH6v0ZkAeKvvXk1RuaQUw4B91s322lU7yO8q3489Qdku+5xqT/aEnyYXP8/Qkhl4LTNc1bDoZefAd0wt6U+kCqfKDud5j1nZfF6QM6qcPfOiQ9VK9B1CXwuS6JuVObnmZVv27cH0vUX8yy++IaiUP6AvCHUdJT0g0AxvqRJH4TxNb4Fj9SNc9VTTaIJzW6sxtWXLVd9839ho/Kmz/wO+K9RTr37oA8px4ZOVYnAOnSovSSZ9Cm+gKOsqHsSXlWBDyo9Vr7tqq0QtZEgF/42BEelU2AzcXMwINbEOhgoIcRK34iB5ndTLnz1jy5Z52+GKpcMPiuL4H3AM5yKdOleaH6mXp+6P+1fR6nNODe+Z9o9UZWTZgARFjGE6n4jDKYIE6Y0TZVatmF+PFSsGiC5fDUxv98UM0lUr5U1Iy2XbQl9fJ/KdJ8b6vr3fCby10N8t0O8TBiv+QaIvCMpwRpaapTgE10HmCfl4J+8u3Z7yzASUqRePjZaXyMQj8Kvm1XIZJ6heM8r84Od8kM/JjUZjiVUt4D6Ot4jwsx4X89zc6RH7HzxV0YmKpaCBT4eYJ0T2rY91wXXaFFz34sxsRcB1d1Vx4wKR6/t+vBJSMg5W1jgru6DEk1Mwzgt+fEZvMRPRqWK9dAx9O9+WK1VL+xJ9tkpPYjYuY+/0vs6GXnrKegeVcszfsiRXtNrJa5IkOr86Ev31a+6UXxwop4qIk7Cp9y3mBQs5H2y9xXQDaJe3ZZzEhRa/W2bQeMWZJ5Qi41TBeRR9dpIB3qQGJ/vB06f2uwn8WPPMrjlceJoLVep4ZlZKmYS2ylBleBewSW3N+8jCd1enw8/tzqkiHrpj4ho4YC+Db/JTJIZfwj8LZqeSDdyPD90v3Qej5x3m+mRd6rNNvatBtdauSwadlhd9ktDfE1GmSBsGPUawLo1LnOrSCAXLZ45fBZMXgJmDTXD6t0vyPKM5+LjPOFb3B7RaLf4iY5hOlfYBzFSp49IjYGOGv6/30qXU2bg4Ep93cYSzVzbVpnrCxbl0GmNlgldXfOmnduo8oOuhVUdycGCgXCyVjrjkkksW+t19GJfgGuBNIm9GO74LDbWc5979CzpSzpkqgtKR6kzS+x3otvx1FPfo+rN2ZdOdDcBTl6oycSbSV6lgFb3yYvBVvk71mUgLG69IDQ14YT4Fh2qGl+WZuJwhwPLQmVraZ5wr5zypJakytDRIdSrY4Fgrc1WKLURnCmW5Gz7AF+BMPb0+ET/+tXfHH/mLO+W2l13V+60P+xOFMGkk5mV3VrOP4AHxk2Q9wPkNPbIlbWmOT0s88ZpHHBsUg49Wy+E5XIDRXTJYJ2e3QR0dY586RanjoBvluSmWCjKxfQ7HVjQ6JFIbjTa2VrAyeVWYf+XR5nBe2rH8F5yrj588OjpttLvHOTunb47D8C+TUK7iS2A7+zN5u0Ci1JVBgTHlWIDO+9xUQz8K7Zwrgjb0p3T8sf8yD42BUs8ElKyxwtj0hDWdJ1bB7o4+uhKO1gsuXyxDRntwoYe1gIMDOBc1/hptn1aVGJCWAUJH9ukedIpeOiBv68cprOy0jGf5+dLPzgDbO2jeYXjSw84/f8SqFnAfA3/9h9POR3HV9za07r1YqXLOk3Gg3CpUdlXqwE8/7KHYC6Zz86Yr/jsoy41/kNakd1xnrKSwgpp22Vu9kQysoPquSAAy9akaDE/qUzjzzSGkeoKCZ8iy8RmygVIiS/hxZfCal7Px7JX1ZMK35dU/1wzt12GbzVjWt6Pke9jHG6UVPf7QddEL/mKdfPfNYzJhTA4Ooihq4aisZ+QVfl54NuwMOEB+K3XeuSsJ2u2GtB9z3MnHV+P2h8rFwqPbTANz51Ro0jRoRLpiZIKJcw6V7stF5XiuMNWn29Kabad5MM5QZ2t5QnWQNYL/RuZnhpqSrJNi8Z2n3bltuzHeOzx8x8RVQZy8L0qSu/msHOF2Ryjb2aTISsaZaEw3pTGD5mEZtZzKav0p7JBXvWENIPiyxlNng2qUWmiE5QGzpw7Yd3FtcfLYpDzHaA4uFhyrg4goCCrovFVdscJgpYOSOlmIT4PV5R0wvfB0suM9HTYd3uodVTsjcJu1MwrlCd8+H0fw/jif2O6CGQG9gTh+HzBIkgeHQbBwO/A+hreKrEZ4cVnkPzApPR+ta76w2hNs507oOE8uOMep40A5J8ukOfBg7zQ/gEsmEoluwGXN9nTPacf2WE/neCdm4gg7PlJ48Uo82fG+yheUZCItIFNVxxlpEg5VIz0zdcxdEg5PhiK8oZFyIsNwqvQVHs4AcDZG6AQllnfOlD7jHkmzFSW3NBL5WjuJLi7H0TMKlfjpr1sff/gvNslt870880BD/Qc6VnvsRjyoHkgw9/IrFD3BmS1qlcrhoRIMvK9cLjyZB6kOEp0edCrHpwEVxqBxls/b+OnyPFf/p0bn0AbuLS7cIeKVknU6yxu2I+Mf2Uhbu2TwjoGkdjOj9xUP2zX9X3DzPhNJMl60++nsg3KnTETKa7BKgA+dN6YbEjXgKPJWIaPYFHTyYWf+KEOdxlHh0V6wcSQZs3nS2GyXgXn2ZUOy2GgPHtgmCzhYQC+FcxTq81UuYFbTsCfd7oKztZSOUU99Tqd2HvX1+rAhg4uzQeMQ6FhlO7iRevZzHVAYdHCscPynJK3WchOxgN81Xi+y9C0Svg6N9LWCBP9clPCUWMICAuakbmfJrDjxFp4LvvPkgq4NHXSwj/Ecx9DGCaIl8X+gJO/GNPsblGcI3RZ91wvojKQsrMpkHU/BxqfBs8dgAJ8PXl4MXnrm1ZUf9b7s5c9VKr5OgYHf7XT6fCDhcfeXYl2l4moVy4ahizQoE8vpAmT9tZUGxiMtAq7s9VYN1FPNKLmyFctHMdZfHrTj5y4Oouf/5Xr5wKs3yJX745UJ9xYofztIgpYeuINWjoWyVu5hww/6JxH8Mndh6KVN4iApRMnAIX3HPKNcLF3A+Y6OBW15a4uBDpHj9yb49o5nfo5vo7Knd82lemdnbBC4fz6PlOq9OCuXCkgnyX9WguTbx91++z1uo/4o+GiSBJdGgcSaN+d0G0gMNft0emwc0X7IWp2baeizVukjWAh8JpfBvOKETQMe1rofmriN2nRkOmOqU9FGaDCy/llZA7O3Taq7D+Sk8Vn5U6M5eFhwrA4mWq1E2lxY1vY34x5SdnL2gkZ3ZGyyOi+9Yb14o0hln8/HabyD07vg4khdHCgHNnutjVWwX/eC09Nxw9XQsigMj0QeC33vPoBBkVm409eilb7TEvlGXeTOWALMrZj0dHpwgW3tZi8//O7gSuBKCF9hqi1yKeibUdYnwo14o7ryIk+Ds1Xz+2oKdmtDPMagl468GxLdcWYs+SonpKYZe/wzWFEBga9RmEzM6xS09DSwdhlboIQKWFyNZbjE56k4xqC0Rpq3nwjUntcQ4ALDk4KjsqkVJV9vxsnrAome1i7Gz5ooRm98w+b4s6/fKle+YF3nXU73BcDx4KcReS/PavYFTIP2iXHSz6WnXEzisLS1vrKvvPRUnfdQn8bBgIHj1algAht6wYs36cEwPanqDG9Wq1C9sclX94NNWjYraxrlSY3sAGveApySoPT3X751i76r6p7ilImJsWIY/xNq6NaitxPDeTu1oMYVNbUCodNen2pIW5+1goJRtg+mz1hRh3pQkLfo5GfUqejp5wPrwjfjUEB/X4KmfM6Vu12B3//Yi+IuYH9hbGzswe04/naxVFrJX9dletF80Jkx7ZeK1NkBHK9b8D5N43rpPT5jN58+p2s0GjI6NqZv7tXxYY/FHZGx6sClq1arMjc7+744CP7uyQ9/+JgqF/A7B1/uOw3no4kJaBjnakxKJ0B9IhyU4zFdHY3WW4nWHYRMB6WCNteFDrS3Nnm+J+flfUW+/xDQsRfBHRD+KH0WvRH9J7kTTsLVuGL/Jcr82xmRHR+Bg/UJkeJ6kRfC9v1wqoY4ye4V3AERuYNQMafL2BO+wBOIZVN4Cn/483j5yuA6RhNvP1FWdGVgUEAD9BcT6S9xvdACts5cqRU0L/hocLrmkGxnGCTX44zzszCWnyHyzqggk3+5TWZhnu72vork8s8/LY6Dj4el0iHCOdQdZFqZoMr20IcFiVsz0th4lUSTW+DM2JrDRWLYjqWwaZcUd8FH0YtGE5V3ZO4tdB5kLSPwK1u3X7EFLW7KYV4dwDlWJStTZefdlOIfceT5qYh6JH83HlXfde4tt+yXd4b9fPHA38EheWWQJH3pXQqvbG7fphzmroZbwSW4ZRg5ZFAGlvRJu9W26WwsqObBtNRYmUZmX2Qdb6mm7+ioyNtpecijvVzguakdyE4079ueEsvHWIKDgf3YZRawJ2zbtu3UoFD4FhyrQ/nDlr0GOosS3RqwAyk1guHZqZTz4vNxpJbPxPk6j3d66jjIHBrNpn6cWX+gw2Vpq08nMmvbSWHyK5XL/DTOd8G/5oJzz73DRi3gvosATldAp6sosqyM0OKzCxLye4GHwHVYhnP2COQBODgDcLNxZZjATKpwwkg1oFfwkScGPVWhX+TnHv4G3vkUfI6G3yyh8zQNwwm4D6PoZZtiaW/EPjcWpbBhUJqb3yTCXz/53UwuhN9xjMizcbp6PybWlcx0n8FCWjZfUhV9neXns+cR91BpoTkLtCFwdSpyY6cH9EIflL/O4zup6FRxtYo6Bnq4ZOz5hbeDZjHcJpBuYyFIboXB1XCtflNoyE2TkzK+1uz69w6tX3zpfBzPx4JS8Uh97YKrs7TuQJXtoYc3GjenpXH3rySa3WkcK8QHbfSurWNSHJ0QvqgzXVkym/0PNjzmzJ13Tcn45lm9RWbmXfwr5bzr86DqVDCtkRm46hi147EwKp514s133ap57wf8YqB8QlwsfwGD9gx+xkT35zsuCM6RSuMQ6WxYZ7yVXR0oy8jyASmUC/rSUCbTeKZFoKdPOAcpzdPK+mdtGe32ZWznkRmwf+6GlGVROZGfJJGcf4EZGwcc3PUCDhI2b978gLBc/mapVDpGV6z2Auwg7BU+nC7Verx2snmocpZm5B68Ul/v6Tjx8JM2YxMTXStWtO1MZoBN6yiXv5ut1jrIz3nCOedcxqgF/GGADs0KOE+LQXeBFmWoGEpUHJC4WJe4jKm1gp4BHyDBVJvYH5zRmwoinM4a6B84xQXNqhTqFZltYQZsbEH4pHG6tBvtDd4m8hSMrg/Cizv2HjlVDrYbp73Z69aEijkd5Xnt7bjg6YRv1GpB5ixvPmueBU3NuDE8X/RZLSTSh1ChP6BWJi+Y7ETYjjG1HfTWIAluKUhwQ5BEN03XZHTtFqGTqtn9viP++Zcfn4TRx8O8Y0Uob+VUD6osNlyxak7K3J0/l6QxDSeqIGEUS2HbhBS2w6nS23HG3rXVAQHyjpqJbLh2p15KcMrU+ZEM/5UamazyzoHwdLximY3id0VB/W9Pu6777er3Bj8brq3FmHwdnL7Bduq8GLpb3vzbOhcZhmPVt7gPjhUO1HR8xOMPTpX6VQwquzwguf0huDewO31nX9bO2TJf1SNg39CkjhWbEhPIVsh/8aSWfIV7PNCwh7+Ag4EN27cfWwjD/yoViyfzQe4U7Bh52IGtHQTxKtEOevZF99VytfN4feASwdmktqAap9kY2afMg1A7dyWhG7NSpTYAJxyuUPHN8WO49E0dKx+27AovLbdM3263eUHz3MefddZXIJvIBSxgP+AtIo+CQ/V38D1Ot7/J3z9Al9ae6rq218VT1tMpD3s3FJiUK1JcneJP2toIZpT1Tk97rk7xPVQ1DDAuF5LnuwYQtRWb2zGwbg8luS0I5WaU7dbamNz+2oN0Rf67QrdjRa2tuHTeAU15QHmEQlGi+rjM3vZD4QdrOW8VRqeksHmnPjRubmx3ry7ud3C16o4pmRplU2Fv6RxpqGFB6UjYOMNTNDquVmEW3Ry3k8c+8IZ1NzHb/YmfLh08LmjHny0FcrY6Vs6BsWUx5TS80XXKhq07LCn3l9S5KpaLEvNTN2pCe+tYEV7+TNNxnuhYWXtGqF1HTsukFHqXzjagOlgMzBJDDkm//aS2PAMqt+cDhq5z4gIOHIqlUhsNz2cZ1HlJA+V8sHHsgOw1dG6cHhuVtcPkeLUFn6e0IVw+2gGpoN7yGkdZ1dA52ercLzvYaTgR3ZNAx6qvv78A5+zoH99wQ79mvIAF7AdcIvJQOFTvRP/cv04VwWFAYoeDDgkbUtbT0Qkjy+em5uD5TAcFmcbI4edo+OFkHZsWLplj+MrUwUIii0uxLELoC+NRpLi02U7+HkP8JZgUnlWI4+cvG09e9tZxed9bdsnX3zwmN/yhO1VEZB7MsVelWmvzwItzlcsGituoPri2yCbcNSPh1l3mmSquVunfAQbmv9ZMJNO7zBvK9UF27ptOnS1BysFWHT0bGOF0fLgcl7T/GhXq6zXf/YxH7Ji6NQniH+LCeUrfbYV/A7N/Uv2Bi+V5UlDWSIaCac62pD5tXm9B2Tk9TKDHaCXDeLJrPqsw0diS8XSpXqkNXtM7YF7gWyRO/35BzrOqAwpUxwIOGup1Oj8BnRXn2Ghwsh88fWpv9Xm5J5/XeRRMJ96LU/TQcesGtwvqYGFi0C8QkxYKnYA4BudMUae8TVeEXAzDExqzs4t0BwtYwL3EW0ROxvR9CebVc7214AMHDAodI5Y3jLlnSUdqClPrJJ0phFnwdKbcLT9d+fLSEJyIa6FxpIYRwN8KB+tjGIPPbQfJExul5DmtyeTNb5uIP33xuPzsLRNy98vkwL/p/L6GQhA3giBhdXrwKlIBOaNyAmjMG89wqqYbEnKlCiqd05hhJs8DhVDGN9kvzWRuPZrAjdMRhhjZ6emDNRPZCcfnq6det+2AfT6oHJe/kUhwK3an0DpyULZTyelqrmdC8BTCXwi25uwrLtSOx6jEyrT0aAqzR7XLQyMMm0cvtd3NsiiUZxnNgcWCY3UQERUK/EV0v1tlUsoLMAbn0DBYvdr4+pzcxds0fpxv44LqUB6VHXX6nI7BOUQcGM5Zcs6VOlF0pqCDs2SClf04F5iWeSLuhFIcH/QXty3gDw9vFjkKk+bFJZELtO8a9QFHjB3xnnYd/XwKDtREUIQzVZRZOFYNBL3dh3h0dy0UKVmCEy8fMqvhjDRUiJuLw2jLYCH+Xkniv6wWk9PicvKQZVPJa982KV96+4RctXZUtq7Vh/rv3wgKoV+NPmcqOIOcnMQSxE0pzMKp2rRTimgczmm+I3NAgf00JpsyO9nSedHs1zlSjjd21HXiQWwBSUvkg/jLQbPvDnD5g95vOGti4irU9uXtJGlyfUmLYIphiOVT2gN0Ahv1tszBkWX7mGOxoDemAjdW61grpsjJRswaujrKwO6ClYQxV8VF16O/XpEjNO4AYsGxOoiIC4UKOumAOlPoZG5EkPqOzLx6L54Um1RW3lHGKWttPH0mna9zNkqsDLgBroGyDQTXVtV5QlDHy1INdKR82epI4TVyQjuiWq0uvIF9AfcKl4isKIi8ERPZn3ClqtNz7zn8Pk4wT96642oUl0pm0YenuCqF/jwZFmQGTlUTOsab2+zG6SJ15eFEy4eN+3AyGcDZaiiMdw0Vo98OFuN/rQXxS6ScPOJtM/Kkt8/IB98yLteu3SWT98cVqT3CVfI+tzRaFP/J3KzIxh1SaLRFXz5pow4G+A6nsc1z+tFl52F0ds35k8QrjMqGNbyxaSQJCh9+7qQbb9yvD6z3QhDLd7DLuziXp/DYTPn8JvF4RvEbgvUZOLQF3sK0INMzW3JG8qL3CuYs1Q2nxVyxvBTJM614wLDgWB1MNBqL4FQsVscKIh0YrhLNF9TpsXZdAfrUBsF/bsq3SXkrg0n1RvTsnJ48gnOInGPlVqrcVV7I1Sh/RQo8daq3sjpXLt4GdvJKubwU5V/KMixgAfcEcKoW4zz7F2BfaDR7B/Y/TnyYZNMJl5T93zhQ/LVeIHMIvI3HZ6MmECbhTE0jcEXKOFLmWSkdO3b8EDx18DmpMpyoftARnJ0WhXEyGMajA2H8474g/nA5CV4aBMnjL5lJXvD2Wfn82km5HWVwWSxgHrQlLqKaWL0WnK8sVeJVoa+HA5y0WhLffoeEOMlzjuIchsY6OMC8N7uDL82MMaea067umhvOqamgomNBwJhIVfFiNgySbxdKIW/ReQd7YFCamv0/+IM3dHp3N7R0LKMelymrDxy6vmF+dqopEShXsZjffim82133brvA/cFsGJs/MpoDhwXH6iABE28ZJ4Ejy+XyAL+Z524DuqC3A23Ix/nOlq/nZJ7ynj5j53hHURbSNC3L5sVTT+jqkg3qSJHnoLaUE5hzmBzNB1+v6RiQlhNaf18f9auuv/56XsgvYAH7hL8VGWyJvALsK+EglXc3SXPOpRPFl2iRos9HCJsxHm+JRPj5W3WeGPTZKEtnEGYR10B/5S/6+IoEnZyxcYHf1eNLuioQ+pIIjlQkw3CkFocIQZT0B9HOUhB/H6n56qg/S4rJhZfUk7+4pBn959pZ2YrsFrAPKARc+AsqnH/MqZJw1MKPI+GZPIZLdudN0r75N1KuVs1D1AjqXB1oYBcRHKqpHXxgHQ4dn61imUh1PqSNFsaUx1LDm/SOb/OAwvBjxx5++wFfrSLOEGnFcfLDdpJsd6tWZkuQ60h+O+S1PNzGTENXrhhr4k163foJCMiqS/WWycsEWE/aLdT1C+Tob1flEUZzYLDgWB0k3LZlyzDIuWxVvbrdXwGZ9uS9QChPSufJk+FNpTI7Z94BYlCHypM5wJhG46ytT9XO5WHlfDxRKpWOKC5aNKTCAhawl/gqzq8TIn+GXvQGOEqD+YfV2bvoQDGAxzWybET4MRypTzbtbUPIF4H+C5ylmlmZMqtUfBWCy49fQOTSSAljo4JQQ+AK1ABcLIYhOFADCIMJAnVwrhiKSdLAlcpPokTe1o7lma2ivOCdTVn7rqZ8b+207LDZL+AeA61H6ARmobyvICDrpIY23blZGlf+RJ8B1TlJ4832gCMJZXq0KXGE/dHD0N1ibiSjc6Fyju2CU3HeRZ+6bGxy9qrga2k3PeBImsm3UIqb+PoPM3crY6gCVE8INvQC9DjVyCycq2ajJeZ2qI3bV+xDuryp7SEjqL0LDXtgsOBYHSQUC4VV6FlPbTabqcOTOjvzBd/OBqIrzpfVwFJlrR7B6Z2dT9UZ6hHUGbIhlTExEY7P3A6ELuW94OdFni9IrZVKD0gajYXnrBawT7ha5DmYMN9cFFnEUywnTzeBoj/XobsJZ51/RXgV5MdDfgycrGfB/nV/I/LBd4v8B3rwZsQ/DOkCvhKBPZqOWAU50Gkaxsw7ROcJQZ0mhD6EGpwoOlm0K4My0AGDPxXFidzVjuQDcSSPbUXyrJva8jfvieTH752VLVq4BdxrREG7hBnEuxW4BxRgOj0t0dWXSzg7I4VSCUlN4vxJ94AAc11zLpbZybYE8EzMPtnrDFH4PGBYbJXpRPJytiThp/vDkf3y6Zq9xXn1+gbs/VeNJKlnHAZTrAx6qHRQMuA0IK16W2anGpj/uf6bgyp65mCAKMbuxmKPYFGQvpYEctbXh+FgHSDcmzIuYC9x1113jcSl0puHhobeNDc7C/8qkTZmX4K3E0xz7xmpFSZzJboFIPs5qBPlUcI5UY73qXN2ugLi0pUny1NPR2l8akpvH6rexvvQnO0+9Vajk8nDng7Z8ODg+sGhoWct7e+/nNELWMCe8BaRZ8IBeh+cpGOaZuliEpuN6H9XQn8p5F8tElk/iTl8Lc7DkF23T8HvIjZEv3j/2SaunXkrsIyseMrV/qxW84PxPMG08Y/Mt4G/HOFLCNz/5O/r52J+HxBf9q9Ph2/78bBYWq43dLXBbIs56loQF3ycc1o3Xi2Nn35P+oaHJcGEq/OVvQ13oMHXJ+9aV5cWvyuAeV/nYfvLhl68zsnKkzie/VI/X3NLo91+/MlX3XlA3l21O/xiuP8xURL/YzmRk5ruOFg8LkM5mUONPALh3lllJAAyeT7APrioT2oDVfNGds3H5sHjtjx3QMrzTFofPeyM3sSnOu7L7d/yGiCz2aNAtkF40ZOb8h1jtX/B+WEBBxhxoXBcHEWPHxsbu7XZbN4Ut+obyu05KbRxakj4/X0+wxEqRf/Qxk+D7TiZkI8DT2Ti83bGoGODwIllXqfKhq545mNB3t3iUwfMhjSd8gghH2jHqbBYwrUmQquBKpi5vK9c/qclfX13m9wWsIDd420iT0Sf+2tMxSswcn4G/m8xXrik/4j3ibzg3SKfR7jlDSJzcG7g96RDI4O6yGGY+J5awam3ihE3CP+LK1CcDP3+nQdXtHiqxj7HkfnPYP+OlsgF74Gz9y6Rr2Ofv7ff4Pu9QRTUMLNUezZtXoV5J9q1XVrXXSGVvj6d8w4qMAfOoac063Z1xnUuUqdwunxkqjcoQAHH4Mv9A9F2qzqomK7OXI6efX2EQnSKZuszV9bdArZtXI7wQfZWA5c0fOB9L9tlX3azFxiKEnm85fc79nNZF5AHBnPxrrvuWg3namltcHC0PbWjNLzjticOlwsfmeElL6b2ZqkmrSIoeMoxnRGTet5Op1ovzsmpxuNTR4o8gu8kpbwfcno6SWBSJ4t5Tc/MaF7OkcqAgwU6XDwgr1iSNk4/jRkpzo5LbXanhDvWbYkmR5+/5s/e8382xQIWsFvAqToTvegl7Ilwbr6O8HM6MjZ6n/BmkSejh34BeYzsyQtiz6ZDBTteW9+JLv1TiN8fFvkB8pmgzQIOHtqXfvYlQTH4WMiX5XGCYQuxkXQOsjzBC7nGnDR//TNp3XCVVAfsRx50auLFHqkzPgBA1lEjkLGNvO0F2c7B2dUYkHTFx/Ia1bE1EQlvne1KosLDj73ixpuQNZQHHz8dqL0Cx3VJMUkOadnjcGXU42KxSKkDuEKk1JC0bdzKUd9gVQaHayYtg+aDOMtrvghuxSrdj5VTHoED1Oitjvvw9+cCFaAxT2Mivyo35LHni+z3HwLYXS/gYCG5/qtlmZq9SCoDX+Cb2E1ThxIVSnCuatIs9km9NKChATniaQStxO/9aVewSDmr82XHa4fz4B7adA5ThvdDTp93rPidwLkmV9vsqhcmsUIRExnTRbgKac5IMDshhZmdUpzeLoWJrVKYGpVy3Ja+Vl3ac5N3J3PTzy+/6Rs/00QLWMBucInIAEbKg9ELG0eKXH1v3u/0JpFh9NQ3lkUuRg+eFxwDOPfyXiJv4vwa8rdA/68k8puFVanfHeKfffYNQbXyAWlyQZJgS1nCeUoBivmoveFOqf/gv6XCZ5sK9gLQOlQH+lYg1z8ntjSlOWtO9jovM/hOgzoD2KgOPBwrUo3TeGPHmbXRjj5WSWbecNjlG/lB7d8JfjlcOaIVBZ/GGHg0HSvj8LhjQeCZh5Q6IHVsDEmbSh0cKMNSKANDNanVShJHSKf5II550IAywoFwrNj0rUS2hgV52pPn5FdquB+B7BdwMEHHKplsPDuo9f2r1P1Pe5mOpBycqVZQgpNVlQYcrNnKsDpadL7URs3QedQaYEeyLKEdDdDGtZOHTiYMPm/jnMOETcrn7Rg0Ds4ZH8Cvt9r6IGixXZfC9A4pT26TwiQdqO0SQC7UJ6XQnJWQ8e2GOoZJdZGEVRxHq3FnPFd/fvn1//YLLcACFrAbvNS8pFw+eS8cKgd++gZ9+6PI8Dx3as7DOlTTGEV8/oIPuv/qPSIbNHIBvzPUf/6p48tJ4f1BrfpUqdMt5pzFGEsxPyl0tWpWmlf8TJpcreofSB2qg+NYBdKYimVim+lhOh9z/ss4ApYH1Tgv3pwKOnFxHMWhxA8+8he3XYcSQ/m7w4/7K+9FGV6HaqzyEbd78oyVaTM1lQqcKq5a8bldPtBOg049GLq/n7EyfUWfs5oEedeT6/IBqvcnOIcs4CAimUwKcRD22yb2gCbW9WlcWSWR8BmsgbldsmRyvazecYMcuu0a0OtlaGqzlJrT6EhtdCDz3inzaKPNERvfCSJ1v8wj756DUt6TXRoTuFTOwG/8mZeAFnEFWCkVpb8QS3nXXTJy249k8c8+IYu//7ey+NIPy9AVn5ehG78rA+uukIHR26Q2vVXKzSkpopyBPl9VRm8zq1ooY7tYKe9uwWABC0hBh2p/OFUERtlqDJHTMQ9nYOdaDp9R7OjT4M9Hj33x++BYLThVv3skV36iVEyKf4w56anScF1BZzyPWhRCaU+OS/OuW6RcqSLWxGesKOSS7S/wpD+5A2Vkh+JO9OSvUQBly1p0F8PZ6Ke/sA2+XqkP3Ybsuk0PMnCe+B+U4xY7k98r4ND01QtzMw2tH8o9sVdH7eps70BT7I5vUDnLaPYvFhyrg4xgx3gQxs09/FwYTc5eZntaCOek2pqRwZlRWbXrZjlqyxVyxOZfy8rRG2XRxHrpm9uJ+FkpJy0pwHUv4GrMvAG9CKfGPjBuHyCno6SBPJwlpQylihTKFSmWypqev5KqJk3pb45J3+itUrvhf6T6g3+U4It/IUPf/4CMXP9NGdxynfTNbJNKa0pKcQudKcZ+UGb+GodOFJwzdwwJnDX9hAQC5p2pVoHPEC9gAQcdh1dFBuhYsWfaCZDPT90B3d9jWD7ib+BQwZm6bK0IrmAWcF9Ae7Z6PlyMl9BpUs8lD86n7uzcbEq8bYu0x3dh/uMTcjaeG6UHDrzInRpt81vPWh4WicHwzsFyrp6FxhuWcDb8b0dRC9fZH1n15KvuE/PledP1n0qc/LqNJjAzexbeYXRAw17GFvV6S+qNJpoORubge2M3UfcE2FspDuSkK+2K+P7Ebg53Afsb1yfJwKLN6x+0dNMV55eD6GJh75wPXCc165+doIPN6DhIubKlS6NoxXZYkVaxIs1Sn7QQ4lJNomJV4rAkCRwreDw4i/B5rdA0OjZcneItOnXGoqaE7VkJZiclnB2TwtQ2DTKxHW7QTlw5wQ6TFFeyTAfXjZYly3tUy2townKUh+C8VSVq1L/Xihqvqb3qi7er2QIWcBDwWpGRfpE3wbF6M2/SoGs2MYJuwYj6VkXkS3CkbjSWC7gvIf7JJ48UKb43qJT/RNq5Z6tIHUumhGvW2WlpXnaptG67Xsp9aHG9vuOtP1B7C1BP4la//2BuAY5txVyKfM3UaOZqnQrJ67zu6exzVSr7t7YQCiCtdvvrUXv0/x13xa5Js4/fPX40UH5GIUr+Bpftx/DVC2m5+Wdlwr8V56AxTs8NeJ4FK5WiDA7UcC3OdxwixtYB8+XriVR0+2H+vsxI8npqtDrk69/6y8twqNBGOG8msgVJH/u05v4d+8h6AQcD4+Pji2eb7TcXCsH/K8+Mzg3suO2w4tyEaQE6PXlo59m9Y5WJ52qR+fkJ1Oyq5AJ0oIIkhZI+BJ9wFYkTCdMxHunCqCVh3BLZuV5kZjtfhSABb9/BzPx6ho6YudVo9qNMh1fq8x5VO0OTQlWS0qAUqmWJ641/DurJO8O/+DQ8twUs4ODgYpFDMdLei1Hw3IbIb6H6T5ymv/p+kZuMxQLua0guuaQYPXL1q8JC4b1Bkb/m4dzFyYmxujHUyWXML2Oj0vi/b4mAhpB1LnMOlaWaxMr7Bcgmagaya2NdMKWqgrOmmR5JOVeT9XUIOs8bnf+rQM7/cRzPxkn8pGMee8tPg7Xqf9wncLnIUL1S/jiq7tkonx6DHhKpPR7COVSOEhqT06sOA7OGc0N/zXytyNQTGNaD8tAxf/J2H+b0Z2Rj20mXd6TyMh0rdgP4cDuhfPFTm/LfjNpf6HFGX8CBQCtJTikWwzeWy+Vl0fDKwyZWniqzS4+RqFRDaxuHqBtoeQeP7Q0MY73dhib1VqYKcJpKzSmpzO6S6tQ2qU1ukSrDxGYN5antUprZKaW5XVJCOfgsFVeVeGuQtxGZT6+SZbGbwnHgtVs6CAKujzeb0mw3r7892HSPfiq/gAXcU6D3ldANN+G8916Mkme9V2TtglN130brvDVnhoXinwblSk1v2CowI3FS4slUYWVucLaMmy1pT01h6sI8qCdha6LBnoQdz/j9gARn6qnRprT53n/mDydJv72aUtqY/ekqleVZPkeZzpWJK14o41dGo5lf3ZecKuIskckkSL4bJcl6fb+Was3WISvtGayyeqMtjaa5qKeczcQK+Yzz8l4gkySQYlyQFVbab1hwrA4CRkdHB6MoevjA4KC+qiCOIokqg3CsjpWpNWfIzJLjJCryBXYcP/egpziwR3Y5OcbhUmerwFUr0FzQPWrSfNq9AVMj0IGC4xRHbYnaTT3ORqEmsyOHydShD5Hxo86VqaPOkvGlJ8xOrnno6LGv+d7Cw+sLOKioiGyui3xomcg7373gUN3nkXzzE32Ysp4SlIpnYEKxWgc3T+YpfZRY2s3OL651hnIbpVZ28Pl7hEDqEy2ZnaBTgPmWzhJ3oNM5d2aocerId/RkCcTYON5nwPVnOxqPWsEHHnb5xvvks6iVcuu7OO5fssx61lDXTw+AjFV2jm9PoDl/FThbx7kDDnRoPkmy1+mdIetxb2EtuaeqYfcf7smZdAH7iK3j40cFcfy1Srn8YDocZgTZhlX3PJZiuyHFmR1SndwqYX1MQr4PSq9kcJVmRhyt1ZayuepiMDI2VvZ0LrDXM6/UJpdHuy7BxIbcvhBglk1LGek4eWg0bzUyFCWujUhrYKm0BpdLc3CFtAeWSVwZgMPI91uXkAbXNrTlDfRCYTQIwitx5fbpqTj+4RlHH73wosUFLGABGbQu/ZcnhGHwkbBcOgZnW2js6YpzpmGsypOrFWlv3yL17/6nFOqzAqdMzf1bgVSoTjeduHsEJOOLQLfeOo1rVLtO4eZJpWTdXEtWN9YE1DlhXhx5TP9vGm9U//6Mq67Ke5T3Gfy4FD4HFfBezOyHt7gKxz+eK/hvqxOs1pFDL73jSRnKpYIM1CpQ8Txj6sfUE+JtfWld8TTmZN2vuW3ITNJbf3YfvPWX7sPpEZDFGMjrnlKXz9Fuf4HZL+AAAo1e2rFr14XFSuVLcZuvSGDTmgbOgq0NLR8Sb85KeWpUCnxL+dyUFKKGBPosFBwfPg/FTmzz0TTaw1Qwcj6o3jpN2gENbzonwtxOkaktJp4vJGUKva1YQIcMEUDDsiTlmsTVfomqI9LuXyIthHb/Uon6F5uH5ZE8csvc/EN+pv+aictNZvzFIimXxIMk+X4Uhh+Z2rbt0jPOOGNWd76ABRwksIve9mHM5buk1l+SWlKWPsG8XizJQKspfThVVpIQV7SJDKK76v1EBYYyuvEMhmMD/X5OijLbjGS2KDJdjWRmblLqhSGpr3qH1NHVmXIB+4DkZ/+8KEnK7wxKpVcZp8rBnrI4mRjGqqxcKks8sUsaP/m+tDetk3KtakzM5MMnG5Q3suXV2TL8viLCGXvnXTPSmkNHStNzjtV/7WCGt9TK1OufzsdOn0iI0I7lp3PtyaeffPnGXczivopL4cYG5cI/B0nwAq4S6kPmPB7AOTQqgTdaIKcnMjZWVykXpa9SgrKzAqhV5Hjup5feypqfCxCdI+XLbC4MzNF6Is++sCE/hHq/gbtbwAHE2NjYkVGSfKpcrT6aL9bMQHuAQYcDKHCwo3mCVl3CxrQUEQr1KcgzErbmcDlHR6utDhffacUHzrniFHD2VwcMcpq/pSButYkzDJ0mOk8RHKu4OYczRRmXC/0Sl/skroByxYmhBkdK9f1wrkCZlg4ULqtMJ4/MHsgrMftz1E1kekSOR8BGKqUSf1K8C7afqTebHzn56KMP+gdGF3D/QfJVKW9ZJyvR+1ZUCrICJ7EjwB+OEXNYmMhqmCyFIzWE65t+9N5akW8m4UIEhHRxmKJ1sDi/N1oYEnCuwM/CZjqIZSfUW5BmM/TrMFQ2Id0mJBlFkm1HvVdG0fUXnK3doPXjjz8llMLfh6Xi0f+fve8A0OMoz363feV6k05dsiTLsiW59y4b44YNAWwCCaYkPySEBEIJEBKMSSgB00swCaE3YzDYxgUbV7Bxb7Jsy1avdyddv/vq7v7v8+7Mar+974qK7ZNuH2m+t0zZ3dndmedmZ2eDuVVoLxAjP9J2KCUi+AdvLXPbmH/yIcrdfxfVNDWpThRtDks9OqV8cGqyFfomCPzZ2Lt5mIZ6yrxZXCQBgmtEXyiwtR50/OILfkJCAB3xruv18DXz2oX3P/sn3pNJf43cnrZeZbn0JaZAKwrS9+BA+FBUNYYyEFLHgNisR/1RH05DJuVQhv/CQf1IHUldcbyqs2jdia79uhwd2NS6Lh86tlH2aVOtTSe+aoj264tU2FSClwhbt26tSWez77Rs++uwQUaiFS4kR5RgZEeuGgYer2kdkFi8nYeLBmWAQLlFMsoFMlniNZSAYIFQBeTKV8RKiuL8Ms8KZZk2360ozyYX86vwGA9p7DSTJv7DnG2kRRrJB9LEvYUEeSNHXczQxpB676HrxgoSmkzMhK5sm8kV9q7sebey/NSC2bP/zHG6iAQJ9hp3XUn2kmaa5Xi0gq+oI/gKXsrX3BK+LA/h6PaURfjqnCDylncQ4IzYWh8hdffHenCl8zXOATr/7YE1HXDrDPP2t3D69ZxuPW9rrenS89wXPLelgTasvEo+Gp2A4d9+TaNvGp8y0s4/YXQ+qGS0GYjVNcxQ7Uro0za3J6Wtm2jo5usoxZWuR8jDx4CSlH+FZLEu/sAnfv4/Jjgen6zp35an/g7+wzdCqgS8v+rykB9waE96dRwL/rDFSH0gJS3ipI310dF/ZKs1/Usr77nngLkebreMT3INf8jw/FpXHbuuQzlsyEDs9uMHhy0WQ+sqHrcUll7IYGFqPn8SJ+SJ00mdQQ/kCMKlt4EyVbla19tRNnq0O16bpwuQfn8Cm0rwEqG3t/dEJkk/S6fTC/VolVwguApiCD2RuGjaaA5xoQGArgIaBPglHaK0rhS+3AKLE8nFqMuN2urmFlvFaYg/UCqlqKPEKanL0Q2XhJiNximdyVAxn19lG8a/z50163fsn7TzCxJMXvjXkLN9mBY7Lp3BV96p3Hgu50tsvmNRW4ZJFJaPQ+B2WF2fQb5qkDhpzGFUylDneKDC1vEAS1zv6L/B4aAXSuSXXNpleLSZ92MDy8fLZXrYztJji79Incg2VeHd+e1z+Y+7L5tpZ4V8E5BP3m6wLqbyVYuzbKJSkQqPPki5R/9E6doaSYZ2JiRTwU9Er/SFdhzsAqnq25Kj3h15sqwqafR5l4tAmepikLYQ/7UtFyHWEsRjRe+64R7zHctXrz6gFqb9A9F8rqwvm77/F7j0ZT4TQ46wig4IyYHED+tBbTC0riT+CAe5SmEQAHWmyROr0VGq4B5VcSpvSKR0iPgQOCveTP+XSwr0Pyz3K7CJBC8BOjs7ZzqZzOcy2ewV+dzo383EyZarJIKoL4ypYmtdLiwFrctvTNepwjRxGdF1+nh5UTlqOTqd0vlHbDRUEqJ6zJdKp6lcKm1h8yMbZs26dqVhJH/JJwjhX0mZzlpqKpWpwclSjVmW1ZPT3Ejahk0Fw6fFTGxew9fT8Zx8JpOpLB7l4U9TPSI1UUha5NHEKUKYwrhqEo08C7F1npgNYJxDj3XkS4Tn6T28j1uYFjzB+s3cCdy95Ovy+HBKwbvzmo8blvmfYqCupJfSXRVLrWqF2w2l7BapFLk7t9Hw7b8hs2+ILLYliisc7QzySDYlA188TtkReJ5JvVuGqL8zz52+GaargD7fgFwQEMrDUl8r+IGfr1lcn2tss3zB/PvWbODiVOIDB7cRXchV+3mu5eVFVR9yEBPUR/UxMHKVZrKc4vquIFJKD+ygXsVGXhWA0Fa6lM3B8+jRXIoufNPg/r/HsJkE+xme52V7+/vfmUqlvoG3FPAIsAI4+UqNQny4OhTGsrW+OxZmlbgqPp0OkAsxUCptpVeVUb2KFC0mdTwaKglRPRZSGMovlTpLrvsv29at+8nKlSsTcjUFwFeIQVeS09tENdzwNeR9WuCU6QhmH4fyHbSIG9N5nKYV7Swnd1i3+LJCv4S2F9LnH4f/uE1jdIhtGZUKLsQ9Ay7XkARBV0HrY0p1u0Nqn9iQ2gdbp2Nb7gflxzq/3GTkOd9OTn9v0adfMu16YMUc2mUc5I8M87//yqEpJ3P17g8tA1w7UkGgodyelAtSeYZTK7ECbjeUgquBfDdHxc7nqLTxeaINPWTlSsRkjeN0O4Ok1SXiZXv8E/o5L9ao2rW+n4Z7S+rxItJUh5xK/aPOq7SB8l/7gou37LmdNtlvWvCnZ+7hIiXmQMQdRP/A4pOWQW24SIXEKMhBKVvr4YFqfZR4lIO6TvONnfItdnAMh+D+guSg6xY28uqAAqrYJY+6+TL5+KUF+jZc+xu8iQT7E9dee611/vnnX+jb9ncdy5pexicYcNIjqLQUcEEoVUOTEUA0ZWs9ml6nDWVgVOgVUlQVH0kXblOlG5EmIlXK0eOUjPqlUYMBqYLMuRJXoEM6/BcmRq4Mz/vY/Bdf/LmRkKuDEmv+kdIt7dRmpGge/6V7BPd7x/MFcgxfOIfZJjVJoxhcPiFi5gjE0+8phPBwGVKOklE9lGjYWYRkSfv3RrIIy1M+BNwZIIdMttawfSN3xLcxq3xq4XepE1WD5AcTvD98+/V80F81HHuOPK8NGgtpL3C45aFd5JVy5DTMIANLuURrAGlAvnyXSj1rKb99FVn4Tupgkbx1XWQMMSFCEjuYVCdzq7REuwMDxEuccOEHPM2k/LBLu9b2U36oTLbkl1S7AXPE2eD2T/tEKls5MWe27Hm9Jlnv/eH9q392lVwBBy5uZu7DpOoTXDv/zGchW1ZVFFZL1GZdS6DCB0R0ECJA+gX+KyvFkfJHCO6XyKhVEJAwyBMlUnq5BdxLRdcopWrTN20dyL/p3cyxkGR/A5tLsB/R09NzrOU4306lUicU4m8BRiFXQIDdWgBNRICoDlSztUfHhTIwKvQKKWrMN0oaLcdKO2L7o6TDDSIhqscCkMFjwWKROxT/w/PnzLlBnAkOePhXUmpnEx3il+kobhtPYNfJfDEscyxqskwy8NhO5iwHyV9WVCNVWlbziYzmgTpaGYjEcYnCEukgdXxMhjoDHQmm85RKNMzZ7uNb5GbXp/tXzKXHJtvK3PsC785vfsRwUp8Ln9uiLVBkqdizgYr9HczEDyGnaS4ndjkOuYL2AiNVQLlvM5OqpzlPibPzBQXiNJwnf3MvUW+Z/MIQOdkaycatjRrFkqyKbAU2dOQf7MpT95ZBcku+kCyVcXzIuQtOYHAecUyBjunYJd/PGb73wR/dv+aaA51UadxRS+3eMH2Ca+lvuPrSMnIVREmdjdBVPWq9WnzUB9hMrtLMlEyusXDdKpa6vwnz6QAfS1RwjmlUzWHz8ud+5/M/ypz1l+9C0pcCalcT7A/09vYuNC3rK5ls9pJCAcPVcooroe7g8C7iNPK2H1QVJzYC2/DoiwaEQySGurnnKZbL5Ni25NGPG1GOLg9AegAXoJQFg3WkDrer0ui4sWSYdrR0orKu0ylb9IgfxxK+HajsiqB8XJdUKhSeYPt982bNulcyJzggsfM/abaXoTP5EjibG7qTmEQtSVmUxRXxSpIpANs11D7AgA3iA0KjHydC4MaRSxi2lsgDtZqt02sb8VVkdDsVcbgRUAYL/Jgc8EQLKxCUfXqBucOd3IHdVOihO4+/iQ7odeD8a79R57VZnzdrMn9POfVHKRMb3ytRsXsd5TtfIKdxFtXMPQ4RnAG1wjJoLJCa3MEdlN/xNHOqHGcNRqbwSS2TKzLVeigZ2dmUf+AuKm5eR6m0Q04KT5U5DecHZfJBpriiscaG7xrUs3WI+juGEBH4kJg3FVC4sYHdC1pdeQ8bG+Fz7DGpMvjceT3cGn780PvXfJvjpNiDBb8nmsWX7L9yN/VOPgPhyBWg6w+QaxsSP9FKGEUP07NEr5fi82OhcK5oqWtImCqPpFc6FuwYYpZXs3gOnfH1q6jxxOPW+ju2XWYuu+hxjtrvwKYT7AcMDg7O5BP7qXQ2+7dYXV0TiCjEM5ofUHFRO5payuTQNzhIvQMDVGBilUmlqLWxkWqZgMjaUipPdPtaHyEDoyJ9NG7UfCxFi8k9TadJlH78F4ZIHEK2poZyudzv3XL5Q4vnzcPHcxMcIPCvJLOrkY6mMr2Re6Nz+Mwvz6ZIJscUg7lErzjkctQEiENUVvOJxH5X848loep8MLBNcfJ/KCqMyBPzS2DY3LuDaBVc6uRyHzVc+nmhTL89/pd0QH7JwL/9K/M8M3W1mclchm+KBqSqLKSq0PU8mU6GMjNWkN04j+sOT3BU94URLVbdwQ4ZqfLLQwGpQmWXmcgYNeTUzCRr7lKihcvJ79pBxReeofITD1Bx6yZ5G9lKBX+gYpQKo1LFwTLt2jJIuT4mZWyjHcI2pHVSm50QcN70CWMBQub6/jrX8/916YNrfhFEHHy4naiVa/9DfGrew1XaEM7jUHUnNRLTVS3t1qv5GJpgQdieQQ5fCqar+hakU2k1seI/QGiQ25qGpXPpjC9+kupOOpr8HZ15vj5+aK64+N2car8Dm06wj+j1/WZjeBjPlf8dHzF2Mft0ApALRbeejFBTvmg8frGq+Y6uLuofHma3LzaAG7+htpZaGhoom8bXwfki00FSoBilRyS3FtAkTstoGvlYaNSOpIvL8dJVi4+SJ7kHorYKIF04PkwWLZdK1xiOc9WC6dO3SwEJJi38a8nasZnO5PP6DiYQK7lxnenYZGFUBpdtcAW88qggSDFbfKNJHAMkXGOUUeGP2lXkCB9UZY/ls1UrzqRqiPfrSb5lrulignXeAUawvD98dRGRc7WRSb+Oitxbcq9c6t1E+c5V5JcKMlqVnXkUHzDzclSyHDf/cPvgDnVRbtsTnG6YTYuweLHhYQmXdrIyzUSpGjLmcPGN09DQBCE3QOUXnqP84/dTaetGyqRTXK5BQz1F6tk2JLNvDCxyhuSyKfndDe0XaE21dYBSEINRMO7g+Z9/N+/YB5c88OJLMlIymXAb8R9QJr2dD/7DTFvny2NBVU1SNayHdVVNHyVelwFAt/hSsLhwR7E3+BBwG/IfHZSzTJp1+tF06tWfIHvGdKI+vi34XHq+v9Gg8uXm8kseCnLuP0R2McHewPO8+uF8/t180j/j2LYzYVKlW8kIoj7RlA2CMZzL0fZduwiPGIPV04PvIglpQQAJYllTU0NNdXVUz9JCo8A+3SAgHmVhZEu/rQhyVuZ9xjpb2Hds0eF86VSKLDxmRDqUwQFxKEOXpaVoMTlafDy/Jk+aSIVBxSEAeOTJ+1tkxyeNUukr8+bNG30NiwSvGLZeQzXmIJ1kevR+btzO4TatDmcQpzs445MH1QhQqOs4FuHIEqSOj0itx/0jJNRoudqvwog8LEbEKd+IfAy5U2DzLc2dOAjW5/K1dOcp35XvoalUkxfe7T9oJTN3tVGTejtYojvcTYXO1eTlu+UYnZaFlJl9DPFfWJw6aBfwYXkv30eFHU9x+p18lNxmcBNsWnWUbphHJj5u75bIr28k85BllbWAUS08V+UK87dvotxjD9HWex+kvhe75JVTvJ2MP+hMO1hglH+CfJWiKrAZjE7xFqjo+2hCNxsefdd1jK8cfv/zA0gzVXAL0RnMkT/KFXIe9ygOekjcBqhAfTpAhAQRX9V4RrW08GHOFciVyRvAaDi+JZWaOY2WXvFaOuy9f8tEmbuMIdVtcBznxfPmX5nLLnhL4Nx/iOxugj3F9u3ba+saGt5hmeZnmcTUjUeqwgsmBk0yNCpsvgAGhoZkpAoECEAs0lQQK2ULWeJ0GOWpyWRkAjgaCL28NIgUyFk+EjBXC0Djobed5nzNjY00ralJCJreBv+E2wfkV8UFniBu1PiY1OQpDDGfJl0A9qlcLm/2TfOD86dP/6U4E0wKbL2SCVUdncidyd/w6bqU+6IGzJsKroLJB7k8xyFKI2SUFI2Sd1QJtZo/7mOxx3FAxA8RPHLiH49uNA36n3Se7j78Bpr0HXr5zm990DDMzzOhMYsdz1Nh53NqbpNJTusSSrcfwYl2z7/Cp7uKu16gHN4ANGxu9/DYbwY5tdORgHxO6/MfZebshUTN7VwpalgjDvwRye2L191L/Y88Tt1PPEmFDVvJ6+nlHjpPXqksf2gGo+eYEK8mxWtI/WOtD4O5GtpRooLnDXP9r+Pd+H2pYP/fsieffUalnnK4mWgaV9lfMQF6O1ffUu6N0qDHuKWiBCmqVyNQo8UjoHvMF3DdG1QzrZHmnX48LX/3FZQ9iq+Z7u4gQRS8Q77nccdKbzWPvvA25d0v0LuWYA/BN1FmKJ9/C3f8n0+lUq0jvgM4FlRrGF4sCpqMANBAKjCfasfOncHjRbaFoERCSK44PUiV1jGCBRKlR6UAnGyQM/ikgYiQljhQDrbZVF9Pc2fN4kZLhk7DuLgUTckx47UuZjCCJoHtUK8SsK8ARuSYDN7tGsYHDpk+/aAfTj8QsOuLtIK7q7fzGXqLY9EMmYiuT/IkhFyWHEKipO2YPkKCTLEQW+eFDT+UqA0JW/tjcoQPasxfLW7CPoClwyel5FI/n5NfGR79z7E99LBxz+RdC0seB1rpK6mce0t55xor37OJiYzDMQY505dSqn0ZM5YcHxtXMv7n+qjQ8Sx5w73kZKczoWonw85yPB+i/hxXcxuZ8w5jGydtDKDy+I9QynJ+mPzH7NC6TTTw/AtUWP0Mef0D5HHPXR4ukJsrMKcrU/CZL+Zl6RSl62r8ctnbanr+Ot7U89yCPpIynLsXPfzcGkmUAKNXh5FNr3cNusTx6agU//0PggXKIzUpHQHXPYK+jqErVccD8OElDjw1zqOAlE1ti+bSjFOPpwUXn0VtpxzPEdwvcx/KnYjkiYPLcH3Pv8esz15sHLIyr9z7jOpbSzAmmJik86XS5fz30ueYVM3aE1IVXiCAunLiPhAYnJi+oSHq4Js7JDQcNJECNJHCBSmEBbZOo3TxqxAlXqzgd1yUufGYMW0atbe0BBenyo9ygKjU5cbjR/NrWUGi2Be1NfkLAxNCjL55rvsN03Wvmj179k4pKMHLjr7PUGvBoSv4pL3TNulwlhaWHpqskEuOQyh5X0f4JirVcYqty4naYii7ihzhgxrziy4RMZ84Yz5xjNQBDKxganbOpbUsflpXpm8ffgNtk8hJCP+B7y3wtqz6T69/818Vcr18ADYfq0d23UzKtB3O9ct/YJaKTHJ6qTTYye2CQ+mGOZwOb/ihAriXBaHiPwz9+gYy5y5hwoQ1ryZ4caJiuZ0RkoVJ7ds3E23dQO5gjsoY4WdiVRJixeVzmwpYmZRnz5j5+JYf/O4Dzs5t65Y8vRVfj0hQHcbtRHPzDp3KTfppTPjx2amlJY9qiqzg2QquWTylxdCrjEzhtLIAj+U/FGTxKdS87ZjUeMhMaj/peGo9+VhqP/JQqlswP0g8MMCJOBVvZFRwHPdBA57pf9o+4qL/Ut59xhhbTFANfBKcXC73BtOyrmZSNVtIVeTExSsU5zeEbhEVQkv5o7G9/f3U2d0tZAhAHIImR4DokGzDFydW2C/Xdf2y6+aEwPDfYkxODCFqCBMEylpyyCHySFFslR8lSCnQVXmyH9qn7MCs9EfjhTCxHpKnUYIetcJ+8HF1s/rRuTNm7PfvPCUYH1s/T6dxw/cRy6DzbIsyIFTqVE9KyL5xkL4VUtsRPW6HaVmMsPXxwo5KqEgHGYsfkRaSRdSuFrdHvlF0AJPcuVPCG/8Pmj59Kp2hO5f/UuaZTDoUvnTGsSW3fHXKopUl7lml9cKjPrueDCvDbV+JvNKwrL6eaT6MrFQjHyeGLXDgaCM5gFTNWkiUqUVjGRS8R+CyenaSt3kt8yzePqZToLcH6UJbFAZOWtfcRWed/VbDOHS/PlI62PE9Pjtcy9OOf+Orz2yaO+OD5R3bj9n+wnoa7Oqm4lCOiVSZT50v89zwCNbB/OG5c6hp6WHUuPgQSi+eR9kZ06i2uYkMjiMmvoRPyKn+b6JwfX8jt2V/bSy/6I/KtU+Y+JYTCIZKpdeavv/NtOPMLpZKe1WB0s5Jqxgg1JSvf3BQJqrrv4Y0KUEQoqXs0YgVAtIUy+VcuVzezM3NOs9106bnLTBNs91ynBpdzkSAR4JtLS00a9o0ITjhdlT+OGmK+rUcL22UPGldAuIQuDGDzT+SBnPHCoUCboIPzps5c7+/1ZGgOtZ8ldINeXoPn5R/tG1awNLApTSZIZcYB5H6sle21uN2BYnSfuTVtjrmEX4oVeQIH9SYv1qc+MQR84kz4ovqHMRVRccthIGAUpl6WHwzQ/SNI2+kDiSZbNjxsemvS2ear7LT9Sssy+EbPxjCwKpQaL9Mp55J1aFkZVvRGHJc0M74pkVGM7dV7fOYTeJNP3Wy9gSoqKE+8tY/T6YsRIpWqDp8J1OgJUd92Vxx4ceUK8Eegs+bQ+vueK+/acN/0c4Op4TrFn+tueXgumZiKwu2Mrm1GlvIWrSUyOFzi3ODc88XNKm5wmOdq9HAm+A/OLyHjLT3RvOwS7Yq915jz/dgioJPvDlcKLzWNs0vpRxnAUgVIJ39HkATiSii5AJLKWzdsUN0aSQQkEalE1KjfNWIFS4qzKliMvRgqVD4qmsYt87IZgfXZTJGw65d7QXXvZyJyTv4Aj3CsixD8kwAIFdLFy4kJpThvvBPuG+iwydq4A/jx/DrOCFROkTsEUSLA//InC+1tMVXMpZ1ZVtbW78UlOAlw44v0ULu1T7LZ+BS26QM5lEFZ2/yIiRIcsEFMqpXyGhaqGPZo0mo6paKx1ekZRElZCPiIraYWtd+qFGfOCauyz3GwfXo9iLRlaUBenjlJJt7tfZd1Ghm6Jza2vbXOpnWE5kkzTANJ+VbdtrJttmZxvlkppv4eLitZNLFfjJq6slom0lUC7862D0F2pjhAfI3rSGspyVtzijwbcejOYv+bJz0ppWcblKO/h0o8DoeXmS88Oxnqa/zMhocCs5DtO5xPhHw0kLLdKJZ6pGfviH2Bbwd7o3Kvm/cbdT5V5gLLtynJX1Gv2IShODO3yoUChcbpvk5JlWHlzQzjiGszPjFACG/ldCkQmMwl6MdnZ34fpTYmohoAiI6yJTSqxEr9uG7Cz/s6+n5yGtf9aqqf4lef/fdK0zf/zgTq7+wTDOFvOMB22qoq6P5s2bx4QV/MQI6r94nVip1FReYlf5oPGoM5Y4VoiSLf+SRYLlY3MZlYNTq5ygywUuDrZ+j87jf+pxl0tFs8uUT+CczZB9BXuQiq5TVfCJxWUOyqMgbtRlV0zFEwhZD2SqIL55Wx2kpEbvt8XwjdDGq6EpW6AxMbi96tI7TXuVl6ZenXkeTahmT7R+k2qF+WmgM0AxqbpnXuPyMV9XOPvJVmYb2NvLUSuh2iox0lihbR5TK8LHhINUB7gnQrqAlGughf9t6mSSPT9qMCo7zWtu3GIcddZk59+Q/K2+CfYD/1A2v8zu3/7fRvWMGd2zKGwOfW4xKUvtsMtrn8D21l+c7Dj7/XEqZ+9G7DZf+xTx671dlx5WUYBzkSqUL+DRe7dj2siipkspDR89ij04rLgylCrgMWacKSyrgTRN2aRIiUgVAyJSK07oQqyCt57nuz+oM4x+OP/74MRcH/PXtt7daqRQ+mPn3pmU5nFnFjA6MWh0yZ44sRor06Fsg9X4GZmCP5hd7lDRx8lQtAPJAQD0arMlmaXh4+DeeaX5ofns7Jucm2I/gU2N0XE3v5pr/V9umufurDXupIfuIfdUESNsRPW5XyCoEqGIkCvFixPywlYzqEKPGQUJVdkWcRHDQ22NUpINDb1//aP9YupJQsYJ7yaU+16dv2QX64kl/oF1BgsmDoUd/MyubSf+V4aT/iluKFVzpzGrUgQOoFJwIXZl7CrQtaF56dzGp2shsMy/TD0YHd8K1DUN0yNJPmMsv/JJyJthH+P76Jv/BP/+b0bfzg7SrCw29iqmE9Cf4wPaMeWS0zti3c18BPq+G4ZHnPuV63iedo17zWxWxRwh6qgSjgknVq23D+KJtWcv1OlJhpamOHphIRVacdlwYSs0Xi7S1o4NA2lBOhCiNGZBOj1axBB700um/WLl8+Q4peBzctWpVXd/OnZ9xDOPd3IiklHtUYDsp7l0Xzp1LDh4Jgtgpv44XTckK/wTSVJAo9kXt0R4JYjFTJpj4RtqVc9rbr5bCEuwXbPoiZVM+Xck1/Xfc+TbKukiTHHI5cQgl+t6oHdNfShnqUKN2TIeoiIPQnKFafMQ3QhdD6UpW6ErGbczNdoN1g6/L5+gjK++hDSr2FYW3+vbWUqn4esekK8iyjzdsKyPv1+9PoC1BxXV3kr+dD5vb+bFJFe+XZZeMBUt/Rccd+XbTXFJQ7gT7Ad5zt59A2zd9w+jtOJEKoz9dlb4E5KqdyVVbO2eMEO19hG+avu+6nYZvfNMoDnzNOP7yPfqKwdhXzxRHqVRaaRN9FqQquhaU3Ijo3JUd9YlfhagPgX8r0iMNyJpe/BO2tHVIPwZ0e1gBJheWbf/LREkVwGkHi6XSv/O2b+CLdNzWCvsHEtjV0yP7IMcIKb8BRtUjxxT1jwAauLB32I1qx4yPSGOEL5PJ1HD86zfv2HGyikqwj+j9FjXztf8N5q3/ZFsHGKnCrcohSqqiQfsq0sLWecaydb5RZDRMKI5F1A9InChKj0hARNwPHX5A63E/EI1TEipeY2dyZaZMujyTpW/86TW0NEjwysC/666Mt/qWi8kr/8ixra8YqfTp3G68NKQKi4Z2bCFv23oyvPFJlXwcv6VtvTF93scTUrX/YRz2qscoW/t/vlNTGKuzQJ9iYhX+jk3k7+Jub5zzticwPM8wbaudTP/fvXTdT7xnbjtJRU0ICbEaBcPDw6cymfq0bdvHCqniFkzIAW4qjpfzre2IT/wKUZ8ElR7ALx6tdeAzNXi7UPknCt0uApwXTcOPTj/qqPuUa8K4/Lzz+krp9Ie8cvkRNtGNjAmswt7V3U1Dw8Phcetj2iNE6iFE2KNUB2L1CJ0G8mMleZanmJb1Go7Dkj0J9gHbvkrT8kN0jUP014ZPWbUG4qSGJhjVpNZ1qEgTqIEtlpKaRDEq4iGhVJEVPhaASO2LykANfuCDDlXZ4gudKkBE9UCIIrqKG6EDUVs7YzaauRIHvoEuNgr0rfteTUcFMS8f+P41mVAd67UOf5s846eGZV3I7UwN/5Ub7OD+BDpidMzbNpLXsTmYODjWnCoA7VY6M0hzFl5tzD9xnfIm2I9Af1Zsm3GnX1t3M//VrLyjAOeDzyE+SUQgV1gSY2/6o2rghs8wTIeJ9kW+X/5V+cmbP+I98YR8QH48JMSqCrijPpYJ1X+kU6lT9CRtnCycLgnQq9njBECnR7lYpwoEBY+5QkR1IGxdA0Qt6NwQ+Uz8NtSUy58OvHuON5522sayaX6k5HmbUaByjwrMb9qyo4MKeHQZ2d8KXUmg4ohGS8N+OZ5YEGCXdNDQOudDXWaCG/A1W3buPFP8CfYK6z9PM6wCfc8y6XV8glKjzR+dTJBRJVdJDnJpqMslro86IgUZj6+WPuqH1HZMj+epiIvJUFdljhqv5IR1FlqvsCFgK78ANgT/lDlg/Si+P79297l0TJDgpYW/6tqUt/q25d5Tt3zeL3u3mo7zNr61G8LX6fc30A7xXw+06UXyuENGmxZtm0aDb5hlam67yzzs1cn6eS8hMovPfoE5zS98K91f2YGMBPoODC14OzYTdW1nhziDyH0F3xCGz2fdsGablvlp39x2o7f65rP8Rx4JFnUcBQmxioE76SV8oj7hOM45GKlCYyPnCZE4gZETJid0D06gTo9Rl119fbJelVVt+FJavInBZSrtG8Y3Tj755H1a6fcvzj77PsN1v8DHP+6y/jiGQrFI2zs65A3GEXWgbRxvoIUYUVvxvBqoAw7geVGuh9SwdJAml8soFgr4UPNR/FfnRY9gTZQEe4wNX6KZaYO+ZTl0Hle0sweX4SsG2UcO1WTVuEANbC21HzJuQ6ofLQOFhdK1FF0iRspqvjAfhJJRv7iUv6rOoSKfUkM9HhexQx2oEo8VsDMmnekY9Ln7VtIyFfOSwH/g+gW+W/dhJlTXmxnng6ZtTcM8Jzk4vU/7C2hvEIYGyN+yjvz+bvnQ8oTA+Xwn3UnTF3xOeRK8hDAWL3uAarI3UQYr6o8N9EF4LOjjsSDIFXoKnOf9Bb4W+exbpmOtZK7/ay/VcaX/7C0LVOwIJMQqglwut6Dsuv9qO85r0ZnjtEhQN6PWddgbgFSBUPX09wcfN+ZyEELollIald0TvCVE/ACTIDyffLJYLP5IHPuIS+655789w7iRSx93PRvLMqkXx8EEEfsT1gfqJtB2Q8VF6yyapiJ95PhCcL6op1p61Kv6/uF5czo6zlKxCSaI3s9Sc6pMX0xZdDFXZSp+CiYj9BuKYVAjPqLjPRO24RsRVFoJQZZKW8dH/VWCLj8cldLpWVbERX1aSuLAHpGOITIaH9WRTtmA6BJZ6Q9tOJQztMWI2FEfBP8UuA7TFr3aMOk/7juXFgYJ9i+8Vb87x6t1vkuO+UkzbS+WhR5fymFSHNhAL5OqtSz7ZMHJCYEbHW6n80Z9w2/Mw8+9X3kTvIQwZh+/iUznt1jtaGSnUgXoe/DWPubLdW0NHvXub7ge+u0Ww7E/5pb9H5SfueUyFVOBhFgpDHjedDuV+ic+f2/FOdSjJJoM6LfS9gUoc2BoiHZ2d1eSDLUtDW2NaF44HXwSAn24WC5/47yTTtovr0cbV12FhbCu5MI3KteYAJHBB6LxoWgcDY4pPCqtq+PcfbQMfeyROtAIj0+FKGCrPiYA10G07tTnhY50DeOCR8YZqk2wG/61lMo79AXHotdzbU56UoX90wRDExJNNoRsQdfpRIlJlVbsSN7QhoQd9UdkNFTE6bzV8mlfPE7ngQ4V8fBF0gMj0ipbbxMI/TpOnPgJZDSt2EoKYCuflKOAkSvHpL/gjuKjf3wVzVLu/YLSE7e+xveMr5qZzDncWthCql4yBG2N398jn6ihwvDESZUA4xXOJjp0ebK0wssIo6bxEXJSN1Jqgs05+h3MOO7cSn7XtpeGXOEpjeebVso50/T8b7urbvof75nr5qtYQUKsGJ7npdPl8hXcSf+dbdtm+AagJgVVCMCeAm3VcD4vE791uxU0YsqSVm23rtNUtHIRcD6Pw+O1pdK1yrVfcOnKlc9xhfyMC89XIz5R6FgsFYG3BSeKEaXuSf1G6ykGzLVKpVIY2j9r5rx5yRuCE0TXerrKMujNfBrSo1TtpAB2TfYPlwBuUT2vCraO0+QBvmqS48M81ewJyGiAEBnx6SA+ZY7wKbuqT4u4n4NyCaJ6PEJM7dO2RjxeAWbMJduW6jHo/7kuXXHzidQQxOwbvOfvmG1a7tvMmszyYJQKW3mpwO2LwW2qWvjTKBe4ydmDro9vDN8whsy6pp+Z809P1sp7GWGc+MZ1zGF+x9cevmQ0MfD5MtWbnrSrg1nOnhDoCQI3Bl+3hm21GGT9jUE1v/Ie/+1pKjYhVkCpVPoLJk8ftCwrC1Il529POvsJAKMpXbt2ySOreNm6MYOsIFoQou4eqdLgZijP+/31U089db+vlOyXSt/zPW8Th+gmqwKk0+X928LkCvOuKkatohilPvdrLfM2uE64o/SO4nJXKm+CMdD1BXqrZ9HfcdXVvJRPYPYVsmtjESAVp20dF/WJrhDmDczddkxWCxDVpOhawgdV2eP5tC3qaHr4o2RED+OiupJj2gDrIa2J+QEstcHEG+Hf6uronMC7j/DK87nIubLUAZgt2gcd9jdQ5EAf0ZZ1ZJT2kFQBvE++YW6lk077qvIkeBlhWubDhmndRfYevPDN58wol4IJ7b1YaPQlIFeAvDmIjVnH+Vbq596zN18C95QnVkx4Tjct6/22bc8ISRVDJOprP9zoIBx4A7CoFgAF0GZFSVSV9mx3PBBJ6zHccvnhXzzxxPWBc//iNeedt8533d/wwRcmcvx4TIqV47d2dgbHaJoTIkzRNNCrbUtIJZ8XqQsOSIGa0GTT4zy6lhCHUatMNotx49O3bdt2hEQkqIqOz9HprkmfNg1qOhBIFfpfGV3SkoHLAglEQKogPoRonrgdlbF8Yf4qQZcVymhcFTkR31jxQFwXO6qrIG75CeR4NgIOX+sCpYcu/sGSGymLak2fPvHnlXQc3PsCY+e6Hd6zj3bSmqeItm8iv28XN5T8NyImraMdwCOcfXmMo8tA5fR0ko/Hf2X84beHZdpYgNjv91PprxtNR+LD1QleZhhzp7/ge/6NcjFW6SNGBac1+Jy7WEl/qD9YiuGlAK4x7ndMy5jju+Y1/rO3HTelidXw8PBcbi/eZVvWSeiQQ6iTtwencFRgActdvb2UywefSMC1MRphCv3QA60Sys8EcNAol7/ynXe/ez+vlheBaX6P66SzYl/HACbiY+mIbSBXpVIwJ03FVa3H8W4QbHeUbY+VE/uLOmeSdqxrmmcod4IYNv0nzTYc+hyTqtnKNSkhV0DsUhBd+zjIvKqYb1+lDtX8EBUSigrx9JCiw1S+MB6q9mmh7ApdyQodIqJLnJKCCdohqYqhikvmWzG5OsY16G/uOotmKPdewTjjPeso13+3N9DbR907iDauIdrwHNHWdTI3BnOhqJDnHeE9QYdo2dwmsQRZGq3tgB/xSI/2HJPUUd6W9XtOqvjG8G3b88vuBt8w/8s8sf17KibBywxj+eVF0/D+4PneHeTgOhin74gAf6xbpULw7cfhwZeOXAF8rXIfP4M3+pEpS6yuvfZayzTNyy3DeCNsNCRyuhQh2B8jVVgAFG//DeVyfL8zqeKK10RFJGzoKgCSRstogI8DBqtY3Ls2l7uV5UsGzLVyff923t6EJ0+BXOGNR3zzsKT+8ozX4oTqlY9XgsYengvUeyabbeX9OfnZrq565U4QQTpLn+JqPYFrdvK2Adw34u0+CdC1jcuDoyv8KkieqFSXkoSIXeGHHcung9ix9KEvJkXXMp6P7Yoy4r54fKxMHTeaPq7NavATSKgVPkA5Q5eyo+Aqh+sdlknnMbnap8V4C9vXXusNDV7ruW7JwGMeEKmeTiJ8VmbTC+Qz2fI3v8id4gbyd24nAtnKDTFJUn9PgkSBbKF5QAUiP6fxO7ZwPs7PAZ+pMThuj9pzbse4zc35hdIvDNN6q/2mf/+MOfMK3nCCVwrG6//1GSOV+aBfKv+Uz40n536iQD80PCSjln7vruCa2ZP8YwHXlSbzfKMZwwOG39N93p71WAcRSqXSOVwpX7EtawU6Yql89usbcF+JFUbAeplU7eKAkuIESds4GZh3VRHPeXWaMI5tpC153k7fMN5yxpFH3g7XS4lf3nnnSWnL+g3X0QxseyJAKhx7Y10dzWhrI84rtt5/fVyBWXlsOk5qHueDg34bU+txP+wwDWeTNHyhZ9NpKhWLT/BfEB+Y1tx8F4pMEGDn5+htZZu+wZ1jnToVkw+8Xxh0gJRdBNGADSAOzkjAccixVLEnKrU+wg8R81XEqf0KfToeatQnjuo+EaP4xR5NV1Iwng0oX1iGhvIL4nExpLkfybv0QNGmvz/39/Skcu8Vcv/86sXWosUfMZua32ylUrXBiQVYsi4W7m2+p310iCA9+FsAoxbSObLECcDFwkE+ScPtuQ+JtgBhojB4G55X8r3yQ4Zf/rpRSt9mvOOqXhWbYBKg7wcfba21sXis8X7TsefKeR/neg3BF73PBN5vaCGzZQZRDRZRV9fPRCHXE64rFpgfCDLPZN8bGuCbYjiY12Xam/bgqjt4sH379tqmpqbPZDKZf5I3ANHK4OZFUGnkptxLgBxgWQVMVpd1qpRPkwhIbDNqR8MIoqUko1wslX5z+tFHX877p1wvLW68++7rTNO8lBs2h3dEeUeHTsF/hVI9k6uZTK7woWRMcEd+xON4gOgxRm0B1xtIUkiaVBjNL3EMHYfRMybM+NP232ZOm/Z5iUxAPf9NCwqDdBv3UYdyxU+6+19OPwd9GUibp25RfaFoPUquKvLthdR63BbJImqPiNNtu/aJoeRovqjOQVxj6RBKVosb1wZYly4k6gN0Wo14fBWkmNMUfPrYsEFfP/922qfRnO73nDK/ftHid3Bnd4WZrT1ECBMONjxghWgFVNtHuZrRRoTG+EC7wcEvl8u+763yC/lv53YNXl//4W93qhQJJhn8a97l+KnWE33H+qBhma81LBsXjGoQxoG6hvDxZqqpJ6OukWUd/7WQ5s7DDq6HCqhrrVwMQp6JVD5HfnGYfOh4xMxlGuARnJX5hMf95ccmePUdXMjn8xebtv1l7vAPxceP8XePvsFQIbqT3lvg0R++ARgSBwT2V0gV+Gc3kYrFIQQNobJdt9svlS465YQTHoT75cBv77rrNXyhfJeJynTsx0SgU2EksK6mhmZNm0aO4wQjV+pYAK3r9NE4nItqBGqEX5KylL9edxMr+LLZLBZ9/VE/0XuXtLWxSNB5Nf0fV9pfc705EzubLyN4h3D65RKAhC9CqvZ1xGq0dFUliyhhqsgD31hxWo9KYBR91PxaVzK0o7qSY9oA67r64v6oWWmMDocvoJJHayyPrjjlbtrn9mjra2a2NSw94tXpQw59q93YepphO/XyeEX/4bs/gbaC2wduT30O/V7ZXeXnBn6SL2y/ruF913WpVAkmOZhgNbpO42WGnXq/4TiHGY5lyyusExqBwjXF1wBfW7JAN0ZDbZsMiwkXbA23zNeJWg5ErsXgBTfpi3BdisHXk2mQV2C2VSz9xLDL/xwpYWqAKzJTLBb/I5VKfQijVajYaAcNaLk3wCR1rFUl39FjW05cTPJPYCufLMHAISor0kLndswtFn986rHHvpPNlw3XrlqVSnd1/ZKJ1UVMsGzsz3iIpnC5HmqZ4Exva6NsKiXHJMfJiNZB1BbwOaggUCqM8EtSFcfAXDaJYz2dyeCR7595ex+Y0dr6gCSYwtjxX/Q6bj/+j6unefyz+DKDdwj7JG2i0oW8KBsh+pRILhMtkU7FjbCj5UFCqSK1HrdFsoja1eJCH1Rlj+oTxwR1JXU5VeOUFMRtBvLGfVoPXdG4CQKPBHMl+qRZpC+dfj8NKPdeY/1Z8zNN85zDnYWHX5ieMf98M1t3hJHONBuOjUlPfF4xqU4l3lOATKmRMK9QKPjl8jrfLT5Ew0O/tW+75jbjJhpWKRMcYPCuftNcr3nm28nOXmamnKVGKuVQWU3G3CtE8wX9yqjAo+lSseTmhl90e3u+17ll9TfmffnPuXFyHXzgjvs4Jj1fTtv2GRitAqIdtLb3BngbDiNVWCwTZYTEAYHjNWmo8KtQlWwov8S77qaC615w9nHHPSsJX0b8+g9/eL1jmt+2HWca9mU8VKTAvjOBTTOpmt7SQrU1NbuPUYcwaWALuP72hVgBWCy05Lo7DMv6WHtj4/fFOUXhX0M1Xf10O5mEhVO5h5lE4FOO0y5nXpMphlwKihiFI1RA1FZB8kf0icgRPqhRIoZ9ESf/h6JCVZ84IzpkzBazmh61tcR+4DJmXdz4iepKjmkzUFZoRvxhWo0KY2Jw+CoquvQ019n/O3M/jFoBvBvG1tfNaqmf1nxYdtbCE93maWc4dQ1LrXTNDN9JNxppB5M2+S827DAOQu24loC6/7khCMgU236+UPaL+S38x+kTZrF4b6F7271bP/GbVUuICkHiBAcy/MvIGjjijYfVzJzzBj+dutjOpI+mTDbNf1mrxmI/w5I3/H1/aGCju6vznsLGtT+65Wt/vPtyvjIRra7AqYPh4eG3mpZ1NXf002XSOoCOWURQHVruCUrlMnX19MjcKnTuuNFDsoQgLdxuIqFJBIKki/ol0+78TEzyhVLp82cdd9yV4niZcdddd9n85+ivuN4uskzTxj6OhYrY3ccgE9mnMblqqKsLfbos/Or6EPA52FdihXlWXIf4WP9nZ7a2fkKcUxQdX6D3cj/zBa6wjKrhVxxyqjmEEk6QGZAKgB3oQ6NpgBH59lJqPW4D8bRhGgitR/wQFT6oyh4RX02HUL64Hk83rg0on94XgdJDVzRuL4C7DNyl5NMH3TJ9a+U9lA9i9h28a0bnWVRLzdPa0wuWLsq0TF9GmcxSM1uzwMrWzyQn1Uq23cg3fJbvd77p0eZij7hNcfmu99w8uW6PUSrsKOZzL5jl0sNuafDR3ic3rZ754weS+VMHKfwrz7IL6RkLzZaWc8h0LrVq6k8z05kGuRF02FugX+ELXr55UshtK+zseNjo3vy74Rceva31Fz2bVSpB0ANNIeSLRUws+w/udC3diUc7aG3vCTDyhbWq5Jt5yMvlomQhCkoCYsdD3B8kDP1MPjwmgI+5AwMXnXnmma/Y8/+b7r57pWGaP2XiMgP7NRYqYiNpQRRBepobGqi5kdtE1kGuAH28Ydkch3gEOT8qjPBLUhXHiBIr6CBXTHq/097S8n629/sq9QcCer5MTSWXHubKWsRmUDmvNPg041TL6YaET5Mq5dOjUmEaSCDu2wM5ZhoW1fzV4kIdatQnDqXHfRDKF9cl3Wi6koIJ2IDcVdqnodMC8bi9RIb5TM6j37sGvf/sO+glGU3nXTVuWUypkxdQJrvoqGa/ecbMkm1P41u7yTCdBt926vjeTvH14tuWmffLpX6fyj2GZ3Uafml7/rn1nY0/fbqPL/ygsUlw0MO/ksyhvjPajZmzT7AzDRc5TU3n+E5qrmk6mT1uAbk/kZcbSuVeozC4Nr+z82m/t/OR4d4t93T8cc265atpxJJEk6ORfZnAnbaTz+c/nclkPlxGh65ar2gHre2JAqSqu6+PegcGpEMXcsD+qBSwlBGoaLwKFX4VF9qu218ol//hzOOO+zGbryiYXH3fsu2/ZDUdHlcVVMTE0skxs2yoraVWJlfhpHYdp9NzXVYQKBVG+CWpimPEiRUeQfI98aMhw3jf/KamKbly8vYv0b9YPn2KayVdeTZeIfBO4DTLqY5KxI1DrgQRfzQuTKP00fxVJYuoPWYchNYjfogKH1RlCyL+MXUlQx2I2toZtwHWQ/YQ80fNSmPvgREr16dB3ujbzriLfq3cLyeMKzks4wDjsuDIMHa1n44wwYGO7X/dXls/+4jFTn3jcWZty7Fmbe1SstMzZMTTMGs5pAwzeLmPb0SPO6QCN0LD5Ln9XrG4y8wPbikOdm8q7exZS4Xh54uDxbUbnnmy8/hHadQFuoMeaIqAO20nXyx+OpNKfVjPrwKiHbS2JwI8Suzu75dFQNGZyx3NZ0eTAyFMAHwigriKEPVLYrZBNFCezzy5WLzhtGOPfYOKekXxizvuOKLWtq9ncrUE+zsaKmJGSQcyhbWmWpubKYNXXTkd6issl4+/gkCpMMIvSVUcIyFWlej7OrXminSv4dPhqrpeccgpVn/XiK4lVLACxImhbB2v0yi9GrnSetweIaHG/BVpWET3I4yDquzQBykRER8Q15WccBroQNTWTiXDvADrqC5BzB8RlXH7AVmLaNilz+QN+vx5d1CfcidIMNlgrLmAUvVtCxtTdXXTHaemlchpMtJmve9babwYyH8leH65MOx5xeHCYL7fL/m99TZ1D3WXe9uOeX7IuGr3LTYWJkVD+3JiOJ//GHe4n3Isy5bHULq3UZ1zqEOOAeQFocIjQHnVn1s4tFeaIEnbhVYPdjQuGqI+lV77gJLrrjfL5YtPeQUmrI+GG+66658ty/ok12GD3s8oRniqpNFAHTq2LY8G6+rqpM7lnAB8DiZErCIB0HGi83mxuXwmwNe0NTX9M9tT7lFgxxfpPdwUfIn/ImP2OgnAlwMuCRAmuTSUHvqVT4dqI1Zhvj2UI3xQY/6x0ohPHDGfOCM6pLIrdAjli+uSLqorKRjPZiBv3Kf10BWN24+QNa08uo/34b1n3klPKXeCBFMWfEtMMRjGOm6FOtDp6nZmd8Ozm+CMBSzTgMd/uzhweTLChNEWCRwvhIN9oZ99IAx6RAalS4jYgORDYJRdd4gZwVcmE6kCeovF7/Cx3Mn7WtJkZm+BcyDz07ged/b0yDf+4ANQcrx02IiN+nXdSZzaH1mXhAP2j8vHfu6YiqRq0xcpyxV0BVcaPko9OYBTo06iXO5ycyidVe1D4FtG4sJ4BLxFjaDSQJf4SNB2XEbLrtA5VJSBOHZJ0HHwwaHShD5WAZ1PdPUDqXURyBfXOYTlaB2GCnFb+0QHlC2m9gHKF7qicfsZeDuEcTwf01zREiSY4phyxMrwvEe5o31YdPxIKzVSjtYOyeM/JgJ4BIg0caIkhAq+aIBPp9W2Tsd+VsI0IF+8jSKTlxv6duy4BtGTCVecf/5Q3nX/jfd1rXKNDj6W8QDyA9KJbwzu2LVLFleFL6BI+wZMXOd63cGVuUa5phRSPp3OYgXX5aS7z8GfhUPzJYJRKblUVIAeDTJqBeKCwCqg04uA1HYsaN94coQPxEeRn7HShUQLJvwqn8RH9BFptC4KB6TTupLVbClXI+rTfqVrU9svJXB+am3K8vlcjEnDyp0gwZTFlLsJstnsi16xeEOpVOrCYyK0OboT1+2PyIoWLABIFR79dXMAKUIapJKg0stvzK994o/Gwa+kBKRhweTqWb9U+reLLrpoUq6xctm55z5T9v1PcX10ggTtK1AGRpsKxSJ1MrnCI1aMCoZlB/WyR0BOnF/GKtuyXraV6icTTJ+u4HqYHI8A4+AdwxckTL3QMZ9iPRKlbwh8tElOfURG9dFkNIxIwwKompYFEI0byye6MsJ4LaroIqO6lhzEjPgqbEbchi5VFfUphK4qcS8VsB+mQcvu/TO1K1eCBFMWU/Kvi8Fc7jomMd/HYyh5JMitQkUbpFqrqA9pdzKhQqcf9ARBvORFeiVHBElYaYd+rauAfQFZKRYKHz3jxBPXqSSTEq8988yf8c5+y/O8Af05mX2FjF6xxGggVq/Pl0oBudIEa6JAXVoW5QuFnGFZd7U3NY0/unaQwfsitfDdfT4TGEzJnLQAubLxmS69l3KDBCE+vwpS63E77p+IrPCxGDUu6mMR6mIoOY4eTS+6khW6knE7DBqsq0GvSrA/muzlBNbrdD1aapRomnIlSDBlMSWJ1bRp0wasHU8/TH07dlggVjLpg8EtX0XDpFpCIVU9PSGpgleCbil1PthK12RJbO1T/hAqHgGkqlQu93u+/6WVJ510q0oxqbE2n/8c7/0PeP+H95Vc6VoBhcLoFR4J7ujqkrXBUOc4TwJVl0DwfuxIIL/FPbXnG78no3i9ck8pdLn0Gq6exrCyJhHUJc9kKstWisol7pTLgQ/7q+NHG7FC0KQrHirSQ9W2GJVh1LjdYqRP2br8iviIHvVDRtOLip+ormTcjogAbISkKhpRkYgRt19iyPkwaBHfpa2BJ0GCqYspSayGH7p+rt+79fX2wPoZXucLZLjcsjO5kraIW0BIECCMloBUYUV1TLAWv4qrIE0qyET1Kr6oHS1D4lgHcSiXy8Oe533n9KOP/gJcBwLed9FFhWHX/Rh53o/5Qsrtr5ErAEQTk9k7u7upY+fO4DNBKJ/rCmRKj2RFyRXqEjoeAZaLw9vT5cFftze1vyiRUwxlj97ouWTL59X0IzZ5diTRrxiC+UUWOek5VF9/CtWljiaz3EgeEyvsH5/OMIQjVsiifDqIM+bT/lCq4436o6FaXDxfPF2oQ434w3gIbcd0Sadkha5kNTtaLqRUX8yHELpC5eUF9ovvvWkcEmKVYMpjShKrVNp+g2U5l9DwEJk715G5fTUZw8GyCfJGGVozlnqieg8HdPRAOOmcpRCpiEQ+IUzaxwE+rQcNX5BXEy1xMSkpe94Pdw4NfYq3GzgPEFy+cuXg7PnzP8rqjy3DGNb1hOPcW2iiJOSJy+nt76dtHR00gNErLl/OE8pX5ArA1kCy5JWzcoFq+rfWNnQ+1SyRUwzbv0DTDY+OZYJgosfDpRkPqDBUF+rt5QJInmk1U23r2dTY/heU8mdRlvvhxpoFZJs1sl8gNfEgX9/S+xshidWkpKkW4mnjcRFb9Fi6aPlhvNaVHOGPpQnL0boKcVv7RAeUjeJCHwB/IAJE415mYP8skxzXoGlXJhPYE0xxTLkboPjkjWeYhv0WI52uZbbDrZVHxsB2oq1PEHU8T2ZxmPtmizt3gwaGh2lXrxqp4pYjSoiqBZeDEKiYT9q7qF+VB+LA5C03lMv9ZKC29iOvO/30ff5C/CuBI+fP71k8Y8aHU47zTa7P/pBcTRBSP6MAdYS3+wqlEm3r6qKd3d34ILUQXalLRa5kqQUmVZZbpEz/Vqrz+hosoku81TcuV0VNGbgFOokv1WaQkHDECjo6daVzFYYkRRMGhJeic0a52Ham9jBqnPk6qm0+k8zMLPJtrALhUTbTSimnMdwP7IPsBqTSkT9gFsoXCTrdeHK0uPHSjRU/QodZTVdB3PITyGq2ziuI+rRf6drU9isNC7cgUeup9zNfTpBgCmNKESvvsZunWYb1VsMxT6CiWo2eO2R8w9Mq5cjcuZ5o0yNMsNYQFQa58ylTGZM/uLmIEiKEKIGK6vyzOx3KB6I+pGGAMJRKpZ5SufytmXV1H7hoyZJ+iThAsWjRor6zjj/+43X19R8wfX8D5kTtz0eDqC+MBOLR4HYmWPjotRA4VZ94IGi7Oaof3ES1wx1EpSL7zDM813qtJJhC8Mt0Jod0SKZUwMiP6CyjeoXUIbx49w0oxyeH6prPoobpl5KTWcje4LowaqeT79SymWZyNZ0JdEa2LdD7gPzwQaoAPRrCdONIQIlAUUF8ETv0AdCVIWIcXWRU12BdzEjcmDbAujr0EQh91SJfAWA38Hkblo2+MUnfRE2Q4GXC1CJWjncZH/FlIFNha6nB5AqdtwmCtWsdGRsfppruF6nJKJLplYU8yQAXJ9WkKSRPMVmNVEHyVsnA2krcrRVLpdW5YvFfd6TT/3r44YcfkCNVcXD9lc44+ujvtjc3/2XKcW42fL+A+U77i2DJ+eGy8NYg5l1h/hsmqRvMHrL5XdTct56l+moNnywjnUoZvnFh8bEbTgicBz+wjhCTquP4QpUno0JQdGA7lFqPBE1movn2BTLKZNRSU9uFVNt8Bl/79exA4QBHZluJMk28HZ9qmFilUy1yj8n2OYw1eT3cR8jAFUgVPyJAROyKfFEfZNwHVdmCMXSthjp+on4gGldNAjoNMJp/soF3zPCopt4nWeckQYKpiilDrLxVt51jGtbfmqlUE/fIylsNoD+McoGyuZ00p7CF5pa3UVO5j1JunilRGa8VcwdgkIdRFG5x9YgV+pEoqYIOEgdiYeLTKr7vFgqFTblC4fu5UumvX3XSSd++fPnyEV/GPtBx9LJlD559wgl/2dTY+C+WYTzMoZhKpcJ5ansNEGIGyFTvwCANDPRT2h2i5qHN1DywkZzykMSHwOtm5J9s2fZl/l13TYnGfrCO2vjqngdeqclRGKKjUkqPppHRLfh13D4AZdlOGzW3X0rphqP43GHBKo7AHDjDCoNRN5MoXc9qihoa5lHaaQgmsjNw+8jNFAvix76yAHS6aPq4b0QcEPWJQ0llaN9uhcF61D9Cx09U3y0q42KI+rB/KmksQkmNuP0KAyNWfHrTvP8JsUowpaFYxMGNwuO/XWZbztVmJnVB+AhwD4E2rEAODRoZGmaZ42IKhk1lO8MEa/cbhSI4YHTF5pamWCx6JdfdyeQLq3/fzz3ObR3HHXfP5YbB3dfBjzUbNy7a1dPzOiaTF3A9HG9ZVhMIZ6lU4uqKjOwpjHlBcp0ivcesIct/Gi9pMGhuukSGq7lpldyOTV6x9LzneR9xjnrNb5X3oMULH6ZjbYvuYQ5bx9w/+MsJ1cJBakfrYvC1yhIdYlwH/2GuozLtGTCvy8nMoobWV5OdmR9sTAgVAnQmVSDZyud3v0hG/ybeoEV93S/Qrp3PM7FzJamMeuGkc5BrRdmiRyUUFbReIYGoL2aLqXX4xRHxQUxAlzxKVuhKjmkDrAunjfoAnVYjHj8JgI8x51z6Ll8znzj9Dtqm3AkSTDnsRbN5YMFbffsS3yv9BzdEl5mWhYk6KmYvgcZ+sJ/y27dS0UpTMVVLJTvLBCtNZdMhlzsKi3snJls9vZmWXw/55qNGubzBLRbX3Fsqbbxq5Ur19/jUwsaurllbduw41i0UTiq77smeWz6x5JsNJT4foFfBu5DB49LdvX4wEhhIT+Ky3Bc32i7Nzro0PeXxn8bIOMZljLK4E/dK5V+bWfP9xqEXbFYxByU2/wu9vmzSz1l1dDWiekboyh5NtxyuNu4osbyonBvlHw9CqlLTqX76heSkFwSFIqCwKLHSOlYILQ6Qv/M5MvK9TO482tm5mnp7NgTbDU7/bqlQ4YvpEFXjoEZ94oj4ILSu/QB0JSekKxnayhfaSoblA7ADoX4UlB66onGTDAmxSpAgwASbywMT3rO/O94r0X8YpnG+kCo8w9sX4K/s/DD5W14kGgiWZ2AndwbcceMvb9VZuHYqT9Nm/vSB097y7pWGMSWJ1Gh4xPed3Ka+uqV9j3zA2LH5PSXXbxk2UuRyT142QJMMMvAsyC1xX2yTVd9AVipFtu9SxvIpw1WM4JjqXE6kowGx8rwC+d6XzeUXfdwwuPc+SLH2Q/RRvqn/gy9LeRwD7iIAn4nryo7rCDJahcsZl7jyh1LpceDxoeW0UMM0JlXZxexRhcVGqCoC/Eyu/N6NRBi5Ipfc8jB1bnuSBvo69ITo4NFklGTwzwgSpCVUZVfEScRuO9QB6FpCUUH7RGh/NV0UJSJxkKKOZgOsywUZ80VEgApj8iEhVgkSBBiliTyw4a+6NuW6tW/kDvSjpmOtkJYOs2L3BegAijnyt20kv2cnd/rcilQA5XOwuUdqaP0jnXD0W43mUzYEcQni8L1VLfSHP/6IBnouCt7gw2O+4HKEJg8J+b8xcx4ZbTPFL+cRSVDVewrbJs8td/pe+bP2iku+yp69KWXS48V/pm8wIfo75jN4+z28w8FhAkWJqFRBXPwj3/DjoOPCNBBa1/4IfEpTY9tFlK5dtruAKIHS+oiAe8kjv+tZov7NZPA9VMj3UOeWJ2mon+81TqIuhwDQYaigdZFQlV0RJxERH1Rljxsf06NpRFdSMFYcIxqnZcjyI+mgR81KY3Iiw6ex4NK37TJdddI9tEO5EySYckCTddDA933Df+rWpb5f9yVur78lpAqEan+QKoxUMami3l1VSJWC7ZCfrd9Ahy77YkKqxoZhLu/2Fx72PT9dswErCxqeS6YfBMP3WOLxoEvUuZXrfCdnQCb+2dtTieUZLGu6Ydgf9p655Z+8NTcflK+Eex5NU1UonXiFVAE9eTW/BDXzT+J00HFxW/kArItV13QapWqWKKLEEGIVIVdVA+I5rZUmo3kBUU0r70ORyVkbTZtzFGXrWis+dyOEIyKjelSGujIrfBFZVQe0D4jpWg115UDe0eIEWo/IMDqWLmpWGpMb3NQOu2k66F7ISZBgT8At28EB7+FfzXRX3fL3nuFdZ9j2P5im1SiP/sKWcm+gOobhASZVzJO4gx916QDMIUnV9FH7rJ8Yh5z5G+VNMAbMRSuvo+bWW3wnXQxnTUeA9cWoVCB/xyaivh7VCY9MN2GUmbhZ1izf8//dL/hXeatvUUNhBweuvZawlkcjCI+sU4WAWyCuV/MpXRD1xdMoO1p+ibvRbN0RlKk/kjlVVm6bEQRKP1esIFoRHewh20bUfAjfR3VExQJlmFzNWHAc1Ta2C7nC9MgoCZKhHpZQAZEqTt/20fTKFUhlaF80flwdP1E9LuM+gHUxI3FQK3xBxVVOAw3jJjew5/gQM8u+QiEhVgmmNtCiHdDwV9/e6j11819TJvtD07GvNtOpZcGy0vvYIkmjz8UM9JG3ZT03F93c/o8yUsWtn2/Znt/Ydpdx3KuuVs4EE8HCFf9NNQ2PUKr6AJLUeSFH/vaNcg4CJ5rxvQRWbXecVsN23ucXvW97T996qoo54LGwh0y/RLVMdmQNq5AQKV1WYY/54vG45lkN4nTQ+arYXgl/UzRQTePJLBsDZ0iaEBRxEvKkQhivdWXzlo2GOURNC8i3+XoolyldO41mLDyBGqfN5/0zd39TkAMgtzn2HxI+xGlfxNbx4tPxEd8IHfERf8U2oLMIfljE00GoOLGVT6eHlKSwtY+BN4mzdXVU19JExTyn4XqWajlAAGLlGdTLKu99ggRTF9yiHZjwr7nG4U7xNZ5b+l8yjW8a6dSrDM/P7u1yChVAa4ZWD4+gtq4lY7if/xIfjVQxnBR5mdpnad6izxtGMxqWBBOEOeOop6ll2s990+oMJtOMhJCr/BCTqw1E/ftj5KoM5pExUvYlvu99v7zq5n/219/VpGIPWDTkCVP6s+joMeqhR3i0LZ08dHSAiIvpmhhA6jwj0kdsBIwkNbScRk66PTgnMpcK50cTJmVjRFJCNB5SB7bB6kybjJZFXOhc3g32lYrMuRtoxqITaNrcpZzGwemT/ZR9Yqn3PUpgNGkRqeO0T9naL4BfqTpNqEPIT0xXQQAdQn7EE/qCCGVzkKIlQkHF4csCxUKRMrV1tOLMkylVk6GhQfiDZJMafOp4Pz3TpV0r7yGcoQQJpizQmh1w8J68+WT/9LnfZ+2Hpm2/jklPgxCq/dECoZHnPxX9ru3kb1lHRrHAbf4YpIo7Ct90dpltM79nHnL6A8qbYA9gHPv6H/npuj+RJS+yVYUeufK2riO/b1dwnvYFfK0wuTLMlH2oScZn/aHcj70nbzpTxR6QcB7j7s2TBRp3jypBKr1ixCquI3AZVdMpW/wRG6QqW7eI0vWH8n2QCXZCCBOfqwo5waCJtZUhY/rhRI1z+HDAOMpkmSmatuAYmrOUCUe2Mfj7SRESBE1o5NgjIRoX6lCr6UpW80ucOPFT6Y/Hia1ChS8Qu31A1M8o5Qu0c+t22rVtKx116WvouPPPoFRtDbF7vwzEv1TA3ci7hkskGa1KMOWhWrLJD//KK03/yd+vcJ++GW89XW8Y1lsM22qWWxktzv6AJlWdW+XREyZUj9eB+5hmna65zzjxVf+rXAn2EIZh9BozZl3r2/YG9S5bVWDOFYguqflu4ejH3gK9VNnlPt1MG6Z9MdOsn7lP3fDpA3bu1QI+JHwnHKQIHbCSYnOQTjwap/3KJ51jNA7pdR6dLhLwWK6u9Tjmww3sQAEoQZ0TIUuQ7BJ/lYAVSSHDeAUU7tSSOf0I3sBsviW5bJeJMN+ODdMPoQVHnk3N7QtkYX2Z2M7J5dgkb2UQHxDR5RiVEdVFjqKLOpE4RkQNoNLE041IyLZUBbc7O9Zvpqdv/T01tDbTCVf8FR3z6rOpccY0KvvBiB2CHPckAerRNMjm3Z/tn5WsvJ5gaiPSmk1e+KuuneH7te/km/ddpm1iKWdufOKt0j4CHUExT37HFqKeTm7gJlA1+O6f5ayjOYf8s3nim25Q3gR7Ad/3U97NX/2JWRh+IxXHnvvqe8weUhkyZ84jampTzv1wPWD00edu3Pf/bPj+52hg8A/mqW/KqdhJj1VXUoq20t186Z7MnRz+BWAZXs7QlRQBqXSsXSWDTMon7mo6B5Ca+tbDqXneBWQ5jYhVRDcyWiW2ClEdBYR63IeNsARsh6jQz3/oPEPUv5WjVFqb+21mFb071lHHhmcp198ntqWyyZXAPyFpgq58oR+I60qOqisZ2spXcelF45WEWuEDlB66onEK+HsR3Gn56adS2wommXyA+W3bacvzL1D3pk4q5gaplC9K1WKmAqrmlQLOGlhVvkRfKg7TZ857mHYFMQkSTD28grfixOA9fdPhnl/3bf6z+JOm48yXlmZ/kyo1h8fbtp787g7lHAfciPBulLiD/0NCqvYdTGSLRkPz9T4Zm8IechTgzUwDJBgT2ru7uFPi60E65H2EPB7krdv2ab5p/MCtrfuv/KqbuUc7MLAMl6RHRXljj+8THaJv8IVxUclBOnYO2kbAgG2oR9LCjxGTumlHM6mq54wMTYiEIFUJmpVJwPnlUDFiBZ+SsMEWsNFsMxmzjmICPU9ufXaqYSp2zVlKC084j9oXrSAnXUclJnsy/wr7qo4HEKFs5aqu42c0HSJqa18gAkTjlYRa4QOUHrqicRGALNlcDY//4X5ac8e9lO/uoczMWbT4jNPoxDdcSMvOPoXajziUaltbmcdaVMgHb2jivEqVvozAIWCTrk8L/Sy1iDNBgikKtGaTFv7665u4afkkE59L+KZ19tsjvyjQgA8PCKkysEYVt0gTGq2yLTJs61lj5vTvKE+CfcXhp9zkG+YjE+kVAnJVIG/HRvJ7mVyJcz/1JsGyDC1WOvUex/N/5K269S2+70/qe0UBU5KGMKAHTiJkSMm4PiKOe0bYICU6TuuQUR2fZqxjomNn2/n+wVAJ1zuGS3Av6VGleEBcPIBAQ0q8KkOIlrIRjx1JNTK5OoaM1sW8ed6e/sOKWYTj1NLMw46jxSeeS+2HriA7U095fCudSVZ4TCCELIVsQY6mI31UZ1V+tB+B47StfVoP06ggSbUNKD10hcroQNXWZIk2rVpDz9xyF/WtX895OBP7mw85hI445ww68rwz6LCVZ9Di41dQ88zp3FKaNDxEQrT0bIb9dWuMBfm2vU/zTZ+aA0+CBFMTaMkmLfw+81iyjCPNNLcULwXQKeTwttlGMvr7uD3nzUykBeI0vusN+aZ1q3ncWx5R3gT7CLNtSb+fztzG/eZ26XDHA6cxZJ2rzcFSDPuz9yhjTo9rmenUsXwlfsVffdvHHnnkGkfFTkoYV3Ff7lOPdObo1UEQFElAB651yKitO3fowllUnNY1+RKdA0ZFGtqOItuuU4lQ77ruWeqePBrCNDoAMR+EEKyoT5Erp05Grsz2ZeRbKXZhhzgeo1flMqUb2mjW4SfQoaecR/OPOoGcbCNubYlGSgHvKvZWUE3HT0TX9SRQcVoNEY1XgCrbjCZUeuiKxo0HPsxsDVF/10566vf30bann5FH4TJENzRMqdpaaps/j+YdeyQTrdPoyPPPo6PPPYVmH7aArLQtbxYODwejeXK+XyKoMzLd8pMRqwRTG5OaWBmDHd3Fpx/J0wuriHZulzlQQXsrP0ruBZAPHfdQn7z5J9/9w6TpiZSHNPyXtO8bjxu1zd9V3gT7Caab+p3BdRt0sMo5BvC2IEau/A4mVwM9wXndX0AvVCpjZHIadxsfODo150MqZtLCd6mTdzuYwB4NetSmmgxGGirsajpGP7BuVSpbT079HL4PmGfifpDA9S4BJ035gpt1t10RVNpo0I8DK3yQ7MdOGGmi9uVkzD2RKNPILt4hJAGYNRhMtjJ1zTT90CPp8HMvoaVnnkO1rdOFCDL/Dh5t4lhwrCAYKsR107SptqmV0nUNVCwb4cgP1hvWBFOnhRr8BHKED1B66IrG7QGw1JtXytFz9z5Mz995J+8PF4R5aBgqKvABch046Qw1tLZQ26IFdOhpJ9Jxb7iUTrv8Qjr8lKOodc50GWkvFg3hZJowyz7v5T5poBypH58aPSsZsUowtWEpOTnxfzd2nn3xscuoXDzSGBqwPcx/AgnCm2EAOt9oQxyOOEV84tc6R6EBQUvLRM3fvkle4Q9WU0fkGEB+JlSe75e4EbnHTGf+w7z4fclo1X7GVT/73cC/v/HVtb5bPta0rYaJdELy6BbnlIm3keG/5DNZFbOfwPtgOE6WT37bJ//hr++76ls/Uc8eJx/etYyO5Mv5XFZxUY+4qkezMde8AjhmpepzABsdchOTm9q2pXy74UvNiOBNyT0GiXtQhageD/qeC30onYPOg90Xl/IDcg+zv7aVjNo28st58gsD7MbOIg+DmRM+sW0y6csyOWo7ZCm1zZnPx2dSPpenUj5gACBK4bWF4lnXJtaTspjFLD7uFJp7zPGUrq9j7lJmQoIPRHNiZiF4IxJkQjJht5QqZeiCAKWHrmjcXgDVY1k+9Xb0UvfmjdQ6eybZtbXCaKRw7BR0lvjmps314mQcapjWStMOXUTzli6h6XPbqb6lgay0w1XhUrkkfyhydmbkQfWIRHG6WscDNqsIWsp16Q8LN9Nj90gJCRJMPaA9mNTIf+rSw+zZS75g1NRexB2t5fNdH/ylanJnl+KOtIZ8DpTmkGIbayFJ46wOTW5tNBicJ88kaqhfVlP3+U9YaTN0utGAeIxQoSkuuhvY/uGQn7qm/i0fn+As9wR7Csxn8n/5mcvJLX2Y6/5oPgWmtPbjQN4WzNaR2T6bqJH/aDbw9hha+/Hz7gafb+nAlYkeo8ykDWUX8lv54vqoecqbfqxiJx0e/0u6nC//H/P+O3Jp6+PQh1TFlkscHAm3jfJF40OdUeCqWHDMG5hYHcHpuX6lrjDPijPLfCsUEtPF1jrSR/w6yEY4SDqYMb8APqXjPgex2rWW/O4X+Y+tQYkzcM4BnQWKzAK3yWPiPbhjG+3cupH6O3dSeXiQyoW8kCQcAqZ06eJlzSgmjnOWr6CZJ55CdpZ59c6dNNCxg3q7dlDP9h1UHCiRWxwil/84w1uS2BT4pbyhxxJFKb4SYD/TDJBc0zZo2dlnUMsCJo+4zkt8MLIhXPdRCVXdB9ixgKHJaJc3PET93T001DdAgwMDLPNctSXySnkmknzCJ7DjcpvwpnEZ5cv00e4++vLlq5NP2ySYmsAtNulRuPK1RxvTZ3/EbGy+xEpnaqN/HnEnzCn0jc+Hww2ugeFxGc0Kksmfp2j5IAFuVHa/iz4K0DKCUHm8hVJpM2/zBoPcH5pv/dzDKkWClxiFn155pE3+PxiG+UbDsVqCP6XHbuRl7g13okZDC/mNLWQw0SKbm3vdYUuiSBm6J4UPeWXODl8rmLuFZ0AcDEzWKRe4Yy686NU2/J1z6Yf+EGSafFj1ZjqR9x5LLmTDKxwKB7G1M2KDv+CpXgWxgoBUAQLVY6ayNO+Et/HfMTO5ztgpbESTKJYhgYrq0YDClI4N6jTYAu5Z2HoHonGA3iEtQd6QZ3gX+Z3Py5IMzHJ40+xH2XGgLIcP1GGSxed0oGM79e7sotyuHsr39VBxeIAKwyXhH1jRAcdXdk1qnTuL5p98MtXNmqvYTFC2N9BP/SBbPd001N1LRSYm+cF+Kaec96S+sJvYHQSVTTDOZTxhyOXKzdrCIw+nOUcvZwKYCdhvSKh4J2Rb2lZS6xjt03Uq55JN7Hg+T0O9vbTqgWe4ToZk/8cCsoBYZbmIwTJ92quhz55/O/GNkyDB1ANuowMCve8/fWF69oK3O60z3mTW1i8yTG5Vq74liEZDSQEaDSUnAiTjVsR3mVIVC+u8Uvkmnwq/doyeh413/IB72gQvJ/xrPtLopv3zDTv194Zjn8adpiM9yVhAp8EtvQ+CjVm/6Sz/Kc0dDneqMqIpHTNDHpm4fK5BpNBDcYeER4pCrJTkspjUQXBvWfqOcVjXx4zjv8MRkxM3nkyz22fQg6ZNs9EZah4D4I7Qh65vB9jo8E1FrLQvUJSubFRH48xDacby1zJXxXcBuUQ9MhVKDpCjEisEFFzNhw2xzv9Df7gTgNY5yB9OWudzislfTKy87rVEAztk9Gb3FxM4DZJq6P1OBYTbL+YpP8CkaIhDdzcNM0ka7uumXD9kQd6wq21O06KTjqY5y44KKhJ/pOFaAgNDRbPtDQ5SPjdMw4NDVOS8+Z5BGmTSVRjoo+H+AXxXmtNVZpNDVMBu7Q1ABDHFqmX2dFp6+gmUbW2TPwgkQsqMSrURiYvpYms/h5Zp9Ny9j1DnC2v5lLi7T0MVIAs4Z4bTDLv0Nb9In0rWskowVTHGrTL5sPay5sZphxxzXnb2IW8wmttWmumadplfI38a7iNQDjfWXrlU9vK5p9xC4VrDL966c8fWF2ZfddOwSpXgFYL3nb+dU7bq32ilsn9jOqnl0mmPe97xCBhpDO7A0FEb5OM8h71Z0JnIF4tBxNDBMGQ0U64H5OGoQqHDG+z79tBw/mtNH/yu+hL05IN3xxdnF3Kl5S/e8n/ftqk0P9ffZQz3DcpN7nBH7qSDwxKHFvwDXoIAXfuq6eir56w4h5rnn8S8icmqrkshVRyiREoTrRFB5+EQMKhAB1HS8aEfAj8I0BGHdCoNBCBlYvssS3nyB7aTv3MNyw4u2uQiVP4QOiMD5x7xYDlCkPg6cMtMEopUYrbiDg0zSRqgXdu302BfFzW2z6KFxxyPD3kHeRGwj8z3MedLRstVORhOKjHbQCjnclQeztNgVxcN9/ZQrq+Hert2UTEXZMeu2zgEdRjhYe4BQNzStTV06CnHUNuiRWTgjwP545P3UV3rErReIXl/VbxMm+D6NeYdTQPbOujJG35L7nCPzJMfDdhXkLsUFzHk0v96Nn3iwvtou4pOkGBKYQ9v3UkBo/eKZQvt9rZTUzPmn221TD/FdzILTMvKcAOKSRZBKmkwxkAknee6RXKLW73c0L3F3t7rvaHBB+pWX7/L+CVWwEkwWXDllWT+k/2m2fVtbW8ya+reZjippaYtD224IxvnfGtUuy7iPRhsXBelUp870PPH/MYXvlt/49bfGatX4xnLpIJ/5ZW2f2rLOdwt/zPv8TFMJDJlcusMy7Q8HAPW+urcSDvXP0Wdax+j0uAQd+CedOLCWRgyiDcBYoVX9g8766+pdtpi3jBnFkYACTYQlVVCVT8KjuvYHktNppAv2BPWJTIIcs6qSEnP8MrkD3UQdT5P3iATLL/MsdG0MYhL+fX+YHuQXI8g6JjA7pfKlHJSYVKJc2rIWHgq+5h5dG8gr38H+YWhYJuy+7pcDhjZYhtTy13kzeWpvKub+nZ1UX5wkAZ7u2m4r5/KBW6Synz+OGC6A57SmTJJf3dRglAJgFHFsmfQwqMOo/nHHUk2jkGTKy4nlFE9Qqx83EcpPp7mRUQ1LUQZhx78zjdoeNsGeStxNOAQ8cEEh7MPl+m7vF+fePX9tE1FJ0gwpRC7LQ8c8P1r7fzLw9rt+trDUrNmHuW0zjzazNYv4T+rZhuO02QYBj5Ga/Mdz31N0LJhuhQ3Hi5nLrI6RG6pw88Pr/YH+u7Kb++4u35w11rjO49O2sc8CXaj+8pXzatrnX+pVd/8enLSx5i20yTPVzBSgLAnwOWhOlHfxXufxSEvN7jK3b75usILq29s/NFza1TKSQW+mg3/99/4EF/U/25aZn1wO6OTRCyOByI4LplbVMpRz4uP05Yn7qDcji1kGa6QKsyv0iNWgNwtUZ2BIvHh48PO/yfK1k1H780ZQUAUQ9MjVJpghXq1wIXGbU2IQKgkn9LFVjshx6TShekB+JEGMmIjDa4FzMHqXs+EZzsZpSGutDIfEFMb2c9InrEg5SsIGdHg2sfL1a0LyVh0dsBssE1Mps/1EA3tJG+4m4kW22W8MOOq7TPZ0eWgbBkx45OAY8Xj6TwTq6FByg/n5BFlASNnuWG2IXNUYhbjMclziz7zJpzzgBThjUZ8W7HI/ukLmmjZqSdRCm/KVjwGRHrcIyzlXvFYM2Wyvlk3g6hxNvt4XzCBq7GR1tz4E9rxxENMFPFdTRQwEjgEECubi8uX6Ucphz5+1n20WUUnSDClME5rcmDgkePImblkZmN9Tcs0t7ZhltPQMttuaJxhpWuaKZWq5UY/zUfKrY6b57u/zy+Uthf7+za63evWrl/z1Najk0mWByz633H0tJplK87x61suMdLp403bnmM4fM5lGEYlkv5EdSqCSAT+l0qu4bmDbqmwy8sNPef1dNxXWL/67vp8z9Pmjzsm7bXh/f4bF3GfeD13dngZa3yg98NSFF6JOp74A2179G4q9nVRtpa7VfWYJ+QPSorNAU+HsAjn/NPfzh11czAKIs+tuKetIFJKD20dVFopFCQCAYwOheMkcNB59MZFR15lwy8kSwWk19A7ChHGK13vR2mYL5jt5PVtIz+3i8xyjskO5iJh2/xfE609Bed37SxZh76KqKYtqCwAZSGgfCxXD3KV72WS1c/EiUORSR77DSFjLPm8+NBBglR+A8eL/UdAnWFHUT4IESTmG5ZKzIFKbHrcvBUkzuO4/OAw1TU3Uaa2JjisOJliVc6BzfE103jfOThMwsLyMRs9S/0vPEVP3/RbKg+N/jgQ5WOOlcVZcyX6CXPuj5/7AG1U0QkSTCngdjuocS3f6wu5WRrgFmUlN2/sQnOS4CDDE0dS7aEXrVyanrngON/JLvcNe4Fpm9OZYDUappnllt/hngTrZri+7xWYGAwbXrnPLZV3GaXiFr84vKbQsWn10POr1rpG347ZN9Gknlfn3fYFpkOZu0zTPCHoIScIpEUnXVtHue0v0vo7fkHDnS9SKovJ3kGDgNKEE0BXPnSaLXOX0qxjLyU71aDKARFBQMevJTIgKFsH+AG8TFBXxwWWyR9Ua8g11DNrS3OPzEQnx8RANo70yIetK4hP7ZhIKFGp/CKUL9QhUR7ICe87kxp/eCeHbt5mLxlMdjDK5Jd5+xjNUullDme0rFGAER9qWUjGwjODUasQvC1UKPKjHBwPJOoPBKbEvB0TrUo53jaHEhM9zNVioiWTplwQJdaZ5ICA+RjtEuKDpowBAqR2TZZbUHqAYBsyzxDrPug41EO6lojPo5FuYrLNAUOWyA8yJW/fcvkI2Fcmfw/95H9peMdmwlPQ0YC3AkGshkv0v8wRP3HhY8kcqwRTExW3YYIEBwNWcZfRdskhzTWHz23JZBsbDTtbxz1Vmv9It1yTiZVbylu5/HB+qKev8Oza3v51u4ZyGcotP4DW3Sne/I3TLYvu4H56jJkv44BJTjnfS2t+8w0q9azn/lYYQMAjRNmt57nvn73sZJq+bCVzVSZHiBQSxUSlQuoQtznUN9DOTdvo7t/eSaue20B9+QKXb1BLTYaWLTuUTn/dq2na4gVEQxhJ4l4aeWQ78R3SEuVKxG6/xIkDPwH0QWgfbJStSRZGrZjYCNnKM8Eq8J9hTLKwNpZfGhay42PEiZNifwOyFWxbdChMlFwrS9ZhFzBRwRuTTE4qwJmD6mUoBeRKlaN+UKAiNxjFguSANx5BcuQDiCyFYOGRosdkDPuFstkPsqW3K77gzcjgpQy138FO87FniGxcOmp7Oq9IBF0mx9XW0Kprv0u7nn9GBs2kmCqQQUxOPpCn/zW8hFglmLoY5RZJkCDBZIWPZbLv+OaHuH/+vHLtHdB5trXTppu+Rrue+zPTFD3ZWjUMqnVARzrEXOPQUy6g5kXHM2fCnB2G9LIIIAcgKpBxW4VMhtY9vYaevv8xJgM+Nc2aRan6OirkCtS9dTttfvZ52rati06/5Dw6782XUhajWHjMJfmDzXGBrCtDyFYkhL09dCVFRPwaFcwAOgfZDkuQCTyKA6HA6BCTGSEvGDnCaFIxJ/O0hISBdBWYfCHO9fg/E5m2JeQsOZf3HRyd6zcK1HcIpYc+lqLiR+nYtdCnpKw4in2EzkEe60GH5CCESEkZqUJ0JI34ERRJC33QEbQOP0uwpcYG2nTnDbTpz/fyMRcCPloFSGpxlQ0W6at8qj51wZ9p0r5BmyDBSwncugkSJDiAAGLl3f7V/zPJfrtyVYcQBXSU6FgZmoyIn1XENTTQ9nt/StsevZMssxhwDiRBeqUjW38v0ZEXvJnqZh3GPkWeokRqvEeBTMJK3KG7hk1ONkOWLEvAfk6Px2j4TlSxUKbtq9dQiv1zFi+UT64Ej7Bkb9TOcB6tR/0VOw5on9I1Qp9GzBaTf0TqbWmg0iBUfYrNuqyDpkhWuUQm3qgLi1V5NFDngaJEJF70qF8FcUGqoHWRihiF8crWepR4ia6kpIsEmecGQsUh1OFnppTNUu9zT9Azt9w45jwrFGtyVfQV6dN2Y7JAaIKpi3jLkSBBgsmOX/7SJA8fhh4DTCC8/BAVd26kwrbnJRR3rKNS7w7yCujvuOMEY+I+1E7Xkutxeu4YYYd9NHT0uywx7cbAZ6NkAnUcIYtQiNsMLsRh8pWxDLLw+thwjmhomMMQGcNDlMrnqc706dAjl9L8I5aQhYW3ZAfiiPqwHQ4jNldl+1URSxeaOHgIHHw0wI8IJERAXYAgZokyrWQ0LSCzbfEEN68SRYmeqPHMMTtqyv5oqfcthhFEkiG+qF/r2o9yIr5SmWqbW+X7idU2oYEceFmUL63+1u7kczYJpi4SYpUgwYGGadMM7uHGfBMQ84Ly216gUg8Tqfwgk6lBKg/uomLXJipsZZLVsYHcoV5O6FG6toUFNwUxHhHaioPJm5Zh5wtoqRGNY2gzdEU6/0iyAOwAs8PzJJ0mOuEagD5Gxz6yzBjGiq+IG68gDexMZIekstgeq6yJFi0YLTFvAwuR1dcTtbZwaCVqYYnHp1hyRO9DfD/Ejjp1IhUn62SxIic7ArdMTmMzOdmxp/Mhax4vGxrUe9yjVFbuBAmmHBJilSDBgQgsiDQaLIuKO/HdvCLhy096hMIwTLZBoMpU7uui4o4Xqbx1DdXWNSDTiCdEUVuKCEerFJmAU4IYSmrAqBYiEFP5dZQqerei4iWNCoCIeBpAx8ft8EchokfdlcYeYiJlVik/3FeGVkfNwkZDozye2/zUs3TfT39Dv/vWD+iun1xPa/78BLmFUkCwKkYWqxQKVYcQytCEVtc3LoRsHVmZyMKoEh+oGnIYPvUZLu1iNTyTCRJMNUTvvgQJEhwA+OT3F5C/vuYSpkrLlKsS3MMVOzdyv8cdYlVgfST8TeWTN9xPpufS9jVPM1crhX182GeqHhIDSTOWn0xOmjttOMK5VJxAQlSvZk8gyFZVPkHUD8FxGqIjXoyYDqHkCBuI6FF3pbGX2JMy4mlHyws/VzqOobmJNj70OH3lY5+nm374S3rx7j/SjufXUs/GzbSBidYLjz9NA9091DZ9GjkpTIbifEJx8KODhrJlhDASp0cMJQ6Cr6P6Otr53BOU7+6UAS3sCvYqPD0cLA7FIm0p5ennP+tM1rBKMHURaakSJEhwYOCTzIjGeJUdb3XpTnJMcE8oBMWndBbLfIkqAbrY4GYc0LdODLqnjaGKK9h+lSAjJlGCpYEdgi/un6QYbTfH3f1RjtFxaPXt99APPnU1nXnGCfTR73yBPnbDD+nD1/8fvYv1t/zXv9H5//AOWn7isXw+J7ZmrGAi1clVn6qpIdPGeWE7EvRpw7sIpSKt7eqnLpXF8K+8Eot4IGWCBFMGyQWfIMEBBiY8hn/71//JIOMrylUJZkHDG54iA290TQCZbA29+PBt1Ld1PTcIzKDQKqCzRCR+uGfEup1Hv/kfqbZxBhE+oYIRK3nMiIDOFjakssMRrVjAPK0Ud/qYIwSdSRQ4m89xBv+dJ48qEbB+U1HtP/IBMvdH75zyhTsJX+hgoeQIG4joUXelsQ/g+tGIqJV+rSsZtUWFhKL80Pn4d27aQrVz51AWj+Ww1hfqKXyTD2m5NjG8KHPVFCOWOKUjTahH02gfx0eXW4CUT9tgyYXf0tZH7pPlJ3CKBCiOBaoXKzi4jXNuXHbZ39zcMmdeg5cbWsBerD6KE9lh+NbTZJuPGFZmnbHyHXnJnyDBQYj91ZIkSJDgZQJ3ZIb/+29e5Pv+b7ivxYzySnCvN7z+STKwivgE4DDR6Vy/irY89TB3kKXd/AWA5A3muBs85i1MrJrGIlZxksUBg+J4w6+mhiidJXe4QL29AzSws4eJXCft2LiVend2y0eH7UyaZs6fQzOWHkozly6m+lbuk/N8DPhIIXruqU6soGMXhQSpeBAfnVbSxOIQxiRWKu1o61hBgljV19PWP91Mmx+8h/xiXk67gJMDWHEi09xCiy//e79x7hKDhquvtOCVy50e+T+z0tY3zJXvfVG5EyQ4qLC/WpIECRK8jPD+8L+H+eXcg6ZhNCrXblgWFba9QN5gDxuq5xsDJia7c9rVd9/CjC0XjEZwyyCNg2ohBgeIjv/r91Bty+ygox6PWCFgRKq2lnWLtjOBWrt2K2148jl64YFHadumHTTs4uO/nIyD8AUO3JVjAQNaftwKuuD//RUdcfbJAXPEauyYxCMpOaB8QPZP+0IHCyVH2EBED9Vo/L4iUucV1R/1a13JqC0qJBTl1zpkhY5ai/pBiCJxCPuFWNVR5yN30Yb77yA3PySnOgp8ladh9lxa/Lp3Uu30eczEh2N1riDXjUleqXhTuVz61/TFH3xaxSRIcNBAtU4JEiQ4oJDt28S/OwIjBtclu7aR+1PuFCcAj9PXNU+jTB0+VaP6VA766RD6bVmIHA70lRUdJkdKALRkcOdZLpbp6Xsfou9f9U366rv+nb76kS/QL356Iz29fhv1ManC+u1tHFo5tCi9nQPeUXz80afp6x/9NN323z/iPjrPHTsTNClebzuyrf2C/V1eHNHy92Zb1fJU8YWu0bYR98NWJ7katBvS8EPOrPiRBMytAh+zs5iDhce7bFQjVQCuIb7eTMd5jWM7/8+/68tNKiZBgoMGsb87EiRIcCDgk9/9veu/9aJTDcNYoVwVMO0UlXq7mIaM0mHGYDtpKgz20cDOXdx/ehX9IlQ82Zm94hhK12GAjD1IIL1sNT2wy8USGUygGme304pXnU6vvvQcOv/ClXTOa8+js191Bpn5AnVt2cF9LTr23UCjVMehkC/S0488SVnboiXHHimTt+UDx1y8bEP2g0XgiOgQSo6wgYgedVca+46JVX0VVMvIPhCWCoySLi5FxY8OQMSWcnWAiNjQwa5TKRravp76t65nVykYsdJVy3qhQNQ0bxG1LlpBlsOUGaNeY4EJmO97dVSmVVf9+Na1ypsgwUEBbg0TJEhwoIH7NJ+5wp3o9pSrEk5KRq0mShaKxQK1zFlEHjnBkyOUqkLYn+eHI8Y44HSpTIpmLp5PR55yFB150nI67NRjaMkl59K0mdPp4d/dQU899ASVXXfEHupN13NwmJj99r9/QPdcd5NMoJYhEoFKNcHdqUwY0SvyT7iwMTCBMsIk8bRRezQdYBuVBrKI+oCsII4anC6eVQBnNCKaV/vjMkgFQqWnugmXZhubxmVR29RGTnoCpArAxHuPlni+eYTyJEhw0CAhVgkSHKhI+3/gv/orh3s0mB3ZDdNYRDvQ0eGWXapvn03ZhrqgL+WArDqgL8WIlq/fNJRyEcYAelykx8x3vOHHPfF9//0j+uQ7/4XuuP1PVBrOkznG/iEGI1eDrk8P//5e2vXUs+zA/nGMZMNeATB0OVpqKDvufkkQ2UjF9sbZeLQOqiUF0wXwEkBtluugVhYIxYetfXy4L8VkBjYel2LtKp0+hLZj29EhhDKwAns8Djp6C0WmhGBBVzai7ebWYF/wRqIQPX1+qoD30cykHcPwZ8hHxRMkOIiQEKsECQ5QGGf+4wbuu55TZiW4s7ZqG7jzAjUZH+gH3WKRZi9ZQa6XDgYddOfKAZ1obqCf+0PmcRWjI0igpFYFKiMEhjiaG+n+n/+Orr3m5zS8s4ea2c39sQBJNDus1sNi3O2FBx6mJx95KiBWE8EYhC1AJL4i6Xj59hUTLB/JcAxYQR0rqU9jksyVtHXDNnrmT4/RQ7+6hW7/n5/Rr7/8P3Qzk9U/X3szrX7wScphXYxWrl0QrnHrYDzo/LIzwSNiRaTkElA6ThouMzvXTd62F6i4c7N8Likg4dXOqAKuC5Pq/Ae+hOl2CRIcNBjjqk+QIMFkh/v7r33GIPOjfCOPvJe59/O4g8tvf5EjJ9bJZlIOPXbbDVTs7Qhe8lMFDw0RzTnqKJp/5mvISdfyhlWnr3taPXwhUvmhYzCiqYkGNu2gr1z5DXrxqecpOlsZe4XuF8QKCxtxDhmlgozucQeHN7z3nXTZR/+BaNeuIBLbAOTI8aN2NvhhoaS2gQpSGNUZFWYsblxE9ja645UGm1Fb6aGPpaj8I4SKa6Ls0ZannqEnH1tFW59YRWseeIQ6unbJoBSSYi+1xNuTR59+PJ186bl0wsXnMtHhk4blKlC7IMQSkJElWJp+6w8+sbWPg2xAxeOtwNpa6njsNtrx9D3klfIV1QgSnqqtp3krzqZMQzuVSkWON8mubyGneSYZKbwUgb2MIcsEPlf4plFX+LB56gdzypsgwQEP1TIlSJDgQIRb9m/wPb/6glXcYZp1TWTVNlX252PANW065NgTyTVqpMOUPpjzop8vDvRyOeh8dXeuC43ooipbb7S2hu67+W7a/vw6yrKp+2TIQQ6LTj6Zrvjv/6a3fuUrNHPZMlm2GyQr0ncLfMyQziNGLA68L7IdcTC0rhzhQYcJIj4AejROBYE2Jhoq1QAVBptRW+fRPpai8o9tU2FwiH7/nR/SZ//2g3TVOz9A37zqi3TTb2+jfiZVTVwzeINyOodpSsIGIX3sj4/QNR/5L/rNp79GRScVPBrU24DUIb5vYqM+lSo/HHRaZlJuGYTKI75EgkeBKiBJtnE6WUygfDZkkVfOU+rrpBITdFk5tILQKjCZM31v0Litv/r1myDBAYqEWCVIcADDGbRWcae1Gl2gclWC+8rUtLlkmNzBjgOZrpWqpZZlx1O2uTEYxEDBHLBQ+mD3TiqDbVW0Gtis3rr8BNAqOlRmZpvWb6N8oSRrVEVSBSNVeAR51FF07vveRx+9/XZ6/Qc/SF59PWGJSd0dSx7MMUKQzp4RTs2BHS11H7E3RY3IE3dEbaXr4wjBNtfX4M6d9NAtf6BUqUynnXUyve8zH6Nv/OIa+ubvfkyXvfPNfC6CE4DcOgCoWyxdkWHHr356E/3u6v+hIiaT423K+LZCm+tQ9Fh8HIZJpRLOSPBGoAxKgljx6fC4iNrGNrLT2eBRMZLzcSC4uQFyschVnFjBLpbIJb/PuOqqIFOCBAcJEmKVIMEBDOPy9w5yx/g7VkfpGX0y7AylZsznDpBv9xGdOeALqTKz9WRNn09kpeiQY45j3sIdJfMolIx+cKB7iFy8zSVZ2ImhrHCzLEWN+hiYCM2FFDgtes9og4NUGGVZ9dhj9OLjj4uvfuZMuuzqq+nV73mPjFohYIsY6arDozFM0ladd8W2wk2yIrr26wjIqE/7gbjN0K6YO0Q0fkSamAPbC10jEjMi8XxsNQ0NdMKl59OZV1xOZ775Ulr+mnNp4ekn0v0/vpauv+53VC7jpIwEikBIc8Dj1p//6De0/s4HyMfaUjKKBOhUHGS/opwm6ldB+7wyE6RhLscXMmUgYLSKr4tMrUWZ+kbmXhHSy8DjQHkELQxdOTVMjvGpl1N0Kk+CBAcNEmKVIMEBDsPyrvc8f0CZI8Gdp1XbTJn2BeQ7Ge7QAiIlQTpWk8z6FkrPXBR0jsOD1HLocmqdP4fKnilTbcDJ8NkSv79fiFIwAsG9JTpM6YRlQ/hRgI+DfP7Goua6lMwBilMC+LAHz919N/WuXy8+4C8+9jE67W1vI6wdjwObv3AeLT5iSfAoULaHbUEitYY2KpwqbQziivurpAPgjoeqqBJZbdtA6I9L4RyUsfmclIpEBQ6uR//zjvfRb39+I1Ff/4hGG2cCIQqQq1oO3/vM12lAVq1nFqS3EW4KCgKID0uwpGr7BRWjTm7wKRtcC+BpGLkCapvbyck0jDhUXGeG5UgYsYNcAMdv5+toi/IkSHDQICFW48D3b2jzvF+d4PvXzlCuBAkmFYzmzCrmOQ9zRxXr2iLgKKuulTIzFpHV0E5mtoFDnRAuZ9p89i/kDjAl6WQUI5+jQ087h6xsI5WYDcGFvrHY3ckdbDnSUY7oTYMgflUWpz/imGVUN6256twpvPX35I030vMPPhg4GFZjI134939Ph51yCm1keyaTqoWHLmDSN8yWLkFLva3AEogedWhEfNWixVk1YhyMsy2BsuOnKTRZ0bpMHudQV0fP/OIGuv2OP1IL2/EHusx1iakuYZISaiNaIxgNXNvVR7ueep41jglHLPVGNHQuUFxAx7OEChaVH+RTWQzmVWG0CkGNWNU0ziLLqeH4StqMMUojXUMm5nrFj9kymVMZa/na2KA8CRIcNEiI1Rjw/dsbfb/8Dm4TPslVtVy5EySYVDCOf3eJOdWPMA6lXNXBFzKWX0i3M5GauZjDoZRmaTdh+rNqCrhD98tF7rFL7G+lw08/lTvBLJXwPI470b7OHVTG0BUM9JUS8MObxuZ1Bxr6GX19dPyrz6AlRy4RIoCggRR4zNeVz9OmZ59lEra7c55/0kl06fveR4ubmqlx1nSyZ/J+MuFThavyI3KEziL4Cfx6f3S8qMof5tPQ9kSDButhmcoVTSPbESXQw+1Cl4jdPowKOg793xe+RY2eN+IzGajH+lmz6IRLLiGztobwTE1P7QdwRhFW/flxKqJI4U9qO3rbYQiiQoQ+/uH9KA1j+QQmVkyoJHDB4GmZ2jRlG6axnuKkuwvASKjpZJi4M23WhF0Dx8Xn2fW8NUapZrPyJkhw0EC1pgmqYWCgO+W67mP8l9V/8t+Ejyp3ggSTDpY1/FvuurZFuq/q0OQH6xzZ3OGht8UcGA2DdYxIoVcd7KeWw4+hOUeuYL7lyCOqwZ3buUNk8iMtB/IhcNpww9CVD0BnjgVCuQN+y9+/mQ5ffij1sUvxNAFkPYenrr+eXvzjH8WnMW3RYrr8XVfQSWedKGQPj8UE+s1E3WFXbF+poR46WI3oUT8AU+Jj/gmB8yBvRdZYWeG2q0hR8aOOD7AsKm/aStt29sh3FePA2N2Ks8+mt3/72/S+m2+hyz76USpkMjKCpUvGGe7cyucMc90A2Qd9fqIBPg4yH0rHKx8zqEJuF/OhgnxXW09ax4mrbZlHTrqRi0X6CNi269uYk+PLj7E4vpC8QrnX8PxnjEvfjcNIkOCgQkKsxkBDw5u6bPuyO03z9Q8Yxl9hukeCBJMSxnkf7TMt88fc2cWnMVWHkIBYh4eeEnNp0LEK6+H43BAtPOVsap4/V55OdW/fSiWMGiFrmF8MZVfRUVZPDzUtmkv/+LkP0llnHCOdP24ojLqg+8Z8oNVPP00vcNDI9/VRz/OP06FHL6SFxyzDXzrsVWWDAEr5EcT3R8BSVG0zwnQA9KjNEJf2x+IqoOKRdkSyiEPita1kNP0InX+QnonVML7dyB45HTGAND1www1k1NfTkjPPpNd96lP0hYcfpqb2diGvuBBQHN7O2308CmLyjwSuS5HYivYhqHSmyZdFF5eTJ7xcqketDNZrm+aR5dRy8t2XXfgiRF0LHwMnRFlR8HEZpvGM6di7T3aCBAcREmI1DrhNirUKCRJMUuSsb3q+vw0fEdwr4DX+wiB34rjk0RmzwFuA3DEeeeHrqWnuLBro8chlkkQ+xpwYei6QdJ5j6dx59/ZS7fQm+tuv/Tt98ttX0alnHUdOayPl62qplM0IEbj/5z+l9fdj1MojY8dztHRuPR2yZEEw6hWOrKG8QAR6aCgdMvwJZGgrX7hvGpE4De3SaUcEFR9COyJOpAuhdPGpUFVXcMtU2xwspxrxhsAj1O2Dg/T0ddeRx+fJcBxqW76cvvDEEzRj4UIhrlggYdrsdrJQgoxGRbejShUR9cWCW2Bi1cGXRDBipSet1zctICfdGhSnAYMTYWFQM8N0OToaGsLHv4cM239WORIkOKiwly1wggQJJiPKv//m3xm+9xXTMPBi2MSBvyA87py7NxCVIus1Si/KhKumjsqDfXTfT66l+UceTvNPOI2sFLp2hjwb4jTyuhjrkKGPmxj9KhkCmhy8/o9lE2rriQbz1Ld5K3Xt2EmFQpE76hRNmz+HmtqaOSunRRm6mRLCiPK0RFygVvjFVLqYyhfaQKiwGtErMJo/jiizUKhgG4CyRWhdp4HkoG2RCLz96dPo/UvPpOGBISFScWAMr2n2bPrMs89Sph4PVAMUt2+nj190ET3HJOvLX/1XWnz8suC84jEvSG74yA86ts20VnwsRVc+3g+/2Etbn/05lYa3y6nEriFp64xzKF2zgHcX5cAPwkSUaptLdlM77z6fn3g9MHn3XQ9rwL7XfPV7rw2cCRIcXMBtkiBBgoMEV73zhFW+m51NtnmU4e/BiHRDI6294zqqcUyyU1FOxp07yE25TGZ9E7XNmU7lfJ5qmtqYWKl0FURH60pGbQlsApgNj+/kcMeeaW2mFiZT0xfNp9Z5M5lzpTkZd8ia8Og8uhyg4sgifhGwxWJoPXSwGtGjfqAibi8QJxJCNRRE1TZkRA9VpYjgH8emFq6PO+57mGo5Ln5C8Thw08AAnXzGGdS8cCGfgiCFxSTryNNPp0MaTVpx/FK+HLgsvBiA8mUbKmhdkywg6rNsyvc9T8Mc8O4hikd0beMSytZieQ7sAdLKKBQTqhlCquJrWoXIcPqye5NhlL931Y9uxRPLBAkOOiTEKkGCgwhX/eCe8iffdtH9ftmbzb3gcgOrNI4FdH5MqobWPk0P/+yXrGZkkU6jgogg8A+Tq3RDM9U2t5HtMPkREqLSQdfptD+Mh84i+AmkToe+F+s5yJpNhYBw6Y5dgDw6aIHeXRscVNTu7SFS60BEioofXT5DR1cglmbCiOx3eBy6LA4SrXyhDqFJDX5Y13m5zmefdBx1PvEMPb9xq6xPFW20cXIxrrT58cfplCuuIDu9mxTXTZ9OixY0kl3o3z1SJYHLlYBtalvp2KYezUJgYjXQeR+Vc5tZ9YU726l6qms8hu0Wzoq10JhScXCYUDmts0nWrUKZcTAr84qlQd/0vmmd9/67lTdBgoMOYze6CRIkOOBgnvePuwbK9vt81/uM5/ndMsxQjTxg0cjmZup7/jF64hc/4E47T1ufe4pK6BTVyId0tNJJcieLN8vKRe5QbeYwrIcdsEqDgLf2sDI45mYh6Hz8f0RaPT8riFT8Q/l0vGwf+bhMTFgPdRUXJSEi2RZoPSYr0gBsw4Ug0EY0zXjQeVQhouptAkoXU6eBT/v1thAX1Rl4EzI3RH/zX/9KF1zyKurh86Km8Asg8d7dY6tXU+eqVZxd5ffLVF59N/mb1/B54DIkA35iITpHDnrUBlHNd1Epv4NMa/c3Amvrl/M10MZJAkLFKclpnjE2qQLwXSTfv6lU9u5UngQJDkpUa24TJEhwEMC/9toUNXee6Hv+u3zfu9QwrHr2GkyafD+bNcz+HmPd/bfRpgfuJyoOygoMg9xrn/GWy6h2entAkgAMU6CT1T2r2JAcMOEdEgslFZnw8H+fN2FgbQakBXnD9/1qMkR4dCgkj+OkjJguzRFLyau2GyiB0Dry6HQa4lNB3JCiBLqIuB3+RMB23DURhFwiTirYjseFxANxVXSRsbhMmsp8Otbd9yD95Opv05rNnWS7LlkqDSYtHXv0UfSvd99DWSbI7vrHyOhhQiSkljMinf4+EWzo8Ekc60Ko4NNxHEyHcj1/ooGd9zBfG2Yfn8LUoZTJHMunsYZ9QZpUy0yyG6ezzuc63OcYmIy7pdJWn4z3O+e/9zrlTZDgoMTeNCEJEiQ4gODfdZbt5187zSXnSMv05xjts4f+9J//+IlcR+dhll828aYX+A+Q4/5z7uGLadE555MNYqMX7ISOjlOIlQrIhFf0h8tMqrhDFlLC6SpC4MObigYmradSHJjBQSI/RjF0OiFdHIQ0IajywmYKttJlRA1BQfyReG2HuihKaBtgPTSj/jjicaMQCAFIilKj6aJESQQkBzFjekWcIkaoq0yGXK6T4qYt9OzDT1HH5m3MhTxqmtZChy4/lNrmzuKkJTLK5eAwhThFA8pkKaONikjBp8lUqGPDBere9lMqFzbK0VvmTOZ3J/NpaeI98mXl/lTrHFl0dkzgXHF5nut/1vDcz5kXvQ+rbSRIcNBirJYkQYIEBynuPo3W2xlaoMwQ6E+LzJNOuvwtVNvUEnTAAHppPVolixgpWeBOOMcZPI4XHwfIMCg/ApobZaPblgnOIFsgDFqCbCEgDqNhUh7nAVAG0gmpApSUMlUa2YaSUT2MByL+EEqPuiqNMYCj2S0CRAwhKaIoEbFFxQ905RepbUhx8n9FgqA7ipzKsbONuWlgxUV8S1GlB0GSfHDARn6cK6VjeFF8SKN1SA4GJq0/QAM995BXHpJHfxnnRLKdGbzdLFn1LbIAqAFWLuWPgbRDXqF0Y8nz/iVzwT89p7wJEhy04BYsQYIEUwn3vZqOYn7ybu6TR7zBj366xH0z94XUMHc+mSAz0nGCZHCQx28RPc8ddYnjxRWJqwgASyEBQQgmvjNAFvCMi4mBjw8O54pk5Fki5ApBGOYdYj8VSwGBwO4I+dJlK+gy9bZCXalA1B+KigRKKsTMCozgE3EH2+KK+EMSEo3TOlSliNR+SOUHoGPeFD5IncsF308ssC4r5kuCIA0IF+a5od7yXI9FrkOQKrT6UZIm6dkWnSXXke/2UN/OO/la2EVOajbV1p1JqYbFZDW2k9Myg6yaJk4GYos8YwCkqlh8wvCNTzgX/GPy9YoEUwIJsUqQYIrhHfPpbdznnsucgenTSGAQYteOLpq5eAk5WG+qolPnIOSEA2SZHSV00oFr4kB+rQa6iOBH9fH8g21jJAWjKJgUX2ACBtLFCYwU76ikRWJxKYQKQ+vV5Cg6CBtC9LirguOj5CRExA7LUD5Z3RwkBmY8HeLF4P9Ig32AhK2CnjOFupHEKuj82s/Eyx/IkTHIxGuIAwgqiGuBSRbq0cF+MPSIlR6tUuX0dPyOcoNrqa79NGqY9TpKNS8hq75NHv8ZY82lisKxyS+WVjGN/ph5/nvvUN4ECQ566DH1BAkSTBGYPl3IIj1a14jBILfo07anHmPexB0uHIKg0w1GO1TnbnEHjT5ad+yQOoRplV4RH/GHPmVL4Hg9t0i7sB1sDiRrYIiJwxD7kY4heZEeNvLoTErXdlSP2uJj4Zao3L2dil2bUQkBy9SPHoMkvAPYCQ7ymBIORERCRZlah4ofRV6i+xlNV3EMnLYiDfvxQoEmT+JHehWnJZMov2eAjAE8GmQiBdIk4HiMYA0zyRrMs1+Xj3iVn49roOs+cku91NJ+kZAqu2E+k1j1tUJNxMYC6sS2sLTCo0yUP2z8qevWICJBgqkBaRYSJEgwNXD/+XQsc4dbuP+crlyjAm8InvbXf0l10zgpRjmkQ9WEgsmWnnM1yJ033gqELnHxwHniujQ9LDEypG24oukCx+44efQnCu8Kbw8LiTY3BPONBCqdSJ0WQslovEDbgFI4rTvUR4MvPk6lwW7KtsygVOtsslvbmWQ55A/2UWm4j9zhAeYoJappP4Ts+pYqZIPt0KUV7VN2mAd+6FpCVWQo6hcSBVOTGw5CmqCr9CCc/cMB+QzzqLR6RIoD1p8yGpksOVzX8El6j4q5zeSV+ynltJJZM4vruJmrG8QaZYwDObeoRwOf2LnFsMwrzfP+4eEgMkGCqYOwWUmQIMHBjz+dS//t+fRO7v+wZPaYwLSdljkz6fALL6W0w8nDNwTRgYJUccCIDh4FDnEcRlJCYqVIl6SNyoguZXE6GRFCU4TACMvQPuXXeVhgSQfKZshoqpdHToJoeskCqX0QSgoQp2QIpVtYyHKYhl98jHIdG0HjgkEi0Xwy0jVMqBZQ7dzDeNuYpqZIR8g9IiRESI0oSjK0T6QK4tL+KBlSATug/SK1zkGvqM4nTEhVRTqWUi7rYRkq1PI5zaDu2A9iJeQKc9hUvtpWolRtrN6qAPEyzOmS63lbOPM1puX9j/mq93eoFAkSTCmMc8ckSJDgYME959CJzBl+zf3obOUaE+gvMWp15LlnUvuyo7jDRgfMna6QEtWZ6pGrPMfJ24EcDWI05sgVmp2oT/kFLIVoAewPSReg0oIf2OxvrCejtobTROJ1GpHaB6F8oa7BemhG/Lw/vu9SaedmKnZvJ79UIJMJVaqxjZymGUQ1DcFjtZC4RIEdVGo0TtKKovSIDeB1TExAxwR9TWIRh8d/UveKvIL44DzAlkeDLvkshVBJWUij0sl2lAwf4yEPhxqHySlG+2CDVCEe2/WomC+5dsts00xnjSBPBKgm1CHOjW2RXyiXfdfdxJnvMCzrf42eaY8Zl1+uDyBBgimHSEuSIEGCAw33XkDTCiVqPu8P9AKbsR5wN/58ATWU8/Rz5i2v5ruemdDEAO5gWCk69nVvoLq2aYFDoDpWkCp5JMgBa1nluT/FhHYhTfAjDacV4gSfyic2/DpEfEgH6HyKCEn/zrqRSpFfV0NGDRYcVYciaZA2MANbBfGpiNCvdYaUC0X78QMnjg37oogHRudwTLKSOY5RpRcio1RBxNCkRNIrCZesIi+KzIPyc3ky8gUmcFy/mkBJuUF6fDsRjz+DTSo/ZPgoEAEC5WJ/Yag4TbBQLgDyhPIxYpVF/bEuo14cDN5OsUgdW7uo+cjjKF1XHyF5DNkuZy+WeKf9TbxDTxme/yB55p1GtvNpY+VVeUmQIMEUhm4ZEiRIcADi1ldTS41Ln7dN+t0pv/d/Y8i3Zipx25FUm51OX7N8eiubzogEY4FbiMIwUdOsaXTERa+jTDrLHa0iV+jlhTyBgHDACBb68jz/4PGgi+aFgxAwpAVJgQ82SFDEp/WoT/LK55hZWkKoKIvHV0yosJ4V0iJS8qggZSFDxA59gPYrPRRhggh0fDQuUnuhGvFpKAISADoHcSm/JkaYaN43SAYIVTwd0mhd26Ff65o86aBIlI6r8Ou0yt+UEe4YjIKBbHFobqCnfnMD7ezq++Wxb377800tzTV+odTIeUzfMHKGae7yfHcH61s4+ZaUnVprnPfu5GPKCRJEUK01SZAgwQGE+1bSv3Hf/08ekyumG9/v7afHL3qI+kGoMo10kmnTPzOPuYC7TzUZac8AXjHYT3ToycfS3BNPGbkiO4IetQK58hF4a+AKZZ98JllC9/RIlQQuVEs9koXmiH2yIgHb8t05WaWddxsfF8ZcKk3IkEjyIK0uL8inlECIFCWmA7CVDKF9UYxwKOCgIhAz6mM97tOkB/A88ju6A1Ilm0B6hIguRswnBAmmJkoRf5iHdSFMyi/pEA8/hxTXWR2TVBbBaBXvQ20t9a1bR7d85ze0ZU3fG+a/9rKbLrvyMvK35h2jb62xeU6DO3fL3GLymC9BgrExWouRIEGCAwT3nEGHMHl6gPlFO/eZ/cw9tnA/2s1daRNHz2W7ge2RQ1l7APTPWIvyuAvPp5ZDD+POWHXQQkS4dxbCw4RKCBZsJdFzgwQhuFyIdPasY6V25MVIFtIiP0iZXoUdJEqvsi7ECXuhyhNd5RWDgyZUQrA4SHkog8vDvsooG9JAqLQhkEepggqDEbc14jWq7NCtFRyzkiKU9Fzyt+8M5q4BQoJEUWl0gIj4Qp2Pq8Kv7KiuHxVqUsU+eSOwAW8EIkr5MRo4NEC3XPNT6trc4RounXnFJrqfUyRIkGAPwa1OggQJDmR8fxP1/s0imsPqicw1MkwDpjGvmMdyOnOIDHerozGDCUO4CocdG9ZT4+xZlG1s3t1pR0sPdVagI4DkYLK5w80NlnRPM+GpTQeP9TBPCiHDfryhhtEpkCFNkDSEQChdU0RtxyF+g4Z7eqn3xU3yjUKnjfcXrzkK8dCAru1q/mhctQBEbOyvjKqxxGM1TXKAcLssI36ZcI6FO8WMxkFXPu3XYYQvIEyBL6JXIVXwGbUYBQRJRRzvp+OwKNGdP/gl7dywFeZAJkvfubaLkrf6EiTYC+DuSpAgwQGOskHf5G6yiwO6y2BgSOn7C3gy5xU9euGuu2hoV2dAIkAmop172ImDWCBEdRWwV0I8VPDKLCP59aRrSQN/tYC0SAapdPwgDouWFgv0/C9uoR+/4yP0wJVfotxW5ghtrby/3ORVlIGMWo/7VdyYQeVjMuWnU1Ts6qZCx072R+sFQekgO9BFcqjNks9BWmLUQ3BQQRqUH+bVPkjti8TrfRVd+cO0HHBBYJsZkFv8PQ2bt2fzSeVdfehXN9OOF7fIkmB8St1yWQ4uQYIEewG+pRIkSHAw4L6V9CHLpM9yj8iM56UBeFRuiKhheistu/gSqmloYhKDT8wgktlBGDByE7H1o0EUII8M4UPzE0mjA5olyYtCYSsdPv23oC4bQJnar9OlMtT18Cr64xf+lzo2bKGFK5bQMe9/B00762Si/r7g23myL0G2YGIXo8KHH20A4mBUJBCC6aWztOXXt9CTv7qVzEyaLr76Y8HIHB5DCsGBgNRlMEB4UBR8+SL5+PRMoUhGONIkmeR/8CMKC44X5ox0gE7PEnkkP1wRGzpIFZZYwBuJ8OEj10wGH7vuJnr2j0+QbZeFK5c8cjnqzMueObgfBfpYDO2Juxt9e3B+2Uw12oZrlHPeoJP2uvxNdod50UV8kSRIsOeIthoJEiQ4gHHDa6imaZC+x3zljcwzFNPY/wD3GGZy1Tq3nZaeewFlQa5KJRXJm5WgyNMIPWpzQdDFBz0qlR4SJpbIExhK13HIg7RaMjA/q6aWuh95hh74r2toy4ubqLWhnpZddiEd/s43yttv1D/AxAcjaAzJFskfIm5HwaQlmyHPsmnDD35F93/9hzTAROro806jU/7rI0SDgwGxEdKj0mspAhI+DtgM9gUT2eUj1MHSC8E7kSqNpIepCJP265EqCdE4RaBQdg3XR8VIFescnvjN7+iZ+55itSxT3AAM+PGuvGswRz96x0Y66JZP8NbcnHYL3qmmYV7OV9BRzFFb2Z3hejIM38DzYr66jW2eQb+0l1/4/SBXggQTh7qVEiRIcKDjZ2uo9FcL6QHuIFZw33gIE6yxWMG4QGZ0svx3fY77aO6h2VRlYq5z/84hGt7VSU2z55BTWxt04rpTBySl2gUlAqh4DcRJPqUDIAUaQnY4XpIoXdLBoYLEQVUK8pfLlJ0/i2asOIxKG7fS1vVbqPOp56jjT49yL+pTw2GLiBrqeL+RXxfAgB4N0e1guwh4ZlZTQ8WdvfT4p75Kj//4Bt6cR4uPPZzO+Mon5FFksOZXrAw5LuioK6XLdtTx2lw45qJlHDJSID/qeDmN77m8aeRDfp1P5Q19qkw+Jp/TGmmmDlivCnOqJI4DSBXv/0O/vJ5W/2kVm67wUA1s0vWpxknTvdd1UbdyHxTwnrhtuu+6HzdN47OmaZ3JF/Jcw7RaDdNsZNlo2GarkUrNINts993yk5/61k//qLImSDBh4K5NkCDBQYQ7zqH2jEFf4571tZZJaeENKm4iQKOAp3TIx+FFFj9i86+Y3ywJUgRAuuEcUcusdlpy7quprqUteCyITl6PMMnIE3fkUV2kCqGfA0oMdZgsdTziZJQK0LqyhXghrwpaBzAMk60ht3eQ1vzot/Toz24iFx8mZjRPb6Mj/uI8mnPR2WTOaCWHyzTweAwQwsJSFSM6KoVZpuu6lO8ZoK4bb6eHvvsLGsqVKMVk5ZCzT6BTP/dRzuMSDeVVXmSEiMpRdE2uxK/IkvaDtGJEC99sxBuOTOLEhh9z0aQcpGVh8g/2FQyJDz8gXiqkHC7Zp/t//Eta/9gLbHrhSFUUyO569E23RF/+yxdpHY5cRR2w8FfdNMMrG/9upp33yOHECbUGXwe+63Xxef475+jX/Fp5EySYMOTWT5AgwcGFa44jZ3kjfcA16O020RLmCyb64rF6R3SmGKFCf1PyaAurtzCn+aTp0d9y1/1BLqMBcXHkhokap7fSoSvPoaaZc4LHgvIIikmKDuEcK21H9BGBtxyVYz4OVLpOLyYkfFqySOHtw1rqX7WGnv6/66jz6RdoqKuHeNeFe8xob6Z5Z5xAbcuXkjm9hexsmsxsVt4oBMNwczly+4epuGUbbbz3IVr35yflGVmG96Fp3kw6/A3n0eJ3Xs6Eaogoz2xTQ+orUmnSkStb61EZ6lx/QEUcfCxRt2E+nFSlV0z2h0/pQrwYfEy5Xbvojz+5nna8sJWrxK9KqjTAy4o+Pc487QbXpj+WcvTQW1+kfhV9QKFj1bV1rV7tuy3HvjqoK9TdKBBi5W7nm+EN5hEXPqC8CRJMGGhyEiRIcJDiT+fSMeUy/RX3FefbJh3hWGTq5aQANACaUBW4/+X/z3KffRfH/+Ksu+je+86lV7H9HU5zyGhdEfhLnhlKpqmBFp96CrUtPpw3wh26ywRLCA8IURViBcKk9WicBBSs9CixQhBT+ZEOP0LCJFNMQmWJncd28MjStGn46TW09p6HqOeZtdTz4kbq6e4TkoUcTMGohvOk0jZZGOEpu1TMFSjHZWA2M9LU2hZNXzSX2o9bQYv+4lVUu+xQou7uYBQphKoxIUCiVNeFMEHCVn7RQYwQAan90HV6pYd+SJArZctoFgdUVX0tdT37HD30q1upe+suSjOpklMwBrgUJo58zB6V2fiM5dPXXv8c7QpiDyx4q39/su+5PzEde6HMYxsL/BeE73pb+Ca52DzyoqeUN0GCCUO1PAkSJDiYcd9KOopv9lN9k07gfnop84YZ3HGmuQUY4ugd3HE+x/5HmQ89VDdEq45/lEp3nk2nMRn7BpMq5B1zgVFwFywTZaXSNO/oI2n2sSeSg1f58WgQkZoUSWCSVZVYxdMpW5op2FBZhoxApUGEpIcPejSOoWUQwTvJ26+pkcdi7s5e6l27mXo27aDhbV00uGYdDW7toP7tnZQvgE+oLFwJDc311HzIPGo4fCHVLjmEZi4/lLKHzCYq8TEOMi2T7YDUIIfOGbNBeuK6SG2DIEFnGcYpGSVRFb6IPxpAqrAumOPQC/f+iZ647T4q9OconYlUyShAtBqx2sjG5wsF+vGBOlrlP/vHerc88D6rJvMflJvAXHwQq7K7jWz7tebhr35EeRMkmDDGub0SJEhwMOGus6jOLlOLn2ZpkOWXqWRlaTCXo50r7wneAHvkXeTkX6S/4r76I9zHLOEuG7N2JgR8nxjTgKYvPoQWn3IGZZtaA+KBjj8kTIpYhbYKaI60H8QIQ2kSh2ZK64hDtEoDIF77w7RailPZMR155JM5KWYRTEAKRSoPDDNBLFKBO+Ay5mIxNwFMZpipTJqydTXkNNTK24DSSYNNYvgPRUoKNKH4AABfy0lEQVQl6ZpiWWEzUAfi1z6tQ8ZtkCOt64CdicRpX2hrnQPSZTLkDfTTg7+9mdY+9gJZ5Mqc+6BORoc+FD6sW7ma/+uQDP0JRFsiD0AUHvztMrsm9X9mOnViuDTIWOCD9l23gwn4FeYR5/9eeRMkmDDGucUSJEgwVbDqMkr17aTTuY9+r2vRqxyD6qW/VvETBfp19F+Zplo64rQzqemQJezkUsC40OSAFGkCNWrgdHFdoHxiovmKpBOX9kFWsUfoShUixwGjWcwmg/0LIwOAQOFRn540LojUTqhqhaWoykYdiE/ZoQ4JG6Qo6ovrijAJedIypiMex5BOUcdTz9BDv/099XX0CHfE09hqwFHKoXJWlMCH9jwf/tdTObrutesP/NXXvVW3XmCYxi2763MccD16wwPdRm3Th8zlF3xPeRMkmDBiLUeCBAmmGu46i5q4030jNwZvY/NY26AadD8T6ILGBF5ew3SWBUetoDnHnkjp+np2qDlAQo5AXkYLXEB0jSshQSoOQN6KESudJi4lwW5bTCVDvwZ07BtL6YCjcQqhKxqnaiqssFBR5eh47Wep/dpXYUMqwqR9UVtIXcSn3wrEMgpMCvODQ7T693fRqvueHLaNspl2KM1uOVKUAGgd2V0f7yrQAPvW+gb93C7Sta9/kbayrZMfsPA23Z+l/v73GHXZq+Vx7URQKpLbt2vIbJ/zdfPwV39MeRMkmDCirUOCBAmmIP54Fh3NHOXtnkEXpww6hDtZC133/gJelGuc1krzjzuW2hYuJjuVIVnjCb36qOSKm6aojqZK28BEiJXoSAMdHAH54QO0D7YObEu0/MQQ91XjHMonQsezlFXdUaMs9aiSJkk6LrR1nPJBFR3RipRqQqUl3jxIpag0PEQ7nnqOHrnldurbmfPTGXqWCfPzfNR4xNvKh97G5WSlSIPynKvX86mD9dVczD25YXroYFsQ1Hv8xtm+Y33GzGauoNwEF1Iv5qnUtcOz5y683Tzi/AuUN0GCCQN3dYIECRLQ3efSCaZH7+YO+M0pk2rK6LtV3L4AXKaAL8iYBk2bv4BmrziKGubNZ5pjcSeGNwc5gRAsluEoFTLi2ZUmRgjwc4BLfmAjWsXrdFUlC/mJ6KFPSRyslK19UcR98ZqJ2KJqm6W2Qz90HdgEwcNjRh0nOpMmrSM+SqT0sgo4NnxnMJ+njc88S+seeII2PbNB1qbC6hLYY07+IBfxa8ulu9wCbfYz1MjRpmfTcMam/oufpj5Oh40dlPCeuWUZ18H3TMc5Ifw6wFjgOvWZWPkdW8iYu3hNv0+nNC2/4KBaJDXBS49qLUiCBAmmKDC5nbnLpdww/GPKouO5U7L3R68LDgAuAIJlZ2qoed5smrdsGTVOn8mRIFCcIJysrgOaJzAd6Eii/Ej3UhCrUGifRtwGmOCMgPKJ0PEstR36oasQOCtt0VHrUR/b0PEYELuDyfPMh7Y+uYpefGAVbXthDZULHmWYZ8khK+DNvrJHJSZXj7F5D8v//svnaSO7UfBBD+/pW0/1yf2taTttlUthjAKuPL9YIL9zKxmz5nfy5fZuY9nFv1GxCRJMCNVajAQJEkxx/PksmlO26TLufv+fb9BhoDMqamI9sk7EEutmYb6Vnvctc9htTG6voSWnnElzDl1KBr5fB/Kg17sS0sTNU8UjP5Zio9lCPAJM/tEECiFqh5JFaCtdRMTW6m5FIW4D1WpB+URoXaeL2JosIej4qF/0GLESQsX7kUnJY9QtT62i1X98mHo2d1KpUJSXG02u02oAD8XLgDmPrufa/ec3Pksbg5iDH94zt7/Wc8vXW/gYk67rsYA6LpfI7+4gapqe923nh9aKC9+tYhMkmBCqtRgJEiQYB9xGG/ToNbbfmVe9Pt9MFx7JlOFs1zDGXPLpgAEfhHHvGTSHe+WL+YguZ4J1NB9sAwcLfRSeUul+X6Vnn6ECCJJFZsagbFMj1U2bRXVtM1jOpvrpM8hubCYvUyvzrSzMHRrsIb+vk/zCEFMmlMRNE0iWnoMltq5qllE9SrCgVJVQlR3VxVQ+gY4PfyYAVIRSdyusah3xVXRdedWkHqGKzLUq5fO0/omnaNUfH6SBrhw5lkdYKgwvAUrSGLD3IFVlnwp8rv43X6bPvv0F2hrEHvzAx5apYL7TcKxvCaOvVknV4LnkDw6Qkc6Q62SesFKl84yll+5UsQkSjIuJthwJEiRgeE/8sJa6ho/0qHyyaZmHcwfd4nu4jbwy692GYW7mBnwd2bShUKKdaa/Ua9jL+4yVK8tBCQcubj6CjnBa6ALDss81fPsIw7ZnWalMimx8/sWhTGM9NbbPpNppM6muleX0WWQxgSJHv+uPXp6rAXOEMAITZWbSErEc7iO/v4v8/CCZ+m03IVEgahESFY5ccQBJEvKl4sQX1UWJ6YwRRAv7ou1ABEpoxKD2XasCVYaMOCEf2xKnbH28FSNSgSpp4Jd6YYnkOA6L2ZNTQ0/cex+tvu8ZJqBcR4V+GeWTaK4aLMMlVcDAVqGWfHAqetr06XObGunGD/6ZIt/aOfjR+9RNzfWW+WEzk/3YhBYGDcG1pq5Tz07xPU3vMVdc/AsVmSDBuMA9mCBBggnA++PPFlFp4MM++VeYKTuLb8hJh6jvInTOCKZBfqns+q6/mb2rPN9/0nKMVYZrPEd2eaNxxnt6ggyTF97NN6eN+p4a33ObSp7ZmMr4Tb6TajYytY18fDNL2zeemNu146xMbUNzqmUaUX0T9+5MAPCcD52SBCywiToCUeBQrbVB/QU/DFV/sIvD5A9yNeWZQJTy5OPzOCjC0gyCA5JKnUPXrEKco0ioyg51USJC+yII08WgSVEF2CfuSJwmU1E9KkVFPYFI8rb4GH0cZ6qGjHQtUYYDbKwWb1s0/OILtPW51dSx5nnq39hJgx3buJqGJDsWWjdSlGPe+TQXdQOfkv95w1PUyQVPOfirbp/nuaUvmLWZyyk/wTcCNXDdFnPkZ+tKvu/dYC2/6I0qJkGCcTFKi5EgQQIN74snZ4uNi86xW+e/z2qYdh4ZmNCS4ruHO3M9qqJvJRH4QQfJAUMJrLv5Ah4RriXfWOWT8YRpmQ8bbvERY+W7X7FHDP7t1zRSXaq55PnTDCfVZpSojUnTNIO8NvJYGn6b4ZvTPEjDaObOv5GPJ204itzgsHH8IFOQmmjg8JUa6PiB1E6gIkGgAmEZIEssy0Xyi/iwsQogXGXuJDmdiVEwjObI6JVKD4TkCT7lrJDaz9vSfuwjdDH5J7qrKskIjEgDcoS8LFGWHItKJEKRzMjjPe60RXL9k++kiZwME6MsXzcZDnyNBYmUZIFyMxyH79Jw3nJXJ3Vt3kjd69ZR77pt1Ld16xO7Nmz8ziOd5V9/bUgIFXJNSXhP3Xykbxjf5z+Cjhn3+4BRcB37/EeBt2sHWTPnk1cubzUN7zXG8tc8oVIkSDAmRmsyEiSY8vCvJLtroGaF0zznbamG2X+ZaZreXvBt7qks7ghryK6bTg4H6QTRQQoit5SoygZRsDkwCfCKrk++22Wa5rOeT48z7bqN7GX3mKeeul8e1Vx77bXWySf7qTmbC/VUY0+jgjedXH8G70q7bxrtVKZ2PohWJlENvB8NvG8NhkX1TArq+UCyhs2MUEaGuDB06ng0FR15AsLumhVNTjTCOI2YI2rq8kLEbV02+zFqVSqQzwGPFj0mWuXuLfJIzGJiYoFkyb5wgIzqUg50FsFPxK/1COL2eIgfR7Su9DHxNYKpeb12PXl2mlp9JopMpEiIFAgiB9Q79ilaXnxXdBz2EY9Z0yBgrA8NUrlU3GTX1j/C3O0pv5x/0EhZj9Bxb9l1sMz72xN4z9x2oe+Vf27adoOMLk8UXK9CrHZsJquljfzahpzvut+2Vlz8AZUiQYIxsYetR4IEUwPr30aZTIN1Sqpp1nvSddP/IpWptYpp5iEqXmDaZKQaKNN6CFkNs9ihZhHLXRW9tVgPTegcMKvYsvCxV59JSzdzlxfYf5Pp+TcYdaXn6Lhmjx7tMTE53pieschKpaiXMnmijJHCxCaPe2e/iWxq9XyrjbsCZnhMlgwPi0C28l60msREyTC556YU+9K+QWmmdungeZHaISEArMvICXRxKrk3qJKxwjVKweG2o4g4tKo6PZq9jGjuCvIHuoj6tpGxeRX5257jwy9xEj0ixWGElELws9unbSAaHwfSa1ITlhGIcAchdDpZFoJloUClYoEG62fT1oYF1Gm3ULtVpGUmBpSwr5h/xulUEaNtvnqEyodtYrIVRu+w+WIJLK6XL65OMv2n2XUvFY0/kV160Tjtbwc5ud7aQQnvidtqyfHeY6Scz1MBo1V7cLioS7dM/vaN5PJ5sxevIM8trjVra443DlnZq1IlSDAqqt2pCRJMeWz8e1qYrm/+QF3z/DdbqUyLi8d/2cZgZEHBR+fpeXiwQ3ZdO2WmH0Em0mCEJ2zI+RYL77LI7YbGW0v12Iv/KsYLdbuY6DzHhRbJMjK8kTSnsjhdmn0Z3zAyTJgyvumlOZ1tmOhJfQ7cjTN2lwcpW2Dwvsgu4Qcb0vv2ciG2vdCsth/KFw4wjEzj4sPHM5eQteQ0PmqM8DA61pH74K/J37WJXfB5weFLlai6gIQiNvSIT+var33VgPpDOqlHX1UnJO90sUjlfI7c4WGWw1QaGqTi8BD1p5po66v+kYZTdVyyTwv8PjrC7lbXCraLMuKo4oy6KqJjafWxwI2RMsz4IxrgnVzHl8uffdO4u+SZj6Xtcpdx0l8z0TL2YEhn8sN74dbFfsH9qpnOXISPa+8RUG+uy8RqE5V2dVDqMCZWmboBt1z+WOqoi7+pUiVIMCpid2OCBAkYxtYPZE7L1s/8XE3DzNPK6HLw6K9tIZn17WTgkRMDE6q9EneguT4qF4bIsNNUM/0wsmvbOBZchxHeYZFbLey8AaWL4B/dGYrOQjptQPsVKsoAVAetRCVGOGLg+PGSjAfZz3Bnx0AkTahWy6d8cYLFx+0VC0TT+FwcekrwKA0Y2Enu47eQt/ZRsiyT+QOnl8AFKAJUMUjD5cAKSFck6DTIqitFHuGxA49DucP1ymU+92U+9yUZPXOZTLmFghA+r8ydOAYhOR1Wmkf5oHg97YfRprPfTWXOC89cv5+WO31BmRVQ21QihNhx5x5Ajk0U+e/Ldv1u3/OfNMi8j3f2AUqXNlKZOo0Tr+g50IlW6YkbLmGC/XPTtGpG1vE4QF2BWHVsJrdjC9nTZpI/Z7HHdfUn87r0OcZVB/4bvgleWuzDnZogwcGL7VfOO6cm1fi/mZqmQ0quQXb9HEofcjJRTb00umFHh8c40Ms5/t9L5eEBSjcw+UrVsB/kKnKLhZ0boHQRMX/UjNoV+TWqpK+GqnlHw56kjZCVsRAM61RBxB+qsbQ6L+qTyayLSezzjyZr8amBHygMkr/mAfI40FA/ExbV96FTDR9zsmSbO0jRPY87T8SLL0jDlIhtjmfbU34hUYiTNDotAjag/TBQbmCLT8Hj/e5YeAptP/4yzIFiyu3RDLebjjY6iVJ1sq2KKh/3XI0RXy1K9jMGpMN2MOCJuX8lrouyu4Hr+AnP9Z4g01jt+uUXcwPFjY0PbOk1rrpq9wFNcnhP3DadLPcTRm3NP9DwXkxbRL3gHu/cIvOsKJUhc9FSomxDZ7lYfJtz9GtuVSkTJKgK9Wd1ggQJomhsXVGys9NsdKgylwrzpwolbnC5w5YOmv3oEDGhGj4jRXbdTMpMX8wdlZpMjIBGWocJ+diM+jBPJ0wLROzQHwvx+GppRksXPkacaKiSfsLb4jBWGvFDsLQdrvYCDe9YTfn+7WRmGoI4DTuNjo+MmiYyahsVl6jGKBiqaIwmSWByEQTW9X6o0Sb48WjRsq3/396bwFt2VXX+a5/hTm+u4dVcqUoqValKZSIhBJKQAIEgaBBR1I/9abRb5f9R/3YrrXTb+kc+0kp3K0KrIIhDO/AB9aMSFRRBIgQkQkgCGSup1Dy8evN7d77nnP1fa529zzv3vPPGqtSrStY32XevvfZwhnfvOb/ae599TCDbA8elgHXw+Lku1UFifZXaLtr0VWn1bWShxi4MzVYDaicexu9OM54bRfU50CWZ2rLpdKBzvcTfx9ZNh4XK0Y7QpG6ag4T7qXx3lyr53+2W/V/GIn/oOe4n+vrLfxi9fs+vRg/+yb+L/vWPrtdf/EPTRXjpErrutXhoP0DDsquCzgudIvq7II6m3qtToB1nwCl4suyCsCT09REEIYP+xLtfG7amPxXWz2xo1ibwvj0E5S03glq3BcD3+UYU36AsaHMy5VsqP/ERKb8tl82z/ixd27FkfEkyr+xS2Dp0x1kNpt686hkHJzM+FhIawuoItEaehvrYSShd+SroffWPAvRuNIViohOPQ/T0V8DVAejZcYgwKBIz9LfiQII4QpNi07PEPU9xD5PteaJhRE2LQqHoiG2sa/Lj8qleKVvXljFpKsNg3FI+HL3rnTCzcXech8dYaYzCTUf/jIeNKztuBlVEoUhtM0v8jXL/3quAd9HsZxpqnrbBwgJj6rELw1kselYpfRJ9eKLh6+C5D8HQwDFn75tWuEjU+YPnWx194I+Ku6DdC767XreCTfgHGIyUs1mVKt/lVHq/k6ceFuiJ3ZxjXBQ8Zvr7j57hCewknCM8F87u/aAr/YebuvXaysH7jpvCgjCPC/QLFYQXF9Gf/dxdgP9ixxvJ1vbsOWjXRsEpDqC4OgCqrw/Ao7fdUu8CQtft5JdkjNWIKorm3TRzylnyyqZZqF4XC9VZAV33raVuYiZ/WXUURK1paI8fhmD6JOh2AzqRgtLLfxAqL5vfcRCdOwLRkw+A22nGImd2DKKZsVhc0TZS4mdJYUVDQeQ36W5hZctTmyk/tWnSaPA+0WetOAhH3/Az0PArmI79fmcWXn78k+AGNVCFPqhsvwkcWrqDsk3dhAslpJZDdtsEbZ8CrcuG/+t2QN1wDa30DLqfx31+JIrUQw54j+DJP65e8VxVqQs7dBh99VNl1apfoVXnekzeiH+TfbgvO1HxDaOAKuF+0MRHF/ffR39JVfoU9Azh/prf6EqgYzVDgRqD4vdXoq9vHehd+2Yh6rzLOfjm3zOlBWEe+G0RBCFL9Il336RBfdwplF4GNFKC/0QPmpPQqp2BSLXA76f33W3DeAug4oor0c2VoItwAtqczPMRxuDr/xJlLF3tE6n0QnWYvHKLsVihnBtwlqTIQmXRT1l8PBgopnOoQ4ia09CZPAad6VMAnQbQw4/tVh3cTfuh5/YfBWd4L7fQBQmpZ74CMHacV2in9a1o9fZwehQUD+HS9mJBFAuhWBB1CSQjilhQmUVP4/Joc/mcsokd51s/wRPXh/fAidf8BHRosjt7UQEETThw5h9gXfM4lsVyyoPi8D7wN1yF+47fJ9o/00Y3y/rDrZC87Rjy9oH/XGY/KB9DFOKHgikMxzH9La1JaEWPQBCcUJGahb7rauqWWzpxpaXB86jgbz9W1oPOHvxxvBHP6ZvQfRDDkKPo10LfFy6K0D5QTOcMnbRSfS+KqrkCK4OOjYTVyAnQo6diYUWboCeCr9jXgUrf3zoH732bKS0I81jlN08QXtxEf/ILW7QTvdepVH4M2njBpsUb8d7RqZ2FxvQhcMslvBm64JaGoLhxLzg96/ECnF4pm8CfF//CUj+zLlFk8rNlrJ9ZyE+kEmx2ZabI1kuzYMZ5YI8/ReJCIy2kGDy/QRtCFFBRfQKCqVPQqaIY0h0UVPE8F40iqY33utLN3weVm7+fffPAMuHhb4B+9mvg2uFaEj31GdBTo7gNWrGdRBAJJdymEUQsljiO01SvyzZ5ibCi2PpsPgb8wP8pjTvKaAjwO3Lq4Jtg9MA9oDvt5DSQ0Nsy9Sjsnfgq+uLzEWFdr7Ie/I17wO0d5qdMuQJtJ828P9k8xwLYrafIcS1cLus3aYrsLtDflALucxSiOolo+NB5AnMei6LwaSx63PX0OYi86VrDafb0dYKq6ymnFvk9jlPWEPaFgd7ousHV2O6r8Wy+1vFdWuCWz3sM2mbTiUF5uF1d7gPVMxjvw2qhuiTETx0FPTkSCyuE/k5q3TDoHVcdUzV1g7rl9dOcIQgZzuPbJwgvalTz//78W33f/wPHLw6gikJx5eL9IoDO7HFoN06DKhX5RkqT272BreAPbkfBtQHARYHFN1e66NufGMbJr80Yy+2l6rpJpP3JRwb0deWl98OSyusqu1qwHdpMHrT/ScCDpp4kGq5DIRW2qtw7RSFEURW1q1QhFlS0S6bNVrMO/lWvgt7bfxhvnJtjZw569BhEj38BFLbLC4Wy+MG/RasBenocogaKLHuDNoIoFk1pMRX74p4s9PNcK+NnX1xurh49XUiCispQbIQV2rVCLxx5/c9AozRAjrlThHXLzXG46fTfgB/NTVHi7WIhf2AbeEM7wK1sAFXs5fJzwiL7t0paXYJsPSJbl9JYjt02z8apPwjtZDrNMdWzaQM9fOHg34GGEen0tDtN/A2dwbJnQKsp/Eq0QEUOnkcUVfTaJD2sHDWsin6Zzi10OqnjRtLtJzblo6gqkajC82x/Lzw/jwKmyUXFuRcy1V4eVJ4WoT12CHR1GpvANizFEug9102B632/c+DezxmvIHQRS3FBEObxc2+981zBhaJy3Tv4yowXcvrXq1PACzhe9MM2XnR9H6/D+K/zBgqD6igKhRm+hjs0HME9DuaiTsEadOGmG06SYXx8Q8ik0z72U0Rxysf+TGC/IZvHgfwmby6RCpasnRfMDYxvoHhJIVFEr2ahhTqxfR22QJNwqo1DMH0KOhPHIJg4GsfTGGbPsrBSeMOj88s3smS/ANooqtTwXui59QfBHdrNvoVQpQrevOsQnjsGHvda0d0c76gofh16vx7uJ70Sh+ZQxS95MTdZKsM3anbGbluXSOWzPOJ0nErqUZRKB3gMUztuhMmrXolNBZTZReT44AcNGGidjY8XQ/yUocLzMcMT9gM8Z1GnhqfWA1Xu4/1n7OnhYM7XkiFbjwJ+2JA4rWn8HIzPGjad1DWkyxN0KkgY0dOHGGOWpzxvSPneDgxXK8/dj+lrML4K/+7b8NgHsarP7/azr6HhtujDtssfGKXS+HtjUYXniV5UTd9Fjecwqp6DqHYOv3tjnOYnOIsV8zdaAGo3CCA6dyLnsXms55ci6B18/r2//X+/bJyC0IX5hgqCkEf0if+2Ca/GP4c3/HeBMqt809NGOoBO7RS0mtRzRU8ekT/ubaAeK6fYC17fJvD7tmJ+P/7SzL9h6BfH13T6wETyCzQGXdQTrC/5SIHpLlcmv6sdIptGyMXuxDCgnUnyB4sJ+hc/pcmmmyUtlkkLZbYxtMwCmTSsV4eoXcPQQBGKPhIW3LODMfdAxMcfL1NgN8YNJ9CwW7vdBnfTNdDzih8Cb8u1Jmdx9MwoBE88ADCG4ormxbBAooDt47Z1C4XX9Djo+iyWpt4nlEd8LGTT3zA+tsTmOE5TG4lt8udsk482La1QL/bDsXt/BmrFARaNvG/8iVC7SKEzAwfPfhb62vQu7vRJR8y26Luj/DJAsQ8K/VvjeX1FFO7UhGknW3UeyYYXI6cQu7J+k07cqfx55W3ZjC8+HUjKz6ZNY5xkGSNpI5Mu4rmhOVW0cC9+54LJE9BG0U7iFL+A5tyjwCdxir9N1TsM5W3XxU9iJsO2Gah389jTLGi7IMHWP9SB3fv+ytn3hh8wXkHoYqmfoyC85In+5uf6VMP/wUi7P4u/mL2O59ECR5iB4qp6GlqNU0ZcmZ8T3RApJtHg4IXc7wGvMghOeQicUh84NDmZ5mzRv6y5B8L8uxjL2/WQkp8mR9ZHoJ1OIsn9xvrNjSS2U0KI5o1QTxlNzGUnlsPKtEo4ix6e4G3ED/riIS4UTbRWFw+hUBkUTVSOBVVcnkQFv+M3deOjdc1jgYKBjov9+Gn3MY2tZsE2aZ/aKGALe+6Anpe9DZyBbSZzedATgcHTXwU9chj8uPsp3hcOKIICPC4UVsEMCixayd36WSBlbI7jNJVjP9txPtumDA8N4nlpuiU4fdNbYHLvHfFK8fEexFCbKXqbI7B/9AvQ25nG6jYvfaJof8x3ioajUWj5lfU8D4vEu8LvFAt3qsvfJ9NGZjvzoXaNOY9MBiezhbP1U4mubafLWcP4OJlkZtIYz8vP5Pn4W+obwr9BGzpnD0Fj5CmI6lP4i8LvJP49eC0yLo8x9aD68dxIeoNCz5V3oBijZblS7dPvj/6RcOxZgOwwoCEqVSK1/2UPOfvuSa1QKwhz5F3mBEHIgNdzpf/sXTsjp/C9qCG+Vznulfjr6VeOLunmGITNs6Dxwh3ijY3vuemLNUL3A75J4yWfX4njunSp5wu54vcP0k8RL+J8YzTJ+CMFlTcmg3WxzYhePMxDi7gN3Db3Dhn4xm9uMMlwFO8MxVSYDfLyZ9yK+aSbTGp7lOw+rHQiVXBZdDWESRJjGKGA65A+6duKguo+KO65E5um87N8aBI47axDohCFVfD8NwEmz4IbxgKKjoNOAf+hOk0IqxMYZnj4Jz5fmMmi0thGNOUKKy5D4hJjFFQa22h6JRjb/1o4d+3rUYTSOY5Jjpg3nkZBuTWurx/5zESvrq8PaT/s+cw9rbRN0wwKLbfYD17POnAqGFC8K3rNj/LwO4FCgoQBFzQVyJzbkww2P0vKmVs/XS9dNl3O2BxlyiRJWyaVTz5OpnxJfhwHzVlojB8F3alBodgDLh9//EemYWiatxc0p7FgC397Dmjq/cN/7JS2Xgfe5gPoTz+siG1OjkJ04jk8daaXOUOE59W59ubH1bXfcZ1xCUIXuT9bQRAWJvqNnynDxuL1qINegTfc/cqJhoPaaF+rcWow9P0rS5W+9XTtD+kG38ViN8uYWHxhgdwy852xoMr6cyvngOWWW3Ql8GFnjz2FuTHGUQgu3vz9QhEC8MJWcahd2H2bV957tw8967nccmFRFBvJSBPPqaE5VWcPgz5zCPTkGYD6FCh6QhDFEekOOgVREwXWzAQEjSoLJPLRPKxYZGG7Rlx1iSz6+1LPHQoh6tGjl9VU+7fAxN47YOrK2yDgnsD4WInESvksKH1bN3in/8vGU1/5Xh007lIoEoKA3jeY7TGZ/wfj46Z9wmZpjppLvaIottzyAA9D0zAiPWEY95SS2LJD2iQOTZz395q3n6k0mzn5iStdNl3Olsn47B/M+rvKYGxNNmyahBMNM+N5QjGLXySTnRQ2YLnmFLRHnoJObQQUDaOWesEfPgCFrTfgV9AIKxJj9VnQR59hsTXXe5wGv1t4/tSe655WN333ASyS3ZggvCCXVUF4SaHf8x5H31TpGf32p4aDzuTdpaHt7yj2bbjVLxSKQRDf8PinNu/XlvPzy72Yp3x52fnODFhmOcUuGHjQ9D8efHzviftgXJdeC1PAUMQbfgG0U4S2U6yBVzrkRvAZ91U/fBUMbr8Py1a4mSXglknkGJtjOuEYKM1Da3hO6RU0inqwps4BTJzG+CzANN5kaxMAjVkAFF/06pKogYKmNgOdKvpo+JN2mgQYCSoeDiURg+UwTZsN8Vg6fi/U+jbC7IbdMLPtIDQGt3F7VDZNksr4CRRQzd1X73/dvpnHT+jjD/1k0Kq/w29PbW7NjEEH21I0z2qeyMrHCkDaR5oM7xRQWPkVjHv4HZY0/8/BmASXQ703JErMciIssujA5pRODO8znQy77ybNfuuzYDpxGaPrmHPyCd4+G5xkknqL5PFupfPTNkH7GUBn/Flojj0bPwRQGoTKlbeD07PR/J2xTKsO0fHn8DsxC4pXnc8DhRX9La6+/tvOy76bFisVhHnQV1IQhAvEF+8Cb+cNPQcqm3d/X6l3GMPGfXTRjqhHwZTJ/dmxK+/nmPLNy84rb8G8xbKJJH+pgjFpzUfDmDZt3ZzGGxz3ErkonEhA4U09ckoQgNsBz59SfnEMVdVZFTlnUO2cVF75uNPTfwyK65519r/umTDSv+Eo+FkWRBTSG0VsKr5vzp1Rm7aeuBcnTrHNBgZ7w6RJ9s0qQH0GVHMWotoUqMY02jW2aXI7zb+iYcU6ir+ZUEFI83NcHxxsiOIQRUlQ6oU2CqtWzxC0S/28CV6MNIPdr/Q+p0HJ1Lnmmmu+e/fw8Gdwf139zGfu0pOnvzts1r/HD6rbAhRY7doY8MMBdO5tV1tyRhbCnAf6/mFMfzcehlYFFFQF/DvRHEAUXii0XBRebgFFFy3vQPO2qGfLCi3TRkLXcaRsNm2a6hizq0wqPxUlRtLTa/OTAgjanMzmZfycpnODMZ4qeiK1fvoRLB6gmNoApW03grfhyvjY6DvWboI++TzomQkW4YsROW7kXH3wy+qmt95tXILQxVK/SkEQVsH9N0Pl5fduOgiloe+rbNj5JqfYd7Xn+D5d9uPrv7nZ8y8w72eY8hkzjvAzyUqVITIipItFs+bajELaL7oZ4wdN4OIxJuC7Mt7LO1iwE4IKlIpqCtwpvBPPOn6hCl5xxiv0TONNeVqXeqfBLU/hfW3KCdS4dsJpr4hlylsbaqinDf19Td2zvanU+oZSKpngEkXR1iCKftd33e+iYbRklxc6LnNTjT8Re07ZNDYfQsZv09yu6U+jYTuetI8BD5nEE/dkIIFyoIlHPVmtwuRMDWrNBoR4Q6YTomlOHLZHIXl1Tg6Jl8rm4CgV7rvqqh+5cuvWPzEuOh9lNfrwVn38+VdoR79BR8FtujaxNZgd7YPmBOhWDXe1E//9cAvcMu0KxYtCheLzYOFhL5oYDygq8Jg0z91CoUXDigUaWuzDNAouWkKE5x5hea5vNshNJQZGJmbQTpIL5CdRKj8pYm3ryKSTtlIxnhd6IpWghWdnTz0Oru9BafNe8DftBac0GNej0EJRdep5WGiyehbtei04ePMfO/u/48eNSxC6WOCKJQjCheCL74DSjnWDV5cH1r22sm73m/HmdJ12/fW+6/iO6+ANDW9i5vqegL9KulmSa04IUBw/eod5cQ0qEmdTBZRANNlEh3iDJ3WAEimkF43ESiEM2lgTlULQjvCf7Y7WTVqJCwVFR4VhnQroMKpi0TpWqkZhq+optxp0oknthVMO+NORo6Y815uBZjjrbVxXb81sDjo7N0ZhvV/v6rk2giuv1HDzzawu8Ead6t5YHo1G4x7XdX/D9/3rO0EQ3+yXA58fa8YWfxo/+2yZlC+JKZ/sJB3bBJei/9kf9/qQ6JuanYVpDDMYOA/LLrS/ti2GGs+BhNXeXbt+7qodO37TuLrAbRTg+efLEDy3WzdbB7QTXQ+N6b16auSKoDG2JWzM9OqgUcB9LBZoMU7ac7Pf1AFEcfeO5GD2zR5z3Ep8TJSDf1QUJ2UeUoyHE3tZfClMx4KL1nTD8twMxlzVpvHrEO8Q2uwwNhsmRtg06Xk9V8kHQu1hRMKW4AcIUEw1JqEzc4ZX7u9QD6RfQT1/HbhDW8Dr3QBAQ5+8T6YdWpX/JIqqRn1ZooqXWyj3zqr9t/602nPHHxmvIHTBX31BEF5Y8DKujr4DBrxNw9eU122/1e9ZfysUKleD665HcVXBC30JSzmK7l4ojgIUQiiQmjrs1HTQbuK/uxu6g3EU1VH0tHUUNBUEzbDdbOggaIdRvanCqNMJOyGJKMxDM0KxBAH+yDuoBVqo4xrNFtTx9tFEddZAGdYI0deZhUZPG2p6GFqTT0JQuB6CWz5Ggiy5i10UGu32T+K+/ornukM0P2glsHAwWKFDN8+8uCs/4+MYw7y8lM15aKOKgGarBWOTkzA5Pc29WHniistaqH4OJESv2L79f1+7e/d/Na4lwX1ReuwrveqcWqeD53fCxOi+5tTZg9CZvSZqNbeifh5EwTGIbfcWvfgNynRWaXiThqZNG5kdzKFrn+NzwZatiuLGoSHSghFdHgaaz0WTxP0iZnt4fHaOmMvl6dwxSdvUmLFZUJm/P0e2TAqqTw8OhG3Q9CqkGgqp6VPx03/87wqsU+qH4s6boLDtBvRhQ9wuBq6LaVrL7Mxx/LcGzWFbhqgiqFdv49bTcN3LbnU23HTKeAWhi/lXAUEQXnDo8v7AW2Bg14Etm73BHVvKZX8o6LRLKtAutMYbs6eO1FtVFENxxxWrnKLLL9bpBHj/jhwIih5ENPcby4ReBIHrQRvvEZ1OBTqDA9BqjUJ7+nnoXP1ZaOO9hNu5lKnW6x8qFgo/TaKKdna5Fyc+MHuzN3ZenNhZv/HFrrn8rI0f8/IstUYDzo2Pw0yNVknvvkknpVLls5Cw2rJp05/dtHfvvzeu80J/68ND9cce2RMEM9c4Otyno+hKDc4Ox1FbcWMbUSD0+ii2aAFMOg4SWxzTPi6ynwvnmfPBvXpUjD7QjeeCJsjHoQS0FITyaMJ8AXeB5nj5caDFd2mIEQOJsPivb7YVN4hiKF5HjV6HFAX1eHX62gSEzQnMaqJkQ9GD249QJHmD26G44yZwh3aa4V2sT4KKQrMOeuwM6IkR7vvNE8O50I+oUGzDzv2fdG5+yzuMVxDmsdxrlyAIwgtGrVbbqpX6cLlcfkur3Y4vTPZmuAg8DQxj7ugzgoxs6pEgm+CbPPmorAnWz+VtGZtv81L2YnkUHGyfugXPjo7C5MxMIq6oDINllkBvHBr651uvu+4ek76g6LvAO3XPLVv6Bgvb22FxN4qJ3cqh4OwC19vpecX1qHwqrl8sFnwfTyuKrDACGku2T13OY8FjSvmpPpXjgO1gzH8ZPF8ODR1SbxY9kYjiil6BRD67JETSi0T1rKgKmnEPVbuBbvyeUBk81/TvBu7lLPRBYcs1UNh8EFSxD0VVG+tjG+bvDzMToEdPg66avxH5lwuW1xu2nYSrD3yvs+OVDxmvIMxjBd8qQRCEF4Z6vX57pNQHS8XiLa1WK74wreCmxzdvC9o2xcInNrpiW57z07aJCdt7k/Z3lc3x0/yrIydPgp0jFnsRk59LfJx6oKfn8dPPPXfL29/+dnr074VGPXUf9BZ2lYb8gS2bin5lByrTK3Gvr0JxtbPQM7jR8ytDqlBeD25xwHNpkajUcdvjWfC4Uv65k2BiwtjUU2Ztaot6vMh2aEQczwsn6CPeJp8q/KD/4ttXXFsrD7zBrVDcej04/ZswCwUaDQkStNYbTVAfOYXCahz/SHiURvguH/xb9vQ14OqDv+1c84afN05ByIW+mYIgCGvKxPT0O1zX/dVisbg16MQPCi57iIZu9MYk7E0/viebvFSZtDBgOzY4npe3TD/nmPzxqSk4OzYGjl3awfgXhIUCQE+pdHTLtm237t26dTTOuLjQUiHFFvjlvbBufU95a8cp71S+s93z1HChp39LoX/9Zrc8sEn5PZuUUxjUyi2BQ/049KeKxY49JzGp407MnHORe36ydbNlMI3CK6Khw8oAFDcdAH/jHtwTFFQ8sR3zqTeLVsOfPAfRuVPg0KKfVHW53ysLFtfFcghX7P8XNbjjbWr3TVMmRxByWeE3TBAE4cIzNTPzi47j/ILnumUaflrphSm+987dfO3N3fptjhVCbJu0zU/8pkxevi2T9Gal/BwwTUOZR06dmhOGVHYxjLDCYx87sGfP7duHhw/FGWvPnwO4N74ReqINsB41zCYVwHCkYB1Kqo3uuuErCut2XlUa3HaF4/vrIIwqjlKecr2CM6cq44hIzOz5MOl5pylbN07zEhe04GuxD/x1V4C/YQ+o0gBm2CFLPJs0r6o6HQ/71WdQ/6FvpYLKoCs9GjbvfBwG1/+As/eeJ41bEBZkdd80A14vunq7BUEQVgoKEm92dvY3wXF+iodojEAhVnKBiu+95uZrbNuOFUR5MVld6Zw8a6Mx348hzor9QRTByTNnoEU9byZvQczNnj5RlNR2bNz4umv37btk5++MjUX97epz26Px564qhrVXlMqVm0vrd+6efeqfH5n56h9NlHsG9xUHNt7guu6GeE6VqYgHOPe3tMNw2XOD6bSLK8S+CBP0uh5+D2JxALyBLVBYvwtUeRBFFG6HytK5JEFVmwU9fhb07BTPwVt2z+c88ObW2x/Bxq2PwvotP+3sefVXTIYgLMpqv3HMg3+zr+/2tzxTFXElCMJqmZqaGtKO85FSqfT9nXbbPmif3H6Xgi4+FOL7cHwpshektOjhOE7MxdbmZCqdshf0YYjd3X6aRH1ucpJ64XhS+4KkRBWjVHuov/+tr7z++s8Yz5rz+OOPF7YfOLBD1ev78e9ywHfdG/CYrkMBfHXB90uJRJo++4g+8lBDN8b3hkFrvQ4aSreqoNsNiIJG/G5GDBENzVGgxVfxXDnm5eFzYJrOJZ0b6pXileFLvEApvWDa7d0AXu8wiqseFFG0gCuedSpL72ukHqqpMYDZyXge1YKvpVkKbJMmqg8Nt2Fw+AtqaNsvqT23PWwyBWFJst/qFXH/R7dUvuvHzzREWAmCsFrq9foVzU7nd8vl8hubzWZ8UVpMkORhhI3Fih4iEUBxoitO8lKx9ef58CM/P+MnUTUyPs7vRlwQPMb0UWK9CMXlj73u1lv/wLjWhG9o7V9Zqx1wguA2PICX4z5eh+6rcd8Gfc9TIQoaCnS8tP8KBZBXOwfO6GGAVg1FCR4zDdfRuxlRTPHTfPSi46jN71CMOvRkn/Wjj574owU+6Xw6Hv7v80uj6cXKtB4W0PsNaV0sjO28Kd449W7SK36mJ/hVNNRTRWl+UnCl3x8DLdegShXQgxtrsGHz78O2XR9w1l17zGQLwrJY3bdPEAThAjE+Pn6ddt3fqZTLd9KCm6u9KLHMoZuzgQQOx3EisRN/KrZlsvnZMpxO2Xl+6rGq1utw5hyKjYWElbnxZ441KrjuL93zqlf9qklfVMZnZw9GQXAvmq9RjrNPab0NxVSZxGFkxJQdVuPJ6iaQ2HGb0+CcfhKc1jQLrRjKM4Ht2MsLdfJ8KIpJUNGQYXzuqCyvY0XijCqYoWFaPoPLE+TroCibHAM9Pc7vd6R8bp63tUqwru4bimDj5iehPPirsH74fmfLjdi4IKyM8/gWCoIgnD8orG7Hm+UHi6XSLTTxm1jphYlvuXQDNqTT1sviJx3HCU6ny6TLZct05aV9KZtCA4/j9MgIl52HufnnHGOEQuXD33HHHf+vSb+goAAsnxkfvwJ3+F4UT9/jKHUA92mwUCh4JJjoOEgksoDC8nNCKpPGlKc0OCcfA6c6wgt+Lg21Y8w8+DTH5zopS+e5VY8F1RQKqk5KhPN+rAZsE0WcLpQ0DA2PwMYtfwpu3wedfa+SVdWFVbPab6MgCMIFYWR8/I2O4/x6sVi8tm0XB80jffOkm2yGxGPybJqFj4GFT2zMS1Nsy+b5c/MWyG+0WnAKhVUsPDIYXzYH62mt1F995513fq9xXXCeGh3t6wfY5gLcHQLc5yr1CtzHIRRWXbtDCbvvVkAlISfP8QrgnnkS3Knj8XGZ/NWD9Wn+FZ3TDortehXF1Gg8IZ16znhu1nlsg6r6Pmi/GOlK/xk1vOVzUO79sLPnNd+ICwjC6jmPb6YgCML5MzI29jblOP+zUChc1TFrWBF8cVrqBm3FDH/OYUUOYW3+RDvJMXaSn4rTZdmftk1sy83zYWgHAZykHiuTl2AFCX92g/W047oP7BgYeOPBgwfjrrsLwMjISG+t3b6q4HkvQ+F2L27oLs/zNqGYVbRsBO2LFUiEtRf0Z/I413HBnT0H/thzoDo1zHTIu3Ls0B9NcKdXZJKQmhoH3axjJj3ht8p2GWyX6hdQUHnFDpT7DsPg+gdg86Y/Vttu/xoeS+aPJQirI/7FCIIgrBHnxsb+Q6TU+wq+v4UWB+W7G96w+RaK8aKQkOHIrH2F5ZO0zSO38XHbFJMgoDjjo7k6/FQipgler8pgba5DIU50p9mleakFmmNFdhe0XWPOA2/snut+62VXX/3qDRs2zBjvqjh06FBRFQrXooB6BbZ7G27z1eVyeSeKBydA0ZfeLyuQ7PlOxBL5MKR96TxbjwI6wNUB+CNPglsdxeQKBBCVpSZoUnqrDlEVDx2Dol6qThuzHbONVULHSnPdiiWIXH8WKr0Pqd6hz8HOq//B2XzDt00pQbhgnMe3VRAE4fw5Oz7+Lh1Fv4QiYCC0k5BXgRU6lsRC3zzbxGl7Xh7GcTInP1UmW47iNgqr0yis+FiWIwpIoGBULBSOv3z//pf39fWdizNWxvMnTtwQRNHdruPchskbUZBcXalUXH6Sj5YkIHBbdhkIFkYmtvvAPhOIRFyl8/LKuT54k8fAnTgCDj0FaPy5UB6JHdwvGuaD2jTo2iwo6plqN4HeT0jrVi3axnLwPdClnkD7xeeg1POPUbnyRffAwa87PftPmxKCcME5z2+tIAjC+YEC5H9i9C4XsUNTqyGWNwYjcpi0jaSFEMdxIhFFcXIuTvKtzck4nbbT5WgocGSUem5SR5O2bXk20cI8yi2XSjM3XnvtywbL5cNx7uJgXe/pEyf2O2H4BhQ4r6On+dC5rVAsFqk9mnzO7SNZQWS3adNksy/HT3FuXipNPU9u0AD/3DPg1sc53QWXMXYDBdTMRNw71WqAQ6KP1rYiaDhwtdA2CAcFVaVvFPoHvgDF4qdhx5aH1OadZ5Ta3YwLCMILh/2aC4IgXHTwpu+fHh39g1Kx+O/sE4HESi9MVqRYrJggumz+iNPWTse2bDpeKD9bJp2mnrdz4yQuuo8kLmEg0YORrUciaKC3N0JhdVtPofB1dmagIb5aGG7BVq8rlEp3RkFwj+N5VymtK77vJ0/zUbCih/aB4vlCaL6ffF29Wak8a+NHfnuIVygCjB4Gn3quaCkFBo+PhvlITFWnIZqdBk1iCv00HJtg2lgRVMcIMa1URxfLY6pn4GFYt+6vVV/f5+HKIRRTt8xN3BOEi8AqvsmCIAgXhpMnT+4F36fFQV9Di4MSyUVpuTdac3NO3aIZK1gIttLl0O6K2TT5qThdJtefk0cig4beaPV1gkWHySd4LleqfNIGCqtN69dH+3ft+r5SqfRXXMDw1JEju7DMbWEQ3IfJO1GFbfMKhbkzZNq0Yid2zQkfyp8nmIyf4rTP2ovlcX66LFIoFGCmWoXnDx+CndEYbFUopOqzoDnU4qf7cB+d8+mRYvBM0DAiPdUXqbb2vDOqXPkW9K3/HAxt+oLae9ezuE9m3FMQLj7xL0IQBGENOHnmzA+g0Hg/3pSvSJ4IpJt1bC0blilGrFjSviTHiJjYNHmpelbkJOVMnC3L5XLKkMggAROgsBqbmuJjIdLHw22QP1WPAomxPTt3RsNDQz/b19PzISr77SNH9mPmdzpa/xCWub7g+4ra5iFT0w6LGypsYit2KMTubj+RN2+KsDaHdDrOzM/DQO3RYqhPHT4Mz58Zge2dcbi+ehh62lWafMV1zw88VhJkKN604wdaeadUpfQI9A8+CAPr/1ldfc8TuB8X7ElKQTgfzvfbLgiCsGqOnT79W67r/pQVF/YGvNILEwkUhtowpH1zXkqmyhg7idN2TsyWibP51BNjRQY9eTdOwop6Vgx22Cv+NDG1ZQLVv/aqq7Sr1PumJiY+0AD4YazzjkKxeEMUhiyoeFtUPlWfYIFDBu0Dpa3Pnk9jL+jHwP1IeXnGzooxtk26XC7D0ZMn4dDRoygqIzxsB/bWjsGe+gnwIuo8olIrJT426pkCvwjaL5yFcu/XoNzzIAxv+4radce3cPu0DoMgXFKs5tsuCIJw3hw5efKVynX/T6lQSFZcJ1Z7UTK34RgjOBKfESNs8kcq3+aly9j8VJwuk/azuEiJDBJI9FTgJL2EmXpZ0E/10tj2bJv0ypgN69bB9uFh3Ww2PzdVrVL33RsKCC2aastxZOw4RWZs2e1TTNu0NqeRvF4qzsF4xXkmTZRKJT7WJ559FmqNBooqF+jZzlLUhgPVI7CjcRZTdm+XCTVeQDFVKM/qUuUhVS5/TvUP/Ks+cOOTjrNzIi4kCJcm9rchCIJw0Xj88ccLlYGBDyjHeSfeiD2auE10XZDohr5c0qIjTUqAEIkgihNddlfMZsaXibtEFaatTUKEngqcmZ3lNZgY9DFYhyM259oh//6rrgIaDq3Wah0s75Ofn+rjCpl9IFI2t4Fk96fLZ/xoxGJphXnptKVI86pqNXj68GGOSVRZSFz1hE0UV4dhW3PUeHNItUdo129Bb99Tqmfw07pc+Qeo9D+r9t8zhdu1s+EF4ZKm+xstCIJwEXj2+PGfLPj+fy+WSltITPAwV4RCxUgFvjBlbrgLkhYbKdhnBAeRTlvb5lphYmOC7K5yJs6KGBIi1raBeqxYaKCdJpm4Tm2Z9mi+1OZ166BSqZCo4nLpxUg5jhNddlfMZmzxPpgYPxLb+smX2wu1RF5im+B5Hh/joSNHeNI6iSryp6G/aBnF1f7qEdjeHMEUCWgqg4KTXkuD5XXER1sHr3AM+vq+6Gzc9Je6tOVhdc3tVWzPHp4gXDZ0/woEQRBeYFBU7cHoJ/HicyMqDXqxygZHB1cox+sJlQuaJjsjjo57sZaDFRlZ0v4kN0eMEImIycZp28RpgdElrCjPcYCGNuuNBvuycAvYDrVFoaenBwZ7e/n9grZ9zo+txGfrpe2umM3YSu8PGvF+pXzWXiyP85FEaJlAaRJRk9PT8Nzx41BvNrt6qrJEKKJKUQt2NU7BFY2zUIYOiyrdiWh+1FHteg/pQs9nnWt3/Iuz522rWhhVEC4l4l+OIAjCReKj3/iGfzPGN998c4Q36rDx6N+/Vofhr3vlvpuqugBtvxfahR7ouEXSXXiRMmKBP+djRUVCWnxYUuKDWLZYwdi+4oa3nxIXcTIjrMiPoYkiieeNkY9LIuntIDTM53se9Pf1QRQEyXY4MrYtmwguJLvvC5VN9ilOdO2z9Se2SaPRlU7nEx7Nn8L2R8bG4MSZM9AOQ3DtcOci0NmjyfvD0SzsnD56dlP93JddJ/q8LqsvqLe+73ls3+6+IFz2xL8WQRCENSJ68E/fglei/6UK7l7ooMBwfOj4PdAo9mMYgmYBhQf6YuWQ34uVe1dOiQ3LYgLF2ok/VZaERdJzg2m7FpP1W/FBgdqi3qcOrSZOPi4ZY9skcUKCpFIuJ/mcY7dtbLsHufudVzanTnrfaFtpG40F8yjGD47paD3f594pern02EQ8f9yeh+VS6OmDYGbi/3zn4b/8b+qdH5Mn+oQXJSv7VQiCIFxoHNiCd+9B0Hg5Ui44UQTF1jQMzp6C4clDsGn8KRiYOQFuUEdZRf1XcR9WOpCgYFGRDuTnrG7fUjZhYxYVJlibhYexs6IqLUhIdJB4okA2lSWb8gsoUiqlUlKfyid1KeaP2Beb1pojt2yqToI9RgqcnLMpLwkmj2xKcUCb9pHmhtG7D59+/nkYRVFF216pqKI6ut2EtusfEVElvJgRYSUIwpqitdqMaqDP3txZGfB75jS4YQsqzUlYP30Etp37NmxEoVVqTWIWrelEdan3J+IeIAqJaDBp+648m86zswE/EuHAwofEENlGFNmY/al0UpZi3Hsrqmj+kQ1Ulp6kKxeLnKayBB+ytSk2bXBbaTvlI5I4TnTFtpwVSHRcfIyUNr4kzuRZaB8nZmZ44c/jp0/z8KYVhyuFjr3Tbo96USQvQBZe1IiwEgRhbdFqo3LcMt7ZjcPC8oCDovlIQQ0GZ07B1rOPwdYzj3Ivlt+exbyQBwipN4tiKxKovbRw4HTWTuWTzWIEBQCJJCuUEtvEXcGIjHQ+t4Ft2XwKVmCRqCph4HpYhrDlrc1xnOiyu2I2TX66nI2Nj7AWHZ89bo45aWITkrJ4vvmJv6NH4fCxY1Ct17lNu63VQEOJ2MC3AoBnjEsQXpSIsBIEYc3QX/zDEjh6CHyP7vLGuwAm20H5VGlNwfD4M7D97KOwafQpGJg9DcX2DDhhAJFyIORS1GRKOJCdkyapQILBiiWybUj7snkcTN08HwsqjCnQ0gRFFBYUEyxPTFkmZVNdjuME2xbr6/bO1bHl6TPrs8fONn/YFBYxQo+WvZienYUjp0/D4ePH2WZxieF8oH3hhU61/lK4adNTxi0IL0rML08QBOHiE33lj4dBuX+gSoU3Q6uFnpwbON3/I5RJyfIL6CBRQIH8pseq45ehWRyARqEPmn4ftAu9EHgF7smisvHsLKqO9awAwZgtE3el8/Kytg1OPKxH26B3/tFTgTz8R4LFiBYGt22Pgmw6NHpajmIK1hebsdXlz8tfrFxOedoXFolGMJGXhvhq9XocGg0eKj1fMZWGXtDcaLe/io3+zPfcdde/GbcgvChJfu+CIAgXG+qxinoGfhuK5f8IQQtUqxa/Uy99U6c7/0LCigPNo4rzaciQigdeCVpuBQVWD7RKfdAq9kNQ6IHQLeJVj4ROXBf1RXwRZFFEURxzmjK5TGzzfw4FmiuFQoqEk4v72cH9rk/hPgYApQHchs9zu2xbtD+WhUQQR8buisnkj4w/rxzaXXGcmBfzcWEIgwBqKABpva1mswlN8xJsEoMXEhKYQRhOh1q/+22vec3HcNvxDgrCixS+hgiCIKwV9af+5VW1/p0fKJVKr4hmx8FrTIHfmAS3VeX5U6QD4nG9pYSVzSOBFbIYI1ek8Mbu+BB6Rej4FWiX+uPeLAxhsYJ3fhRbePOnwlZ00PAd9zRh0sE87uEJ2uC067jDU+BUJwCmRyCcPgsaBZu3bS9EQztAY9sRLXBK+xXvDdtxCknZWQGUtueVycvPxmyacpk8Pi6EhvqoR4pCC0UVpamHjUWgKXMhoTZdz6NJ6x8stdu/8sY3vlHe8ye86LnwvyRBEIQVQO8NXL9564c8z/l/2IE3ep4lFbTAQxHj1cbBrU+D06mDEwV40UIRZYYAUTnE4oHUQ/yR+OIQl4v7SKgcCY34STkaIiQ7oh4mpwCR54N2PcpAYdYGXT0HKuxA1KyCrmMIGhjCuMzAJnB3XAfhln2gezeiD+srZ+6VNbw1+jACh1jAXlQ0EcZeqhzlk5DhYzR+ioMg4PWnaAJ6A+OQBCf6iRdCTFlImHoYOp3OJ1C4/uJb7rrriMkShBc1IqwEQVhzzk5M/ILS+r+7nlfRKKxouM7i0PAb9UJ1muA1p8FtTINqzoLTqoLbaaEQ64DGwL1bLKJQ/FAbGFM9VBEYqCWKbRoDiTMWXrHQ0FYToRiI2nVojZ8AVaiALvaC6t8IzoadEK67AvSGHQC966ETYj1b17YZb2VRO06Raa05u6tMTtlsOVRGfBGndITHTHOjSDjZV+pUzTDfhZ4ztRQ0/Ec9YXhu/wIF1v9332te87TJEoQXPSKsBEFYc0YnJn4IRcP7C4XCdl6xHOGLU6ZHRZHgoiE6lBIOiijq1YJ2E0VXHZx2A9Nkt0CjDUEbhVYHhRe2Rzd5qo/1WK6QEmGRgh7q5VEuiqgiaA9DoUxrA0BUKIHuWQ+qPAC61IvihJpCEUfCjRKGPIFEdIkgAtNs25jNBcpny1IeiShzPuiThvHaeK6oR4ps6pWiHikSVfQSaGqPyr+QvVJ50JOPKKpaKPT+tADwa2963esOmyxBeElwcX9xgiAIOYyPj78Kpc+HyuXyLfRYfiIoUETZfhZOG/jClQgGFA/UG0MiglMWFBbUK0XCCsVQ3ALlmpYownra9bG+l7TPw3kYSDyRiALqmSJhgyVsGWoFW463ZfeVQNv6FxNNaZt6k9JpggVRbHCaen9IcJJgamGgpw47FJOIooB5VJNKX8yeqSz09B8tAopC73d0GH7kbffeKy9VFl5yxL9aQRCENWT85MkdYbn8O5VK5btoUrUVSVnyel/Yk+OPQX9cgFNZ5sSPiZM0Qja2y56UP51OvJjOs7vEFX+QWIt99MnHg2kWhuRDOxFQKJjoXNDTehSTj4b5qHeKeqmofnptrbWEtk/Dfyj2/g2P5ddLg4OfuffGG2smWxBeUqztr1EQBAFBQVGYmJz8SKFU+g88FGgFCYmG2OqCfTliYjUXNLOleaRFEcGplM+mE4/Js+lsfSt+WAihkCLhREN3NAeKeqHsMB4dP4kn+zoe+/odWzcdrzV8LBhwH2no7+O4V7/1yJe+9Ox73/te6rgThJckl8avUxCElzTvec97nP/0sz/7Yd/330m9MXlkxUSSyhEZy72wdUsfJCWGuvJI3BiTSIsmtkyaPnnbuE9kkziioTpaeHPWTCRvUC8UBp7cTftOdXOOgbhUBFQW2i8acsS/FU3m+hoewfs7mzZ9/u0HD7ZNEUF4yXJp/moFQXhJgULFGZ+a+kipVPpxHuZCsWEFSpoklfLPu4itRIykBBLRlUqJpQT0pdNpgcVbRbFBQ3YNFFET09P8AuOZapWH8OzLi224HKGeNpqcHnQ6LRSNT6DrD3rC8JOvf/3rx+MSgiBcnr9uQRBeVBw6dKi4fnj4I8VS6Ufwph2LGiM+ui5Sy/WtgKxwsmT96XRaUBE0v4h6oUhMnZuYgKnZWR7SozlQazmZ/EJBx+D7PonGdhgEj+A5/ytf60995+ted8wUEQTBsNprkSAIwgVjcnJyENXJh4vF4g/S025WWPHrbRBtxAl/WpGDvrRkYZ8VPEZsEemLnMmNMWXTvUfksaKJ3+GHeZTi/cikqRytyk49bOcmJ+Hs6Cj3TtGcKPtamHR7lyO2hwr/JjWIoq/g8f91EEWf/faXvnRC5lEJQj4irARBWHPOVatbvDD8nXK5/FZebgHhi9MCAilvKC1bftmQSDJmGvYZUZTkmzRtn6zxqSk4NTICs/U6CywSWrY9ElQ2XG5QDxWJqrDTOYti6u/xgO9vV6v/9sTXv35OBJUgLM4qrkKCIAgXlpGpqT0Fx/ltFFb3tlut2IniJXuBygqqxcTUYhe3BaWOEUVpOJ0SRyQ4aAL68TNnYHxyEoKIXo4zB69LZQRVYpu8SxE6p/a88j4jSuvH0PlJTPyDGhx87r5bbqlzAUEQlmSxa48gCMJFYbJavQlv5r9VKZdvp7lKyYXpPMXVisgRQLa3ibeJgSam0xyqE2fP8hN/Ftsz1RUy/ksJOh7ulcKYnk7E/ZtBEXga/wb/4kbRJxuTk994+9vfXjXFBUFYARfgaiQIgnB+zDYad+sg+M1iqXRjMhSYI5bSPrYyZXIvaNl2MiJnnuQxoohqUe8UQWKPJqSfGx+HmVot8SfCiWwSWmhTLxWnbR4G8s/bzkWGhBQNVdL8LzrHKAzHcN+O4r49opX6p5LvP/Add945hud4rXdVEC5rcq9DgiAIF5NarfZWlCX/y/f9PfQ0nb0wcZwnnoyvKycrupaA1AOV6xJwaHMKY5pETy8xrqKQGp+ehmo9Hg0jUcW9VUYsJcN96KN0WlAlwfgvJnRcJKboiUWKG40G7cFRzHoaHQ/jcX4dPO8bj9x++9n3KiXzpgThArGc68+yuOs94N2N15j3vpdflSUIgrBsqtXqj+HN/n2e5w2HKKxI2BBW5FjS6Tkvgr6u9FKYNvg1MbRQJ0ICiWxeh6rZZFFFPVUUSBKROGFphOW4V8oIJTskyAIKbRZaNp0OxvdCwr1SGEj80bIVuG/0rr4nXaW+2YqiR7VSh8r1+qE3v/nNU9IzJQgvDCu6Fi3GzT8OPsUPfww67BAEQVgmM9Xqu/FG/0sorHqsUOnqSUI4lRVVCwiqbN00lEevjKG5UjT5nMtiIFFEC3lSoH3gSemm/bQw6goZH350CStqJ1vuvDH7ZLH7T6JQaX0az97T6H4YN/Yo+p9RQXBm+7p1o7fccotcmwXhIrDw1UcQBOEiMTs7+35wnHe5ruuR+OALU0ZAdKWzechiYspCZUjsjKGgOjM6yu0QVvRwYI8RRiadzc8O+1G7LMjimeAh+VDgOFjOdVyXN8I+Uw8T9LkgybFgTJatY4QavfMndBynEwbBMdzOY3jevuEp9Wi7Xj8e+P7YlUNDdRFSgrA2LH0lEgRBeAE5cuRIaeOmTR9CcfDjJB6s5OCLkxEWCZl0VkzZOgtBQ2Q0V+rY6dPca0UlWRxRJgkXsjEktslP/CadDigIoyCKzuhO519w2/+stD6JAsvHOpu04+xDlXUAt7M1CoKNGPeiECphMwXcdye9/9yW1tRNFqDVwRx6bUwL259RUTStlTrnaH0Yj+Fp9D/ZE0VPPPjgg5OyrpQgXFrM/aoFQRDWgKmpqXVuofC75VLp++hpteSitIiI6rL5I13S+DJQHRJTZ8fGYHRqCjyaM0XiCPPSQinrs6IqW45BEdQOgn/FMu954223fTF2doNl1d8/+OBg2GrtwFpXodDa4TjOMO5PP+bxFAoCfW0dRVXtutO4/2MQRSPY/ojjeedgcnLsvvvuk7WkBOEyIO/6IwiCcNFAcXFlo9X6SKlYfEOrlVkc1MaGxQRVYqV8aWiZAeqtOnLqFIslwookDtm0CdQdNM/PtWlaU/g1aLf/4+vuuOOZ2CUIwkud9Ku2BEEQLjr1en0Y1cog2SScukLWl1cGA73sOJvOBpqfVGs04lfPYJrbSrdn05lt0EUyr2wYRc8Xoui/iKgSBCGNCCtBENYU7brrMeozvUCkXli4xKa1YmFj89hvbeu3gdJpjL+NgoqEFa3rZP0cDImV8lnYY/zUltZ60tH6w3fedtvX2CkIgmAQYSUIwtoSRevBcfpoiI3Ei5U1LJ4oNiHJS/mZVB2G0ulg3LTgZ73ZpLlM7E/DqUx5gmzyaVOeba0jHUWPzDrOx9gpCIKQQoSVIAhrCgqdDUrrXlrCwIoaK3w4NoE9JuZAtk1b26SzkGhrxQtmchkiaYcT3bWSdozfDgfyEKJSYwWlPiIvJhYEIQ8RVoIgrCkoqoYwKvPkcUpb4WNjE0jkxJ65PCJtLwTNq2o2m/llU9vpYoGyURiemx4d/VvjEQRB6EKElSAIawqKnSHP84qgNfcIGWcsqCi2IZs2YTnQMgvUY0VPBs5rA/O5nazPBuOjIcQwDDvKcR5705veZB5fFARB6EaElSAIa4bW2g+1HvDshHLEChua10RxghU8GK8UElb0cmdqY0WkyhuBVdMAjxqXIAjCPERYCYKwZkxOTlY8x6mYZCKkWEDFZixuMPDFaqXCCKHhRRJV9HLnXFG2TB97tG45jvM8OwRBEHIQYSUIwppRKpX6UcT0mGQiaHiuFVtxTIF8qyEKQ2h3Oni1m7vccdu0LbO9+DNDVlzF6Y7WeoTTgiAIOYiwEgRhzXDiZRbKJpkIKupZYjslbnJ7m5YBvRw5uygoiSRr21aTtMnLwj6lQoyn2CEIgpCDCCtBENaMQjwMWCSbRY1Zy4pJx9ZeBSSsOmG4dBup7djeMUqla+EFM4QwnDVJQRCEeYiwEgRhzQgAehzHYWFFoibdK+WkFgxNi5uVQmtX0eR1fuLQhiwZH6XSHu7FwkCCyw8Cen2gIAhCLiKsBEFYM0KlShj5cQohAUMRBh4KJN95EqKooqHA1Q4lZkUXlJORS0EQhHmIsBIEYS2xOoqxQ3AsZlYrhFLQiuvUW5Ulr+VlbU0pmgI/N9leEAQhgwgrQRDWDA+gEEcvDCSsaI7VhRBphNLaqbdayfIQgiAIWURYCYKwZrTDsIDi5wUTVjS/ioYC7TAgfa5IYqUEGfWmaaVc5bp9sUcQBGE+IqwEQVgzCq5bQ9HTJNuKHp5bpXUihs6HyPRYLdWS3e6i0D5p7Xpa9xuPIAjCPERYCYKwliR6hnuEMLDIQVFFw3jnSyKsjEiz28hitzuP7D4o5YWuu9GkBEEQ5iHCShCENQPFUwOjdpy68GgUVTQceCEwEsvDeENsCoIgzEeElSAIawm91JiHAl8IuMcq56nAPDJ9U/PBtrCM72ktPVaCICyICCtBENYMz/OmlNZ1k7zg0HBiXo/VkiIqB66jtY/tbWGHIAhCDiKsBEFYSyZQsCSviLGTyEkQ8ettLgDUa0Us2tpi26I8DGbOl69ddzP7BUEQchBhJQjCmuE4zgRod8QkuwXOBZjATqLKCisrkLq2kSaVR5/pUmxjnut5NA1+mJ2CIAg5iLASBGFNePzx9xTOPvbz1zWn/m241ZhCIeUAD9oZcZP0NGG8aoFF9fImr9u2TSCszb1l7OnOtzhKle+//35ZJFQQhFxEWAmCcNGJan+yfc+G3R/v6d/2cQc6ReWWzjhO7oIH50VIoszYRFoosVhLCaz01tlr8rpAXxRFhQ3btm01HkEQhC5EWAmCcNFRTU85fjHyevo+6vVf9+vgeCfpYpSdY5WWNqvptWKxlDOk2JUyeXm+LNyOUn4HQISVIAi5iLASBOHiE7iT3lDh50sbj/1xsTjwaBRFR9lvBA0LLJrNhGnyUEj3KK2GfKm0BDkCC/fDV0ptM0lBEIQuRFgJgnDRUZveXnWct51T6r0BTWDXWj/RbLWaysFLkhFT6ZgCzZSiHqOV9Fwl9W1sQ5aMj1KJB/N4u2jyvC+tfQyy5IIgCLmIsBIEYc2JXPchUOp5F4UVixoUMHYiuxU5LKgoWHs5UH0bKGlDnj/ls9g8wvpxv3zcV1lyQRCEXERYCYKw5tQ870FULt9IRAwGO8cqETsYkl6rlN/WWYgk37TBIU02jSTbNCRW7POCMJTV1wVByEWElSAIa84mpapaqc+3O51TnuexgMnKHZvmOJ2fEUFpHNsDFicTOxtsezbY+Vxp4cZ5tB2tPRdgXewVBEHoRoSVIAiXBO1G4+91FH05PUl9nmAyaf5MiSGCRVBeeRO6cjLlOGXL2rQl48egMJTYIQiCkEGElSAIlwSDg4MTynU/1Wy3ny34ND/ciBmMk2DS+NFtmzRhyzJK4f8qzrPlbB7FNqRJ5xvY6i7nmlgQBKELEVaCIFwyFD3v76Mo+lSr3W64rotaplv02HQidDCQbdP01B6LJ0ojDooqHg5M+QhbJwmYT6TTNuZ5XSYQKNS0dpymSQqCIHQhwkoQhEsGFC2dNsDvB1H0GRYyZnFPG4h02oofG/Aj8RHUW5UIK5tn8tOB4NiGNBk/irdOpNRJTgiCIGQQYSUIwiXFULl8FNXQr7Y7nQcKNJEdYQFkYxtSafyYJ5qo94qElYvBvneQyiUhRdKeDZTO+jAQCqBWCMOvm6QgCEIXIqwEQbjk6C0Wv4li6FcardbDvk/LRqGcMULHQsLHwsLHiCEqxz6MWVjZpwwp2LIm3/oYtDmkSLfHYHvom945PPxZ4xEEQehChJUgCJckfeXyPyut391oNv/VDumRyEmLoUQcpcQPWdZHdTzXnd9jlYbKUmSDybdzq4ikfa0bru//4xVXXHE6dgiCIHQjwkoQhEuWcrn8BR2GP9VqtT6N4ijwfD/OIDFkQ+yZS5sQRRFPXqfhxCgMk7Ic0mXjyvSZQH722XyL1k9uHBj43yYlCIIwDxFWgiBc0vT29n4zcN3/HIbhBzGcKxYK7E8ED4kfI4C6RBBCwspHYUVPGDJWMKWxdU071LvV9SQgprnHTOvjvZ73vmt27TpCbkEQhDzSa/EJgiBcskSjo32Nvr7Xo/j5T57rvprEDgqtuYsYptNQiso0Wi04OzoKdYzJlxZRHHLSJK7Ixg+IsA387/m+gv9fb7r22r/AbEEQhAURYSUIwmXFTBRtdKpT73Qc7z97xfL6AMVVFnthoziMIhidnIRzGGi+VVpAWZsFVCpNIcLaWBr6OtX2Tpj6xOCt3/Uj1KYgCMJiyFCgIAiXFf2OMxp9+8G/dI89/DV/+gio5gyoyIgr6rXCoFEUcc8TBhoG7CmXwceYRBYLKYJiY9NnLKawjnJYkPUEddg9/RzsO/WQ0z9+tEzlBEEQlkKElSAIlx29G73TXlg7ClMnoXD6UfDOPg7uzBlwWlWATgtFEgktkkexyCqXKzA4MBjPn0IVRYFK0EBiSGmMqWQxaMJgcwJ2TT0L1576Gmw58zgUOg2apDVE2xUEQVgK22MuCIJwWRE89g/vdj14PyeoxwpFk/aKEBX7ICz2AvhlToPrg+MVoI1q6tzEJMzWalgUpRQGB+v4OgC/Pgml2XHoa09Db2MSVKeJV0f8dyf1gHk+RP1DX3Hf8BN38LYEQRAWQYSVIAiXJdHjn/khFD4fVI67AdLzrFAwAQ35kTBCUUUhUi4oVGE0zNdstbBIAA5o8Eg3BS1wzh4BNXISE4VYTFGw+Fi/Z/Abzr0/cadSSt4RKAjCoshQoCAIlyUoj85oDWfAzVzGWFB5GDmgdACq0wC3PQtOYxK8+jj0RjXow9o90Iai7oCrNIqnEkRYB2gR0rSoImgCFkQFDWf7OS0IgrAIIqwEQbgsKfr+GZRAJ1kMLYjpfeJhPRO4o94GxHEBCsW59DxoQlZUhFYwYByCIAgLIsJKEITLEqWbo6iFTiyoh5YLCS8aMsz2VHWhfQhbIqwEQVgSEVaCIFyeBFfOoBg6De3OEqJoCVhYLXIp1BpUGPqqUR80HkEQhAURYSUIwmWJOniwHQV6RAdR87yEFUH1F2oDhRVEga8bHemxEgRhSURYCYJw2eJoPaZBz4BzHsKKhBM9VUhxLugPIh+mxzYYhyAIwoKIsBIE4bIl1HoCo9HFJ7AvAS3PELQXFlbkVtpXjaktsUMQBGFhRFgJgnDZ4nl6QoEaWb2wUrzmFbQXEVakrKKwGE1P7zQOQRCEBRFhJQjC5UsEMxoi6rVaHTSCSKuwd1qgFpxjxcGHVn2r1lqumYIgLIpcJARBuHzpgzo4atakVgGKqTACaNIrbBaep6UABVW7Nayf/qfNxiUIgpCLCCtBEC5fHGjhZ33Va1lhPR12IGphE0s9WRh01sPkud0mJQiCkIsIK0EQLlsmR+tRRC/+Wy00cb3TRtGETSwqrDSoKOyB6tQB4xAEQchFhJUgCJctntNbcLQqm+QKQSFFw4CtJk1ON74FiOe1l6Fau44tQRCEBRBhJQjCZUtfxVmvlNpmhM/KoA4qFFSq1Vh6GJCeGNS6pMPO1VrrJQoLgvBSRoSVIAiXLboJu3Sor+EFPlcKiSnqqWo2lhgGRChb439RFIqqEgRhMURYCYJw+eI514Lj7F6VsKJerqADuk1vxFlKWGG+gmmt1D+ivZr+MUEQXiKIsBIE4bJEP/XZXVqHr3DKRQei1WgdDZqEVae1dI8VjwRGx92w+TfGIwiCkIsIK0EQLkuCjr4J5c4rIFhFbxXBr7IJSDEZxwKg6IqiqAZR8Hn1g//jhPEKgiDkIsJKEITLDn3q/ooD6lVOobgTwtWstqDiJwI7zdheDMrW0THVqH08dgiCICyMCCtBEC47OpPey5QDd/MVbDWjgKylNKggXHx+laMgCqNZaLf/2vnRDz1jvIIgCAsiwkoQhMsOT0evVI66Bdod41kpKKboiUCeX2VcWUhwkWhrd55sHnnqw7FTEARhcURYCYJwWRE98elrtVL3QLGIwmc13VUIiSmauF6fQf20wGUQy4Ttzki7OvnRnvfef9p4BUEQFkWElSAIlxVRULhba3UntNrGs0KoJyoMQM9OgW5jG3lDgTRhvRM2dKP26cO/85E/M15BEIQlEWElCMJlg37m7650PHiNWyqVIYqMd4XQ0gnVGdBjZ8FxPeNMQSOAUaR10Pxm48gTv3nwSVilghME4aWICCtBEC4bwia8GkXPq3mZhNXg4CWvPgtw9gSooLNwb1W7fax14tnf6P+1zz1tvIIgCMtChJUgCJcF0eHPb1LKeY1TLG1c8UrrJKBIQ81OApx6HqBRBUUiK4vrgG53JmF2/Pd7fvGv/9p4BUEQlo0IK0EQLgvCavtOFEd3r2gIkASV4/LTf/rcKYDjz4Fu1hYUVVG7U29Pjf1V/YFPfNR4BUEQVoQIK0EQLnmiR/+xB7XQ3U5xmQuC0pN+KJQgaAOMnwV9/Fke/tOYzn0KEBuP2u1aNDH259OPffnX+v+yOmpyBEEQVoQIK0EQLnmUH70SFdFd8cxz45yH6Z2iXqpmFYXUSdBHD4E+dQSgOo1ulS+qaE5Vqz7aHj35e7OPPPDLm37vicMmRxAEYcXQrANBEIRLmuBbf/ce13V/mS9Z2bWr7LBeuwkwPQkRiiig4b5OG2jYkFdWp5CFeqnCIIxqM0+2T578venHH/3k1r98TnqqBEE4L0RYCYJwSRM987fbdNv9gFMuvx1aLeOMeC0qaDYAatMspnSzDg6KLr6oWfGVFVRGZEVBoHWneVqPj9w/89Rjf3rkm49+/ZaHYbXLuAuCICSIsBIE4ZJGf/VTZd0/8H6lop+GqYl4uQQUVBEKKVo9XdE7/xIBlXNJox4tykexFXXarajdPKVnp77cPH7o0zPPPfel7X9zetyUFARBOG9EWAmCcMkTfPuf/r1qTX3AGTu9HiZRB7nu3BCgxY4Q0lXNzqWKQtCddjNqdSbCRv1IVJ/8avv48QfcM099s/cvRs/GhQRBEC4cIqwEQbjkiZ74uytQSL0TarU3wdi5CsxOKt2s+yicHBVFKKmUC67jsrbSYaDDsKZb7Ymg3TgNreYhPTPzaOP4k09EU4ePb7wfZrlRQRCEFwARVoIgXBbox7/YqwdKW6DdKcOTj6rGkUNF1Zguq3q1rFxdiQAqLkQOlqQeqqlw+uxI4+lnRk99uzF9wwg08GK3ynfgCIIgCIIgvMR4D4Dz5wDUayX/YBQEQRAEQRAEQRAEQRAEQRAEQRAEQRAEQRAEQRAEQRAEQRAEQRAEQRAEQRAEYVEA/n9/stkwnNsXcQAAAABJRU5ErkJggg=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016" name="AutoShape 8" descr="data:image/png;base64,%20iVBORw0KGgoAAAANSUhEUgAAAlYAAAH2CAYAAACyUcJsAAAAAXNSR0IArs4c6QAAAARnQU1BAACxjwv8YQUAAAAJcEhZcwAADsMAAA7DAcdvqGQAAP+lSURBVHhe7L0HoB1HdT5+dvf214ukp967ZEm23Itsg40xBkyxTTUQWkiAhDT4Q4LjXyohCZgaQ+gtmBBqKKF3GxuDwTbultWfpPf06u1393++MzN7Z/fe+yQ3eJLvJ503p83s7uzM7JnZvbsOtdFGG2200cYTBME15O6eoN5EmVb4uY6Vqdy8eV2Dm5YkOxad4qS71juuM8cJHNcPqBwEtNNx6Sd+zflKoSf5o+5nXHtYF9NGGy3RDqzaaKONNtp4QiC4grx982i1m848M5mdsyPZMbAlkcwt8NwEBYkMeR2LiEUi12PngK+QfIl0HWb9SlCp/sR3vHclJoe/6rz6AxVdZBttNKAdWLXRRhtttPGEwK430MJMavD1ya65z02lula4XoJqfBkMfBVEBZSgVOdiSvetYBnBFXLpAMsJKKhVx8ivvc9JjP2Tc+X7pqTQNtqIoR1YtdFGG220ccIjuIZSo87S5yRTve9Np7N9VZ/IJ5fjpyx5mQFyXI/8SoFqTInO+ZQZWMsOHFRh5UoiLM7AwZXv+yWqVT/kJhJvcK68tiyFt9GGBVenbRzHwHzq83+am49nB7SqjTbaaKMNC6W+py3NdC9/Za6zq6/ipSlI5cjJ9VNm0cmUXriN0nM3UWZoG2XnbZFbgcWRe6hWHOHxtcYjLIZWpsAl13HTjuO+tFar/pkquY02omivWB2nuOEK8oLu7p5kJjjLTySe5zlB/7PeOXapNrfRRhtttKERfPn6XK38wCuD4uF3lif3U+B4sgblZPuoY8UOohoHT1idchE8+VQ7soemdt9IHiXIcdKU6lpAiY4h5tkutw1r5Feqe51a9Tnu1f98k9pKG20otAOr4wjfu4YSe/Zmh5JOap2Xci5xA3pWkHBWeOjqbvCFZ79z7LnaVVaxPncNJefQnFRpopRy3FqinE4nkw5PuTLKx686QaqcqARdhSq5ier+Q6lqYXK4/OoPUPvBzDbaaOOEQBDc4AU/GH2mUwv+k/L7+iZ330Kul+Ix0icn3Usdy8/jwRC3+fTlkIOnoFai4r5bqTZ9kJzAoaCCVasEZToWkJfpZ5ckx1/ValArf819UfZZDl3LBbTRhkI7sJrluOYactcd6FkSVIN1NTc4O0HuxeTS1lTCTWHGBfA4UONefb1fcd/letX5XsKd73j+Qtd15jqOM891/H6eafU4bpB1XCfh8aRLP5fpO+QUPMefpoQ7zvIRzwkOeq4/4jvOIdcPhn2XRlMpGu0tJ0bW/dXIlDzf2UYbbbRxnCD41vtWBJ7zTieTeXpt4jAV9txCVJ2WgdNJdlBu0akcYHUhAmNvfUnELwFLk5Tf+wvyS+PkugmxB9UqeU6GkulBSqR7eAB1x9zAf7rzwrf9WGVso412YDUrgWBq9b2ZxX4yvd11gtN91zmTu/VJiYTTjTOG7g/iwEnOIIKdwAnudB2nypalrkvd6ZTjemzHJCxAIIUc8GUe+ZgVHgQ/rICD4F9jX57AcWwV5Fk+xPuw13XcPZT0d1YrtCuZdB5MZ6sP7CtMPnTpn1AJ+9xGG220MRvhf+e9Z/Ho91U3keyjWpUqE3upeOA2jp14sPPSlBpYQ8mB1eyIhXqMjEgwWDocVE1QafgOqk4dJPyCUBD4HGBVKOl1kJPorCTT3Z9wX/TOlytjG22EraiN3zfwzNSY27XScbwzEw6dx0HNZp4arc6kqDfg0+RjtsR+ur/LmUMgJCkrPI8owTLWowPRKZv4ImgCrwOnMOU/KtAysrKZIAuEcj2Py9dyqYpNBIdZv5/3Z6/nOPf4TnC7m3J/Ffi1+0551ZEJLge72kYbbbTxe4f/3ffu4DH0O66D0YxHr6BClcP3Umnkfh7vXHJyc6hjyWlmBsqQPyple1DNU/ngPVQ+spPchBShXHD7sMJzWd/ZN3LHVzYtfT8dUcY2nugwLaiN3wM+soMyld6edYHn7HDd4ELH8zc4jjsv4TldWEUK8NNeiab4fzPCOMCpsqtVJ+Nr8xIs6RQ62EQvOrWqFfpFbJo0b4Ir7JvH0Z/nBlTFM59OMM26I1z2Ht7CXXwcP+NZ3c8LPeN3n3UVFVjXRhtttPF7Qfn7/3GmVwu+ykFRv3qWCs9Qlakyej8VD9/HwVKaskM8j+1dwoMZD2ghMPAhYX+/wsHVb6k0+gBPNBFcwaD+BpVyuTDy4PvHHrz9Pas/RPeJoY0nNFTraONxB8dHzt9eRtmeZK4n5yc3BG5waRAE57seLeOQqCfB0ykEL+EZ4dQENMIj0bId+IR+QmoFCnwksAJZ+cLgSfvIrUFtC/2QMklAZsngkR+rZGLXJGMNp0DgU5WPb5L1ezhg/Lnj07cpkbh52qsdOv2+0bxzLfE0r4022mjj8Yf/nfdsDMj9iJtKnUpVDD16QAtqVBnfTfnhO8hNdlHX8rN4DEsjh/ZBbvkjg1wQVKk8/Fsqc0Dm4s3sFvxapVCZ2v/1fXf+5t83f6j4E61u4wkK3WraeKyBQOq9O6iD0t1DQZqWO4GzlYOUc7nGT0u4NA+368La5xQBC/5IEBPKdd7ICHRCPY8Ntr0u1wOsRlsLXlK16hWxWbLYtKx4tb8SfNk2EI87eEAesr5FmQ8C+g1rfpRI+T93Au/eSoUObNx8aMTZ3v4VYhttPFxcw93s/B3k7uQuVp7iLpemyNW+iyc4+TQFbKu96haqcl98Qt6i97/5vrlBkv7GzWVfSwXzPk8MWor8whEqHL6PEukuSs9bL4M3zAqagS/zeKdVefh2Dq4ejARXGDv9wPer0yM3F3be+v9+/I7Jb16Jx1XbeEIibD5tPCZw3rGjp8dNuxtcr3aS79LpHHqcyoHGyqTnZPCUlH1rT1LJpWSliwZXSheVjQ7BTTObkA56FG/rm/CWzqxeYfVJyXWbCZSigRQHY8bP5LF8hbQtmeArQMKhai0IOLA8wKY7XCe4LXDcu3nA2p1I0x4/6+xac+noBO9BG2084fGpc6iv4qf7nWStL+kH3TWHeqqB2+86Tg/3sw4KgixP2jq5P3HPohxPXjhREzsnoGlmq+QEeQqcaR6PprnnjXuuP8Z+42wY49465iXLo1efQ0eca2Wp5oRDcMMNXjBn5ErHcT/N1cIKqR1t5ZQrMvCrVJ06xMFVBznpnrrNwPIPgjIV93CkOjmsH2hnm5gl9auTh381/tAvr/3wv4999Vq1/NXGEwxWy2njkeL6y+bn8n5hO/n+udwBOZiirRxoLE556IQqmEI8JbD6IAIQ6CWFXuvEQeR6cKRkTRykADMHVobnMkJek5HjKZMJpPAHeuxP3C8MtpBaOrk9CN4EVcbP8kV5sCd4PEqnHKpx5VQqwV2O5/yf79D30q5747IrDg1znrDK2mjjiYBPn07zpp3EqrTrL+PJxgoOBBZyNxjyHWeeR8Egd4g+pm7uG0n5wQr6FedDR0HaDMaGMQhXeJ8Z/l/lvjjJgdcod84RHqSGWXmAJ0N7q76/K+G497PLvekhOnjl506MVRe5HegmPuSmUqfLA+cCXWsYoGQg5fqqlnlSmGSeB6vQZqB8oAvKkzS986fk1Erap+7HWSW4Grn/F29ecd3EN7W6jScQ7FbTxsPAdZesShedg5vdKl3iuM65rhts5MFuQdLjiaIOpsyoFlayxVt9WaVGNjxE4fUKkmUzfb5lYIUgRvNi52jGtof5tJ+RI0GU8Dqf5WfLklo2yc9Cs8BK8hpftjMwuN/E9FWnVr0pk0v9dhkdOuRc2V4+b+PEBw8Nzke2ZxY5ycpJfs05xXXcTdwHl/M4MsjpgOc6XUnuK2YYwcQLCy3gDWz+WMBFqFQz3B1V/1SijFlVH6tbNOK7ziGOwva4rvPrwPF/QX7itsVuafcFPzg+n48MvveezoAyf+gknLfLA+pSefrITYVADnmNiE2nGrXJvZTffTOPZxjQovl4HPQLkwdvmvzt9/94+X/QL7W6jScIoq2hjRlxxRXknXq4exkl6VIOIp7KfXML97s5CddJov+FwRQDsqlcmwcjvJVKAhm8TkVteK0wPiDIEhCBhc4KYmzZLiPi04I3wZPkY948pB7xE31UDnkmji2jtwKZV0EXE/IycfkB79OE6/jDHMAdITc44nn+g37g3xZ4zs2+m7pn05WH2l+Pb+OEwXWrKJ3rTm7i9n4BX3fP5U6xjrvEXO4PHdwlknhzL8YQE0Spvst/ADsRe8D9SK2IG4A3dsAyHROQDZuT7inb4EAr4P8BFcgJDrLDfS45P3Br3ncTXuGOK39Ax1X/DL73ga0+BZ90U8mNhDepA3aFIbXlGW0un6caFXfdzAHWARZRawbKx+fItDK2+/O//vJNr+KAdEyUbTwhYFpNG02AceovLqbcgNM933PcM33fxydjzuLBrj/hmt/A1SGBA1IlhnKcByBDITqk2ih+4JFCwVsRURdg7BE/Q/C1ZSaxh/roClRIRubUBEwmnwqIrHza1wRgRrZtSCW4MrLxt+xGxmRPxiTWg3z+7zmUd7xgJ5+A73rkfCWXTP56qH941Lmg/WvCNo4fBDwRe//dNJDyEit9v/ZUnmE8jTvAGqYcugT6Am7P4bMJVY5gkCpS98HBg6mZgAlARu6U0qeEx+tPVD/C84u4xZ7kFDbx5QLgi4JUWsexBF5SjMnH/hz4+awsBD49wIr/Cyj4ilOr/nZxikZn+2qW/823d/iJ7ld52dS/N9wORCqskRnhgevUrkDw/N+fHqX8Qz9m0bLpsqCp1WrFyd0/f9PC/7f7OmVr44kAuzW0wXjVKZRc0pOdW/O8ZYHvnsQX+SfxmHWe5zlzYDeDkelHSCI8qJXN4iUNGa1DqklEpLZOUh3kRHSNsglWbFtIemC2Ax876OGkqQ0DOgI9JJE8YovKasVKbUeeBTF2Jslv+Yd5mVA+/KHDRcIPAkzif8Oa/+Zg65uT04k7t149jIdy22hj1gG/1FuwgRZxm91Qc72zE56DYGob2jQWScpMpUpA5TJSn8oIqGTxBH2FnTjVrwLm/6wDh74BhoG+E0CIRUVm5QoJzAi2kklHgiz8aCSVYoKMAAyTGZAbyAQIG0H+WJEtwe7yB92Vgz+8GerXHgX/G3j+9zy3dntigA7P1mez/O99cFXg0EfcdOocKpsfI6s6UNCMqfBQDv+oVFiErTUqPvQz8guHlT60KaBa/cr0/fkHvn/5/H+ZvkOr2zjBYTWBJx6uu4TSw9O5/qSbnMddYIgDjsXkBOt48NoWBM4WHoD6cYHHgGMGLFNhSCOyZkSvGcO3sgkbMnVeyrV4Y1OEP3U55MGaAZgJA3Akn7Ypvh6ciW/E1oIXuR6QoXykYX7Lt6E8vqqIv7HF7KF/jDcyLgxIK1V/Ty1wvuH7wf8EWffH6y8fmeQ9aKON3zec922mXr/knc4By5nk0YXc5Ldl0k5HwA0XL/rF7T0EUAEaNcOMKSCsTOGxnyqWgzjFDzrgK6tXOsWLeGs19ewmxgCzagWSsUn2Av1E3R6EDmgWcCGwMoFWOqkCsBRS7mdY9cKL6LAdU8bRgKBRBY7BGOe7yXWcb9dc//uHS9U7/vzG2fWC4OB71yQCZ+jZgZP4lIuf9CEslIFS2UMGlaUYrQodYraAqhN7KP/QTeQluFJD/zp4E7XS2N73fu+mn/zZifJjgDZmRqwJPHGAcebfz6DM4VxHd4qS83y/eglfyV+RSbirYfcxb4STeDN0fzFkyxEeqS1rXrOhDbD5iB8YIyM1cgOvBlfjK8FIaIvmidgsHn/CYCZmi5cXypyaZ6+wDRNkGXskOEKqeeQRm22H3shMcTtk2QZfDDD7xi2PYtk/yCP///Hw/zGne86P1lx6X/t7hW38znHNDkoMHqD1VE1cRgk6n5vp1qRHc9MZbqe42cf/Q6onKjUCM2jrGJBMHINxB4Rrfhhg+Q5+PUtlrHKVVaBVqqgvqoCvlH1iEwdGLiU5yjEBlJQNcBoGSnpbPMKJHb4pCaqIMikOttIOZdMIvJQNwRkCraMB4wACrCoPnrxLD3CA9kMOKr8SOLXvvWwWPWPk/+R9c6mWvNZJpf4Q3+iKnJCwwgDmbVsoA5rnQQqfyJn8zVfIw3JgBKEzVcuFPUce+PnFy//lwG+1qo0TGPUz/wTFm3akV3mUfh6PCpd7TrCWL/6dGEOkz8CB/4Q8UltuxSPVss3PZBMY3k6F0amWRWV4rVC8RQhI4GbJSOGLAVDyaJ0J0EI51Ed5E+QYXvI1ySOBlh7UhSweM2o7kEK+UI7xyl/LXIbhMcPmBLdShnl+/jmfnPevuWr0Tla10cbjjvfMoc5yh/ck1/OvcAP3DMdzlqVc8rD2gZWpTDcHJzmXA6NjiEZmANq6SlV7xx8EW4YQdOFF4sVyQFP5gCaniQ6PVbnveNxXVHCV4skIVqfAx2HKlCCL/yCAwjYlKENeDqyyWZc6snxMHGzhE1ZmBWwmSBkonF0rfsABlfNLDs1u8N3qFznAOqC8fr/wv/+xbYFT/ribTG0K38YOmEoP5fBPo00PpFiRzN//QwqKeHuFqWjjG6JWGH3ozXP+4sZ/0XIbJzAazv4TBW++sH+hG1Sv5gHqJTwIrfQ8nnPK4KLs6EOq2ygeMJVlbDY/k83mZ7IZQIZCdEi1MdSDoOA+LCqtkMSiiA6+liy2iE4FVwhewnzGrlPbFgY8/EfsoWzZLJ1dlgRXlk78I/YZeCbsAwZ/rF5hdhzUgjtZ9Y5MNv2Zhc/Yn2ePNtp4zPHuLhoo9rqXOU7wUs9xt3P760Q7xpCBgArhD1aBkmmizj7cvz56EPJIgP7QCDzv49LklE8791VpOu9EfviGwAirUM3zRvV27IS3jOKosFqcyznUydSBFTlPjlp8Zoq1pJ9zWvOpxH6/dcj/RKpa/exVN9Je5fH7QXD7NanayMIrHCfxUdd19S1BRlgROrUrxraBDeWAyofuptLwnaReGApY+RgISatTYz/qTf/fk51Xt780caIjevafALjm4u7+WsW5nBv66/jwt9oVYPoJEmH5z9F4WxZW83G5gQdpwfDGBsbw4qMF8dGyJIYXUoFRXVYUl4V0cGLLildl1GVNRrb0CHLCMhAo2Xla+Ic6JnMrMaI3fpbOtoPHNpHafhi8q7WgxFe3z6aCxNuXPG/4dvZso41HjSs4fj9tiBZxW7vUSzh/yAHUpmTScV2smnLjC9uhtEUOG3weWfgazZdqynZCqQv6HQCbws/+CyWi3ftrVCw7shhTKvOFvxpQKuFSNkWUSCr/ZpDdbbHP8uwW/8OLjzs7HOrpcuTWIR6CRwCmfCRpAPqpgOuGy/kt5/hgELifzy4o7v19PXfk//SD/VTx/tpJp94g91cB2VG9s5HK4NSW+dTWbVxWYYSm7vs+eVK5db1A5/Orhf37bvvS2eveQw+Kvo0TFrEWcOLizy+a15H28+dzF34tD4BP5gt7otlKPSoEfctUTITXf5AKaYORW9psXjPNeFsWGN5OhVGp8JEUc2YlY6AXnSXb/hHStjoPRslmZQmyXES0vu5rpfzH1kneJn52UBQPyqI2a5uaN/sR+kGleTx8yxeR24Ja8E/jE5mvbH91e/WqjYePfzuDsnPS6YUclSznSdi2atW/Mum6p0gwhfesyH0uWYXAn6aYyfZ4w+M+NT5FtHe4xkEMOgcCrEBuGWLMSyccef5K+jgyqMNpilZ2CbKYsBLWhVUspkxaPaeFFS6zANQMGBeAmu//il0/kslUv3jlt2mX0v5u4f/4P1YGtcRH3Uz6HI4+tZZ3MHLgMRkJBiWBsgW1Ek3f821yAuu2ooH29YNq4cBN//3MNdfTt0TRxgmLWAs4MfGXFwysTQW1PyTHfx4POkMYXJrNrDDTxK885FaVUgnkwm54kBYaeNAjsEnKjOhFiOoVY+n0zkkeKHVa5zGbtmQkanwVQQY26A1pW5T4D+vhC1byGb94GuH5j+bluQ5tjwdIyheyCsZkO7ZNp2EAZfFmX0DhfoFn4LmQSi04EPjO9Xyur1/2nMP7laWNNlrjIzso4xSTG91kcFrAQRSPD1tcCtYkXKcbbZPjEhUnNRk3ZiM87nwHDtXo8BHeYdM5GAh4qrVAHnAPx0A+Pv6v/zRHK7sKsNRtedxqxK3CXJYpw2Mo+/u8wVZVhh8g8lhc4bq90fWDj076la/+0c/ooDb/ThAE17jVny483w2SH3a9xNLweSv7gDH4KEYlOLAQzPN/DiWpuPNn5OfNaxc0hFUy11Vt708++4frPkT/KYo2TlhYLeDEwzU8WJap47mu4/4Jd/NtPL54zVapgBrP5vAvkaoPQqZPIDVkyxEeqS234pHass0j1XKcB6R/Gx1SbQz1RhfyKsACTHBiyPaP2wypwEqXwSQBDGzxtCmvVqLMduy8JogKfTXf7FeDkXyal/0CgUc+/WC7bIsTPNzOF49irRp8gUfuf1j9giPt98e00RSfPosW+Mnk0zgQv4ivfFu5US1LupTEMGEmYK0Cg1kP7jQP7a3RdAH9Bj2jDvSdXNajfN6XQCsCy1XYaNYIjF3qif9gM1g5znJg1dWB1SwOoLh/+nBoAvhjAbDm0yT7/Mgl/wP9HbVvXPoN+p390jf43kcyQcK50g9qPBlLZNQZlyNTqbBatoOqsE5VWj54J5WG7+LxCMuBDDsfg6ugtv+m/3pzzxC9b961x9db69t4eLBayYmFt5zbtzjwam/gI3xZwnF6sRjVtG+zrlSoykwu3ZGI9BsAouk/xgRZ9CJYPFItt+Ifqc0AMhSis1MwOhUdghCotEISiyI6HbDYJPZQr1fAbL8YHwY2TGEwxH+M3U5DX07jQdZMD7YbHnnBh9uBDrLWw47BHKe7Wg2+mwy8ty573qGfsNhGG/ISzxWnp9Y6ieCFjhs8g1vpioTndKC9IMZoEQMcd0B/mC44tOtAjcc3dIwo+JglqMK7EeSY2T8CSxY2brdg21EWgiw8e5VOEfV0uPI8FiY8gdwWaIT0XU55fnuEXf6nFgTvfvlPKrcp6+OPw1+7rru3s/NPvWTqWnm/hQEGGMWo44vLAjAcNU0N0/SDPyUPgZXYQgcBV0lw6Fef+0evUvvw0vfjzfVtnKiInvkTBG+5oOssTt7Kh3eR6zhuq1UqDACl6SrVqjwAdCYowR2/2fTU9BGkhmw5wiO1Zc0La/Ogo9hs3tiA0CZGbUNqyRJsIBVBBzgWGf8G0oGJ4aN2LsfWHY0PdXolyrZbPnYgpWTLH6nmJWgSu+Khx76CF1sTHm+WrlToF7Va7a1rX3jka2xp4wkK7trOR3ek1iaC4OV86byKW/PCBDe1lpOuEwAed4I9wzUak1fpcqewIC8eraoVJhy/fv5cIeoakYWN2y0Yu6lTh5lkMqCuTof6ulx5TxbhTYFN6hx9G3rfD+4NAud9xWL5I6/+BY1r8+MK/8ZPLArKlU+46fT54SdvMPCYg8W4Eh44p8Jqmf2C8iRN3/c9Pl6uWNsWwgkm7v7Gu5zCkc/Mv45u0so2TkBIUzlRgM/RvHFH14uCwP1Pz3GfgjBgxqBqqkaVkk/JjKffOKyNMUANfyFbjtlkgLZsZsAOfW3+WGxN/IDQZvQ28UYjqfDqOYgGvUWoJ0Pi04xs27HwFmFFUAj2mE9oC2We/VmyTahU2xe/J0IKf+Mjb7jm1LzNOpUOTkmk3H+9/7/6n4P6a+OJBW5u7mdOTy/7+I7UG70g+D+XnL/wyFmMGPxEWqFqBp87wtw+j5LyeoQoEDOoB9p5pNT1AC+hkGECLFkSpJbOhrGH4GipXHPp8BjRg3trtO9QjfIlPOLOZyIWe8j4wKnnOqtdL/jXbEfiU588N3HeDRsIrzV/fFEtjTuu8z15YEzQEBjptAVSHeQkctqtua+T6uwolmm+Fts4QXHCBFb41V9/V9frEq7ztoRH62XA1LYIMLNgA4KqUrEqQVUqc2zVgPJkQInxgKRaMLaQN4xJYja7TNtm80L8R6vqjNEh1TrxA2/pwBi9EIIQKw19jd7YIjKXIVS3SZCjAxmRLb5OVj62w0eI5dBfpyZo8vkEIliSAMv4QuaJpPhCB+L9CsszZOVBmZh8ppO03vHoH+/9XN+VUh9tPCHwvnOo7+PnJl9cTvn/lSD6J89xFnOTkD4DOtGBfpvOEHV14UIfPWIENdwrw18LhpWiSfo8sxE9YMkha5gmMDYOo7hPujTKAdauvT4dOOTLrUq8KQuPANjAOeI99JKu+zSfnE8VBlNv+szFtFjUjxOcyu4CT9TuCGMie5ciu8eCyBElSy4lsn18vM0qQvkmMl2dnkP9watohpdetHG844QIrP5kR09vopz/Sy9w38wD5wJcjJsBt6RwgS8iqMrXKJnyKJPluWt82jQDZIzQAwUSDEimH8mArW02jwSy8TW88RPEbA1+SAFtE1bzQkYOC+Q8UoBKhWcHPEQqZdk2lkNf8IaMnUmCH9apbehAScu2T8TfBDlG5jxYjbJ9VXnMW+UIiWz8VVAmq1Jmm3F/kNaZsg1BLlZ4UEs4a3hw/4d7Pzt4FR9tGyc4Pn52cksHpd7pEb0r7TqnS/tgOh6ANv5YoVr1abDXk5d62uUilkm4rrznSvoW69BXQEAoMyM8CDwYA2MwbMzf2ACjw61+rCqPjAW0e79P+w/6NJVX43N8LOZd5310FnFQ/OZyMfmBj5yTfpI2PeZwLri2WnVpr5/n0UKeMxCtionC/dKyDWuf3Y5eNehEoO2cuMlcJ8/zOh/oo5xStnEi4rgPrP75yX09Oaf2Zu58f+Z6NICVqlbAKkhpukblQo3chEMpBFV4yDkyUhwd8EbXMQMIeAzYkIXXNps3vkKaD/1AMZvNG5vtJ9vjVABeG6Q85qVvg9c6o1cDJ4IrHeDApvV1uyaTV9tC0mWFQY/2i2zLUCyvsqvtS7lNVpiEWDY89PgAbRioIdU8BmikqBijb+bn82iGdwAmPGeV4/p//8B/97WDqxMU/3kWdX3svPQfkOt+JunR1Y7rdFe43R1PwLVa2r/0F0X1Dv/wgdeQ9HQicIkWgucQUTbe0i59Wf6pPmMGG9m+JQuQGp6BYiNFx+zh/jOJmg8Qq1T4zuHohHqhKYKsvPyCMXqLUMZ0fC/acS5JkP+RT5yTesuHzqE5yvrYIpFwxwNy9qhv8swEEywZP5V6uX6upuZ5UQduMtvFY1ImlacupW3jRMRxHVi97pJV6bFq9U2e4/4Rz4K6cCFvBTRqrFKV8xgdHPVcVRof0FT2RwLJyn+QmmJkENJ8g02TQNs0GyX+gxSI8CAt27wBZMUokkTzIhueq0Dy8h9JQ1nzTQgDrUltCu06gAl5S47kMzYhFdyFfrYt5qtuC7K/5kN7zM+UF+E5qDJ8pYKHdZ1VVd/9m/s+N/hUro02TiB8Ykd2UdpLXusFwbuSXrCem4EE+MclcH3Gvuv9F9aSHw587jR9PW7jqhVfARDg4N2YUk9MakXa536GVzFwytFPtVKlcqlMxXyZ8tNlmprSNFmmyYkKTYAmK6yr0PREmaZZD79p9keeSrlC1WpVqMZlyqSMd4RDPVnBqtZcecB+1wGsYNWoVI6uXmHfEGB5CWcxx11/k3SS//Gx85LbtPmxQ7k25QTB3vqKFcMOnprHTArs52S6ebJuntGygHxMbiLT7fjkJRPUpwxtnIiYqZnMalxD17iV89/x//EM7M9dx+2befDkgYMDqlK+ygNMIAFVptPj1s2HP2O+Y4NUIv9BasiWIzxSW27FI9Wyzc9kM4AMhei0QXyMHiRKzWuF8QHFZSEea4xNHomI6DEQ2rKV2gSdreeCUFbTPMxj4GdWVhYxDeD/ciEQPQTIbDN+4gOCYHgm2VdLxrfPKtXgZzzL/pOVzxu5GVnbOL7xsbMS2x3P+RvPdZ4BeeYx4fgAJhwRSCNXENaSjwbXc2n3vhpN5tVzpsha4oBqOq8mONmETwEHUQhgeExlhySecuLx0qPuniR1dmWpo6uDsrkcpdMpynZ0UCLF9gRWmNDJOAsXWuYgCoFUpVymQqHAAVae8lPTHGxNM1/hAI0DtxreCo9ojgkzPemXqhz0T3w4eoADwb5uR97mjoHaBIQyNjBf9el21v7jg17lc9f+gFDQo4b/ww/N4YN+l5NJPy98E7sMJgA2rFOBkQHFB7xz+Xu+zZUgP8NUeisJCpP3H7z1qx/iKvzZ/Ovo+0rbxomGsFkcb3jLBT2v5FnPNQnPWTjTACodvejLc1VYEUEHznQk5OvzD/cW4NGAysT2bF6LTW0hrxnDPxI/SbXN8IrROqRaJ37gdVrXc3CE8dTImhdZpyFZNlvGHwmUwGudCXIMH8kb8nrbMZvtjwEXPPbFvO9KBmRti/CcSn6tExtTWC6IAzJuQ1/PeJU/WfzcyXvZq43jENfsoMTyIHUpX2yvTbm0FYHBY9uzf4/gA0HQEwLtV7MCSxA2YowCfYZjG9o7jJUoNRHC2IlVXKwGd2c9Wrx8Hs1ZMIcWLFpAQ4vm07wF8yk1MKAiHRkvmcIUieaBcDzVKTYAVvaJGRwHB1RVDrLGRo7QoYMjtH/fAdrz0F4aHR6n6fE8TU9NUqlUllv8yNrV4dLQnAR1d6rJlGxDHyNE3u3DvuN8sJwoXffK79KwsjxyBLfc0BOUCm920um/ohJXDLaF4xBwKqyWbb0kyl7acytVRh/kcQZ7qHQGfqV0cPim/7muq4t+O+8d9EU26cpq40SCdcqPH7zlgu6LuZP+u+c5GzGItgIu1nidQhHvqpKHLBz5BWCmCw9W8X/ulXjW6rEESjP9rYHXjOFnstl8XI7wSG1Z8wKLl20ZGamRDQ8RPA++8qwEjwkS0Gi9+EJG2oy0DX5Y2rf9TWBjfMPxxpKFx7YlrdtCnlPJh6I0Dx2Mocx+kW1pPUj2C3rLJi8RdYIqB9ifyqWyf77o2ftGUH4bxw++dgmlDxWSV3o+vTXhOquOt2epjhW4tR0H2nEEWg7VcTsDF/sH9lSpWESnUIBbuVKmufMG6aX/9GYaXDiP5Gly1knUhZddhbNXpJqXJFbh8eBKZL0jWH4Di46IzoelKKS4dVbgoOrAMO3avZf279pHw7sO0oG9h2h4eIwKPDHu7XFp3oBH3V1qAmaCTXw2i/tvqUrBVxNUvfZFP6TfKMsjQ3DL9bmglHulk0m+U37xItWk9z+s8CaysEqujO6k4p5beOImS22hOxDUqpPDv/jcv3VlaefuSfr09g8Qb6SNEw3coo8vvOWinuVBzflHDqrODPt6EyCoUg+r8+ysjE8tqAtwKudx6lC14nN/dqWTPtYId4s7lM1HYNmCJrYQth/+WDY7X9wGPhRtvY1w56KQcvmPmJv4tMgWAXx4CAx9wzwomykcf5ui1Q435lPbAep5mhUd1xnvVNJlOKtK5Rq9+/OF72l1G8cBrj+FcqUggS8r/G3Cc5adqEGVAH3GWrmS9tvkeOu9IArR8x8EItWqQ3l8MMbKj8nQocNTdPpZJ1N3OkmUn+YIwQRUnBFBBCicnYCgi8liN3qdIj9mPJDBo0gsSWFFqMA7ki/Kg5Oprk6as3QJLd+4ljZuXUvrt6yiVWsX0dyBHE1P5jnIyrO7jx+gcL9V5agFLIdjamddLXBPec5SZ/8XdgWPePX5b19/tVOZLi33PO/ZSoN91qmwRmaY4wl5BbClQ/c2CazE36+MPngr+ZVyLkW/eseNj80tzDZmF9DqjxtcccUVXlDx3+A4wQ5rTGgKrEYVp2s86fKloeO2XyKN+/VYxVLTP1e3+8cD2D90ekkNH5eP1Wb4R2jDH8jxtCnx4K14PMBq6Y2tCWH2KKn2M7I8BMsKkbG0b/wMb/x1npA4IJZU28WX88gD6cZfy6Y8ycMpHmwPfxWoyc4vt4MhcxnVWjBSKNa+VS4FN/GePvXuz/S/FNXVxuzHx0+ijkwm9RrPcf/Oc51FPE86oYExTGIU6RA60SSdXNPR9NVqQN1dLrncKdA3DfD81dQ40aGd+9mdN5RM4UlxtZpkEwIn81CjyDHCw5AgWwc/o7PzgJdVKyYcHE4iB1BYLXOdBPUNLaD1p22ni573DHrZm15BL37dVbR+02oqcnA1NobbhVU5JvR5HhN4OHdO9333/R871/3T4JprUFsPH3dSzXWTo34ZL3qYAVYgFQWHeZlOPty0ETU04zheKtfb5fqU5f3WTm2caOCWffzgmXP2XOW6zh95jjOIi2sryC3Agk9lJgOsUqVzSb644lcugfwqsGXfeAwhm4hvx5aZhxiqYjYbkf1lPmJuYZPUlg3DsFiFWJ0qe9SrVbWH5cLBziIZWGHbDQwfTw1MXp2AEwl6LVjXBgWdx/hJqtgwlTzKL8u8wwHX57209+88Oh/5mws6x//1a/kyrG3MTlx/CiWTnYnXcCzwVs9z+nBhfSJA9TH1Lj4D3dJDhJKtZt4W02mXJqYCqlTruVF2iSecff1dtGzrRkolkxKtqJWnZoScFi/URA7vyzMZf8D2x+GYfGZFDNvG24CrNd5HHruzWRqcP0Srt26itZs3Ui6doMMHRyk/VeBseMGBys/Xhh4Ors789QM/6Xl2X+1nXxh+eLfa/vaGG8jZ+5u5vFNXOa5jve0d+6tTSXQa13Mqd0smOECtFqN+Co5fHLmrPDlyxM3Sb9/xE5rQ+jZOIHBrPD7wVzv6F/E06yXcaJfN9FwV2m+17FOpqH7SK+AEvwCs1bCCVRMe/fd3AewBLuRCStXIz2QzPMgIjLjNCEiMzZCxAWEZnBqb6LRs65QejC3X+biu/hqHOKmVq6hOU6s8Rs/nMCpbqZ2XeZxuJXMebZPxGWnMX8s8j3ZWBIHzpnKxdlWqNHrbvNcean91fhbjezsokc0kXsUXrDfzZKnniRJUGWChR8BtGJD3waFBA2jbKpE2bnxED9JirerLR5HxkWRUn+j5TyZDdP8991Iev4aTn+LxYGqCnwhpvQmCzCqVsYley3IL0PhpCvMx4RIE2daBZGUL+8A8dh4v2iqVyeN9758zl0699Gn0vD/+Yzr3qRdRtqtfVrEKhTJV8IiHQz2BE7y+1pF470fPoIU4vGMFX194quXiJ32I2JRS6kGnEcRlBlScz830cJWaGq/DwYOkiVwXxp9cmXq0uo0TDNxqjw8k3PKLXXJOb9KUo+C2jF8B4mF1zBzqUA+y49mhZNqMTr87oIuZwa2B17IZ5Br8YrLtJ8GEJTflmYwfYGz4Az5MUT0gLRtSL/O0Ahzjo3lzyy0MbLTe2Oo++rZgKB+FcOuO04AjI8mD23l2ikdADC9+fNFgwksH8dV+vFRUyoBPC8JzuQmPuj3f+aOC03/tTz9LWVRNG7MP1/B49VAt+WLHc96YdJ3BGSdYJzAwMcSho09MF0yfUgGWrGZJJ9SJJskAP07RLzqzDnkcWIkeJk7xFYqH7jvAAUoJG1GBTRg02WTpzW09kG2zZSkHqdHrssHjoS+7LEm1zvi7xh/lsIxouliiNEeCm3ZcQM/949dIgNU/Z548FoZ3Zzl+kHUd90UBJT/4wdNT69VRHiNq5Wm+ckzWA6sYWulNoBW45CGwkooHLH9mvUyuG+ei6rYDqxMVx0Vg9dfnDa4m373Mc5wZ31eFQAq3/6ocQMViKlnFwkCUTKv3pPw+gF03+x/nheU/hjd9EgnvdmizeRAAX+ib+mlZwIzoAUsvqS2DgaxJeM5oVp3EkUkN6MxrEn+Tal70VhquJoVylDdBEi6aYTnio7Ztnp/C2Mr/1T6wrqEMyQPS24Oeqb4fOi8TfvzETaKbj+kPuvJ9r2WvNmYhlp/tPZP77psSjrNYnoDB+XwCAmMbFnQwrqHtTk5H+6X0E/4jF3Zbx6yR8R63bCY6FiZ4hoFHnEoHJ9iHC5dAB0HOoyUuK8KDdNn2ipXhQ99WhGCLCccynacUB20bztlBl/3By+isSy6iwXkL5GWl5VLF81znKQk3uP4Dp9EZOMZjQsovc+2NRS8iMyHmx6Kb61X1H0eAmX1HL9pvuSaB1bFupI3jCNxKZz8Cr/RC7k+bMZbOBDw7hQAqvAVoAY3c9XiWxgNKk+b+O4Vc9PVOGB6iXCu0DD7ixyS8ttl+4hKzhTwTyhFiHgrJa/M2sVOYapIABO7CY4asZslQhmXrPBLUGLLtLNfLq5cRJ+ODnW20q3zGXi8vSo26ej4JyDTZMu5+cPsY5MH0lbd/tFdeMNnG7MFHz8yc5zjeW5KOswbPOHOTUsR/QKHiCQKMZRJj8J+RMYx5rmrTqA+kIY92r4IspNIPoOc/HXh0mh3hi7qDHj+223v//VTBsi+eszJBz9HIDp6a2ZtRxBfRSFzHhBWtZnqRObjCA/Z8TAiwMqkMbTzrbHrqC6+is55yAaVz3TQ+XkbFnJN0U+/+6GnexVJ5R4ETdOI9C6PHFFjZLobn3XGSOXIS1iNaFhJeGl8JwU3HHnZt4wQEt87Zjbdc3Lc4CNwLPMfpQsdvCW7UlWItfLVCIxxKpFxZRp8NAzB2QQ1wTXgjN/N7DGwyjoLXMv6AN2lTsgdrkXmQjtkbBnaj06mQXnFSdh7k7dUmi4/fspO8uPWHFNvWt/kafCwZtwXNrUGli+aBzeZLsnLlrK7VvNfe+YnB+aiaNn7/+PiZyU2OV3tT0qVTcC5Vo40CKlEbponPCQUexpJcIXgUajrv06T8UAcPtvOh87GDUAd2/6zreAJa9SnLgRXiFq0We4p1u+5/kAroEEncftMBjBB4QyzLqpOmJGfMZtWDWriNaFaVjF+YR5cpgRF47UMWb/LaZTQjYze/NMQyULFEue5e2nr+BfS0l7yItmzfQvl8zSkXKtv9wHnHR0/1nsUbmxFBkkcixxnjDbDE1Oxy0oCok8NBnpvkumgAnyM31Y0X2nN1d2tlGycYuHXPcpRql3FTXIuO3xLcphFQgZoOqKxLcEAlQdUsAnZVyNrtZnxIWgYiPEjLNg9IqgVjC3nDaBgbdCELBrLRGR4C/zG8kuv8TLoo6dl0TC8bs3W4MECF1Fw8EJhBZ/uENp2KAwdPLJugzPYzesgSZHHwxjPJ08tl/5Wcs43fMz5+Js2tOc7rHHKeKudJ69WJV6yNiLqJ/YQCD2eptCPvoDrCYQBiIYGuBLv9C2I6vAsqk5Lf04VIc3z00D33UQEPi3tYcdFBkBCCGc0jkMlwINXZRZWuHg5eKvTgL+6iX333JjpycFQFO/Cz80fKsnSgyEPuZjvQWduciRCsmW1Wq+SWy9Q/Zw6d+6zL6ZkvuJJyPd1UyFc3lCr+v3xwe0q/o6oFihPc5ILRaKykhYZJe1zW4MjJTXVyXXOjjcHznHQik057AXVqVRsnGLgVzl5ccwWlAjfYwY15ngwGrRA4ElThVmCzdo4Lt0xscBtwpnJ+T9DjXH38YybcTYtHamw2DxjZ5iM2xTb6WQQYm620dcJrUnxjcGVscX1cFyVdjg5yQr3NN6OaCpRMgGTfIoyT8cHD+HKR5muH2FAOUiZcnHiM7uZyL/3NB/sf3kOvbTymwKdqfCf1Cr7mvgDXXT49jeBzJxRDqGphPxGAPpPk4Ahfj5gu+vKeTXsV2Ry7JEYGoBMKZNUK96RE5grmyz3t3TVCxWkuTFaFELhw5UtAwRSwjHdcdXbT+GSRfnjDN+mfnvd6etklr6Dr/vn9bHapb2iuzteCJMDSZYaBk70t7RfX4e1AoU3rw2DNLifB+8kp7u9XfVq4aTM9+1Uvp42nnszXCG9Vcbr8L9dv857DmZvDzVS5HI4OZwL2SbMRaCXXp5dpsiDF5sBJpN1ELsOXrdTOl7TfZXUiglvi7EX1cNf2gJwNmIyYMSEO9K0qz66qJXzUs7kXfuHqJfGgZtOeMCugBjp1nEJxPi4fo00G2lZ+RrZ4IK6HEPrESQISDMzRAMcEKoaa6QyZ23Hhi0FtXcSuKLyFZ3zNKhRsxt/OF95CVDJej6O2Zd0atGw1vMXKd9dXg+D5qI82fj9YUUw+x3WCVyZc6sR5lfambQ2AIWY0KlFHhBMHuJWX4LENX5E4MsH9oKYmj2HfNKnNa7vPE9EcX9ZRhqkXfAi5XOKYZN8wO7AyoW/rgRBopTmoynXSL7/5E/q7l76R/u3t/0m33beXnvSUs+lvPv7vtO1Zl2DA5fJ4rJU8zEuApnnYzK/7TJk2j1uCRg7J3CZEfq0TWevlMsaEoM+QvKKR973G/HSZctluOudZz6SLn/sM6u0fWDk5Ufu3926kq9ipAU4hzUND7dG9doWrDoEV6rsBrptKZjqyPN44A+n2qtWJCLTAWYvAcc51yFk482CoVqtwUTTPVuEin0ipZ6owgKDvYbVKWvssBvYOYxkYw4OEZxI9dJoP/cA2sZk+LXotR/wYZhuAsSmhLgtxBntwRiAiqfEVHTN6Q8bHUCgbF0PGhuBGdFbAo+3Cm/yakMeUqXgT3CF/o7+hcD9CasyD53g8h7qp5uz42Tt6lkl9tPE7xSfOSJ7M19g/TrrOMvkFoAG3ibBNKjEKo4wZI2pbOM4hcQqIG+x0PqACJgUc1EifAIu6A8+C6ida1roUgjKXp6/wZVm+88m2Aw/t5n7ADB4Ol5UgXCrY1j9At3752/Sf//4h2rfvIHWw9srnPIVeeM2f0MDcAaKRI1wQK2WnTD7wPAiHOxsjRHZmG+Cb+cTzSrnYaxBDH5ci3gEh5hHggUpV8oo1WrntFHrGi6+ijSetXDo5RW97+0q6kr0iCNJBjQP68bDsY0ETVzfdxVWB/YyCr2mel+rsZKMzkm0HViciGs/6LMEO2pHg2dcp3F77ZSBsBjbi9l+togYFAwwy6VyCkhl0QPVrQKxatSxnlkHGA72vSIRnEr1WmjEk4qcZYzO8dhFf8CJrmwHGIWMzvMDiJbVlMFyI+GulGtMQ5LCg9YYkI/ubAd4M7kIw2zr8C3mdWiTb0f5hUGR07GCXzWzd1+i0b5gyE8qa+P+aTJaO6ZdEbTx2+NQpNMhXtj/iznuufKqGT0RTQK/OU2u0MOqsFnN8Qu6SMcnCDdPouC+rtjgm0wfQlkXWZMs8KlKWJ6FKIf8lltrzwINUwAeY5XMzeiN4mL1coW9/7Yc0ceiIvNL8kkt20KV//BLq6MgRTUypoEcCH5Sp8+FOgYjQ60uO8NoHO26CJZvk8mTyIjU28JpwMDUmdF7zE98Ggp3LKPOMaTJP3QNz6UlXXEEXP+2cpWz6x39eStFnrga7fCdwpyQvtv0I4aQ6eXdxDFE4QKq7BxOGjEMdvHePYittzEY0nvVZgnPPu3U5791yTGDQ2ZsBsyt896/Goy/6mIDTdNaTFSvTx2XVGAPPcQQcM8YDpCHZssWLn5YxfjT4xeVjtWkefyCbtCXxxusyByq2jUnGN/DwswjjV1ynSK0mRXScn3h8NM9HmUBNxs/ILT+seoG0L5OsfDUh3FqU24u8LaPDNaVWc+bVqt4FvM32wPc7RCWZejGfsWdjcEJ7ESA1fBxoU4a0KgIoDcUQqmfwmc3AuCfvtGIkEi5NFwMqFNR3AMP+wmT4UNY6TEzxnBViH2NLpYh233cfFfAzWbkVqAdRPFs1OU1THFzhPtnKeQN0zsuvpK4Fg+qjzWbAleCH/ZumTHIrUPMzkSlPbg8yhbcQoWPi/ZdgyhA6vvB8EIha1JuCFZnnB8Dni5R0krT1/AvpuS95zsps1vnHty2ny7g0gTOx2+cKmVYDzCOBHi7S2aa/DMS58dK5Hh7HHCq3V6xORKCFzkoETrDVpWBwpoEObxCuVngAkREBA4W+BcjTAIwQMujwYIPVquP10igDIFJDWgYiPEgLhpfUkgHDh/q4jD82z6RVoU10xqbTuE7xOjCCzGNUSLZs+TfVi2wFVzwu2jYTSIV5DI/Niw1vYOfUymMIujAvZEmxcgXi4dwhp1pz1t38/r6NXFwbvwN8+EzvQq76qxOO04frIyDnUrF1IVTEwHo5z1psQIu8EXULn9kIDGsJTw1ucreN+fG8w20bK/R8ENyWJcgSYicmqR+LcmkeI9kgMlc+HqM6dOAAlSY5fELREiyBYcpmOZDzaIylp77sClqxZhkHKnk4KR8TEIGXwEjrkNcETIDw2GHolTnMHxJkj4JkgircGUusCvBuLfN+qPiBGJKODJ5T8ELQa0LwVSiRU6jQirUb6Pkve9HawTmd//i2VbRDyn2gzw/8ypS0AexDCJs/BnB+uR2IfYkjke7hvcBiXU7kNk4ocFOdnfAddz1fD6cqftD0IUK0dzxbhQutPFvFbRfPVGVynjzIibaMQSacKEU6yHEGPha7b8qY0YQH4n6SVyWhrYHXjOFb2YQNGctmCKL8adQhVYKWLWqmM8FOg34msv3tAAz/THnGx5Ix1hpdOA6zEuOv6wTzg4p7Lna/jccXHzuVBrjj/0HSpa3yXBWfExsxsYnCAs6nSpqjhTGibpl5dsHcrROeK2+q6ON1TrL/cjzmoJixAywAPPKmeEKqh1GejCZofITH1xH9wzgTKGGG0tdL3Z05WsLqOetX42eE8vyS2A1JEGURgisJsJgAEziFvESELECn/eAKWypDh/beT9/8yD/QF9/1V3THTd+gSsDbY73sPCjswOB1B8a+VqsUVCsUVDiVJWitN6tb+J5VvkRzFi+l5774RZuWr1j4r+/fmtrgXHllrVZLFKW8RwPO7mXxcvXGcrxUurPmcEzsy2NqbZxg0K179sHxg5udgH7qOk4efbIZ/IpPuN0jQB/MclCVQFCldOifWB7HLcOms4bjBNhzIf7TkmfioaLRFpNlDLL1cVnz4VgVswEhjxSMSXkHxGYTdFxYuHJldBaPMU751cmMj3XSK0mcx9yus/OJT8wmdubl1qHk13pjt1NDllyp4BUezlyWjv1zGG08Yvhu4qXc15/GLUVrGGAtskVBg8KC1ks7U5pGaJ+4Q6hqYZ8tkDGOJ5D2mOfyxHJ8WvUV6R+cCm+IBQmwkKK9c5rFaxs4L+weBzQlbv9j+w+qjOYBdkQ77HDajtPo7AtPp67eThWcSCDEdkMSiFkkq1lMsoLFAVQYaGm9IbEzyWVJ83wsh/Y+SLvu3UmTo+P0829+nm799n+zP+84blPy7gmwn0JyQHxcfG3AZ2XWnU60ahsFqRwFZRNcxahQpO6+AedpV1y1admyZW9+PdG8RCI14aNiZgQfQwQxmevKTeOXgY3FOG6yM5kkj4Orjtnattp45EALnpUopXM/5P66gGlus+YtD63ztNYMKKm0K7cB421bHlzHUrlVBlzKVY8nWomGrjGbgUOQumDi4SDkRc8kfMwmekDbbN7YhI/ZDIwNqmZ+EbL1XLgZ1EXNvAmOsGE9/gkpW50w1oX5tc7wNV2G7X/sVM+LsgC1kokLEyjqj8ltwuMhvOqsvOX6+e0l+8cRHzsrcSafh6sSjtMr559PhurbugEZGBWTxSo0KCywTtolSImNMAbLaKvC3QHNEqCOsGJlI4H3WpUCKpW5TaOdoz4tMv1PeM4fcIVnUniQUI+n3CVwYdjzwANUxEoP3qQuGjaMTdD2C8+hi1/8HOrr6ebZBwdWcg+S7SD4SXRnyXbAZHg7kArz6VT0WMFC3/Ro8fqttGbzJik2mQzogd/cSPf86kdEPX3swsqw0/K+45jQgJwkOUs2knvW08k55cnkrNhMfmGa7XrWFObRVCpRLp3InH/pU8574R+efQkVgzIFDn5jWQd252HBJS/Xw8Vz+QKrACfR4bieV3PbtwJPRKAlz0p41fwWHsCWN1utwjNT6kFlGHmmxf0+mVW3/UygZSATpCZHma+kaKKYoZq88+T4gnRTfZjgccgg4aGErG1gzHgjOos3NuEZLf2QMmN4Ow8gVQ4dZxCbkXWKcUXya8KvBo3dkBRo8XEbUpQtPBJWRG73gbe3Ax9bBq9l/ktVvl6MH/Hp8HCNxsd8KhRg4CiK/5njAMlzfH4wMD1Z3IqcbTz2eNtZ1FUNnJdwbLsd7/i1oc7fUYIsiw09IkIM2qbaQgu0yB+qW9h/5+B9wI/1IuMeD4sOVq3yPrdhPG/FOiZVl1Y/0jzikCQPgwkmjKgoC8Ha8EM7qcgBB2YXYsBAyrONdGeOlp20njrxS0A8DI7gxpAM2BhTLRkpZOGZNUGUnSfCwx0p+1TK1D1/Fa0756nU3ceBHO9rMZ+nB+64jSoTh+SdWuKHYwoDJRZwC3DqCNH0BFFhkujIIS6Wy8RsKfSz/JFWfEqnMwu2n3naS0ujD6xg96La30cKDlbTeKtCIwLXy3qpLJ5sT99xJV641caJBPSAWYlk1dnMPWbAHi8M0PGrPAJj9QFvDU6lcQsQUZV2sGE6rAUMNjXfo3w5TVMlvPj2UfWe3wtwqBgPUD/ghVrxzWxMPJQ0t9k8k+0XyQNiHgCvGMsWI9smr2TgAzABjxnjRLaCpHDsM3oOqOt2bgMc+GACKuVqPXYSfmFew7PdEPwnxqt03z15evDeMt11e4Hu+W2edWzggdr44U4Hl9nDQdcGOb42HnPMqSSf7frBpbjhhPOiGpiYIpBzzH9UEGE5zCQawbLbUGW2NNfzxhxCdQv77wroR0n8yiI2hOETXtMcE2HBCX1C+o8h3lc7RX/BhSCJRSIGDiXFl/oDD+2i4nSBmz6fGbMqhbFSBh6wLIeEcdaWLV0YSIFQDvQgzaPMcPXK6DXBxsHdonXbae2ZT6U87w6eXx8/+AA9cM8vifoGcLBq/wB9Mh3MnO77NVX+6zqqfPGDFNx/BxfPx2H/WlA6Ocu6DpCXLyeeQ4lTveL4n7GNC7GAY3648FLkJbNaqMN1XS+R7e3gKkkOLGkHVicauCXPTgSes8yhoKtpW0Zf4A7i81QLD6zLLcAWrd704Tig8wOPB58sFSspNdE6DoGjxlhioMeVOq9lIWNgCNvEFvKWjD+hytIbWavCbYU6pGB0avPGx5BhQh2f43Dwn4GUMy62mkXbwCAJmDKYDcvSdjx7l80m+bwnuB3hA/gJGucJ7gP3FunwwRrrvdCX8/U45eoaVWgbjyU+dgot4bN3pec4i+OrVXLiWkDOfdwBoqWKiU0UFlhv2lBLtDCGajAzFvD4QFaamoxf+NrEZFHd+sZ+yfHpfWzgmU1xgOZyZIF2n+Qx9dDeaSrJL/4smAE1TjI51SQJ/uDyAllTaDcpEuy8CahAzOtsoR+CIC9NC9edTItWLJVgsTCd58DvfvZle0cnUTqDTs3+AI6GTTyjSk4foWR+nFzMuiSIAukDR70ItIwEk3Uu0QuC82hytF+9xf2RQpWZyJpP22ADdSQ7+no4/vOKvJta1cYJgkfTah5XcPeex008G2uL0s9wewYrFXg+Bi8BVW9VfxjQ7kjKNY/GCxkqyvNW8Y0dH8Bem8HR5gFJtWDbDMVtIR8j9UfLNq8ZreJxS/3UO9Qh1UbZNniTYmAzq1ZaF/LGH7L41XlDGCNxG0ONl9wm2F9I602Z+H1DaAPBjvbD//ArKjQEvp7Ir0nLJYf27S7T+BgHVzyDxp2DIHAygeMu5L1o4zFGxUlcxf34bJwX02ZAIYwiolRQ57eJMaaKWZsoLLAtlj2KFsaIumXmxwd4jxU33Qbg+dI8ByHVqnp+UPobp9J/tGz4gKNafBUYYyJMCS50Cp+2OYwXK7BGVoSwERC8DGmEgZFlE9nylwR/sBpl2UI9eKSsFztY5kHFEg3MW0ZLNpyBu4Nizh8ZpdKhvURdPUS5nPooNJazYMRBSHnYBhMOUg0ULOOAxUHzKtF/GBgZfHKmDvKAgFdOoIxmMP4GcZnBKg+3A8Pt1eGlOnqwQpbpJf3+iDZOFLRqMb9/ONTLg4Ubb47oa2oFN6AUB1VY8m7SZmeEy6V6no93ZUkfLNZSNF7MUSU4vh5mt4EqkAGyGf9IbeDj8lFsuEBWaw4VK66k0JkBHIIJisL8QlhxAsX1iqRMncZtUjynGC9xcQhvL6KNaJJbhE0It1EQUMl+gTiffCutSDS8r0z4bqDst09uxQ8Gv3ZNf5OvqrbxSPGBLcmtHFRdnnKpB+dQYJ8PLYYwioiSRZbrAZZltMQGa4PCgtabfWgK7RN3CFUt7I8HPNy8ajW5xIPs+OQX+gXvi+l70icha0L944POJkDDpBVuY7v2yOsK1C8DEajEiTPIbTtkZBkkOtvH6OBj2SK+EI1skTxzxSk6cjpH3QuXUGcvVpg5sJoapUOH9hBlO/DrJbVyhWeu8IZTBGMRQMZGGOjTODgAKQYBMfEfTArB8zZxOzEY2c3+fPwCk+nhAW9gj+dFe3WSHT08ZHn5I9T4FtE2jmvEW98sgpOT71Y1gTRKtmG14ZF8WBn9KOH4lNBhG0oolDm4KuSo6s/iKjkKcDThYMk8BkszaMpYEuNnsoX8UWzCM4GHDd8dS7h4E35AkyWsBibYV50j288M8KJjXk0m64GRmVzqwEZ+XW3rZUVK80hB4eoVFywrWEZuRnq76leGzEMO94sDw3xAE2Ms8AALneM7XX4i1ScH0sZjAi/pP4/r/GR8aQR1L43DhtaF56auigkKoR//qQdaOrEoJsaEGFhXL7e5S7P8tircFdDjAAyT5u3rcWB8LHL9qr6hAyydSrvXBB7DYYL9ZbKBvEzDDz2oHmCPBFZsiRA7RvQWD2NEF/eNE2wxO4IkpLyPHd0D1NO/QPa3Upyg8SOHcN9SVQCCq2xO3xbUwZ7J35KMX2y7EtAxFfMUjB9UumOGfaIDcjNdvL+8wzE4yVRPrcYxcYqSnIM31saJgofTWn6n4E7ect8waOK5Kg+rVVr3cMBDCw8gNUp5VS5LtWek06U0TRRzfNE9vts46sS+EITyw7ABTf2MbPNG5pTHa0mTfAI70zWq1FzafSRN+bInA3aYbwZSD7Yzr8k8Y2rrMMhCF+rZBxuWMsCLXl1EFK/I8CgTP4AAhfkUy3CoXHFochLOakU0qFJnslprB1aPET5wWuZcvnBdzF04o+pc1b05D/pERGH08NGswNLbUGXFgizAiFoVESNCE7BeytViA0zemEOobmF/dAgoxRXZqlCfg4QKVo/RnNmlnqq6MSmCrZS5Hch2xBaH9+6mMn7BgUAFCAMQi1S0FNUZvR202D5xPpThD4LK6LSekUznKIX3U/Ex1KolyucnddDHdgRJeM4KBN4OoLAUJ8R6pFIeyjXb0ToJqGCDzGMW7JMjRKW88nu44Hr00ngHaGNeJ5HuoZrrcFSFX1C1cQIBLei4A9o3HlrHMwSPBAiiEFSlvIoMKIDqMw5NlTISXDXrCMcTcFRC6vAEER7EfyTVvMFkKUnjHGTiXV8YZuP5DITnP0iFbJ4pwZHUQEeFOtIB3X8oTfsm0jx44/MZykHKtdKoDoN9XRadYcHHCXpcMEDMI56q2+tlQQ/gGatyCRcTfZ61XTIzEHgV874EXrrMjOf67cDqsYHr+JUryHc24/k3dfJEH0LEmC4CbWvI2qBQMO2gwTiT2MQ9BOulTC02RQsj1GIKmUcPfIamJRBYcWIOX9WF5nWQpfSBvHZBCRwQJIkO7MQrF8pcBgcr0nNt0pDARJNSKNJJXQbpS07ob+tBWieBDacyyYVdJxwYOfLNQO6jCK5KBWY48JOVJzhwPgmqmA+DKRACKs4nBB4+2IYh5GWSjVjEslPj68ToXi23AOqwFeR7gby9GNxEErcCncBt3wo80cAt6vgD2jf6jnS2Rwj8+iWdqFIy4Uf6BAKJyVKWxgoquHoUm5gVwLHJQNqMZ1J/tMx/kGaSNbmFd/9IFz042k0Hp3M0VU5RhUcA7S6QPJqxeZMgiMEseKCjTAt6a7R3PEn3jmRpulp/wFQGdfhr3pAqUM2kQ70JnGwflmXVCjqowJsVK+2nVrx0gKQJv8Yul1QTknxM+CPlguW0UuXACp9NYv+aT6mKH7QDq8cA/3Gyt8MJnB18vUvo6laICEqU82GTDUvfYI4IdajzG/M2olbFrE0UFliPMluZZ8obqmfwORZg+2n5XVnrQmqYhKLL6X5h9w8hltGPUljsUV2TYxCHRofzVC5w8GJWfkzAYUh6kCEkWm/bmsmhP/7oy5Dw2m58ZAVJ85Iy5AA0TGAkKu0TBleaTCBlk1nFCo8LxHk5EUg5IPYFSpNEeC8W/B4unAS5qcZXLpCTyiWSQYKj3ibGNo5nPIJW8rtB4OByaHUgDfQpfLJBPqz8KICSMwlu0YlypJ8CWNGakuCqg4MD3taj2xTnl3Uf4cGpD6TWC4VN+Tw+wJbNMTbwIP5j857r04KevAREpapHw5MdtJMDrIcQZE3laKKUEr2Adxr58Mcuw/AAfsGJspb2V2ksn6C7D+ZoZDrNdq5b+Gpnkxo+JPwzepSHFBcG++JgZCY4IZFbhRJUKX34XAnXfZkDplIJH7HnA4AzyuBEUk14eB1v91f5g0RQ8xFtt/Eowdf453Br3yTPyWldCChiSqMSdcwWQutDPyAi1GHOb3OjThlgIx5N3EOwTcrVYgNgaGKMqFv4HA2YfOBVCa3GKahLPJFIdXriG/YbaddstGT0ahlaWUZghZeVV0fGVUdqCCrYMQxAkMkmJEYvQqhWPARNdv64PlyxYuIgqVqrUKU0pUTe0SSeqfL0cp0ES3wEcjuQI02zWmVuD+J2ZkjWypXxkyCLZZBcGkHYNsYprrexYV1hACpMszOCnVwOrBKNd/sCnl0kOzo6gyoHVsdUVhvHC9ByZiV838nLbYImwC3AR/LQehz4ZWAuXeJBqf6slUGNZbyZ/Ug+RzXcvnoEm0Me8yLS8WIHjeaZpkGdHFh0SooH5qfKWR74kuF2TBD2WAIlSkCieRlImfS42sDjz2BngYY4wMqmcCPBoWnex/0cZO060k27Jzol4JrkIKuqg08pQ5cT4ZkqfDLndJRofneFChWP7jucoz3jWapw/cBB9g0pZxBiHucf4xjkyEPmkE3AZPIgDIdsE3y1vyFZuWJdpRRQocAK3nH+KzowJo/sD8s1Hy+T5W3XOLCqOvh5TxuPAh84OXEuhwDnpLgLo8px7k2di2wAwZAFUfEfUNxm54mYLb0NVQ7aQ8xoRK2KWGO2BrBeylVsI4whZoyom9iPBjxjZR6DaoYqdyYvl6REJhn2Aek/mgyPNMXjqxruHMLv4YrDB/BAogo+ZIBCagUehowePrHAJNSZ/La/QPNwEx8wUGsexEFQfvIITY3uV/FSqpO6ega5k/K+iT98OGDCw+z4ZSBevSABlCYTYIW3A3Vqr2qZfTUk21f7GOA5K6xaRa498RNlZEvP+d0kx06mYdThpLsGunnv289YnWBQLWYWwnH8abRDuwkbSB96DIDysWrVlS5yX+ERxQI2IStX5YwEROVagrcb7RUzoVLzaGSqgw5OdtLh6S46UuiQZ7cmSyqQQrkTzGNVbJTth6e7mTrFr1hN8rYen9uQ0reZcLRyNPgDncUbGwbgrlSRFnZPUU+2KMePAa3Ge4aA6sBUlnaNdQodZL7ko45QkC4PKcrTAgKUoa4S9WarPGB7Elg9dITzmW82aj/kAS+rWaLQPBvkYXTI2g8XAuOHQAxmSVmPCwUMZh/MfuC5qULRl+BMoH1gNttGJcDOE2SWOdRV5cHSxqMA96ln+4GzvqLPTaRGmZfzANIqAQSbNETkP+E5s6F1pixDUaEOVc7MQZbFCkWFGLTe3n4DjCFmDNUt7M2Aa38mLb1CKWKApVCs0pYLdnBz5gmN/BRTbUP6Bdo3eBaS3KHgz+GAlDa6f5j7DPuHz1lpgDUBiJDW4Y/hjT7UiWDpwSOYQQpB8/hj3rwOwgpUrUwTex6isZG8ZEnl+qh/zhLcs1e+UjaTWXUKAyZ2FrJ5TfFbgrYeZAI+5l2uJPmFIAaXBqCmLNgi8/VbgZaBJ6TJTHdXUObA6m/VUbdxYgAtZ1bC8Z0xHuSiH8F8HIBgoYMDq45MId419BjgUJ6DoJGpTipW0uG4MBMQkFU5sEL/TCVqHLxV1fNcHm494eUDSLnyMYBxim5a4aCkwOVPFHK8rW4JyAoVLHE/9v0NxykDPsiWm9gw6Ca9Ks3rmqKhzmnyHDUgq4kkfm3kccCYpn2THXT/4S56aKyLJstpzscHr8sQ4j84zpRXo/4sjyScYvg+OJ2hB4/k+FjlIRHxk3yG9IAfpUAFSigQuwMfEHjWS36WYQ9XtjQhSMJD64U8b12XVS+X7XBByoTQVuy8MeiQvY1Hjg+fnDyZm83ZfKZTuoqFQkYEDebNOYmbGhVaxX9AcVvoD7tmBZbehipn5iALiFhjtgi0XspVmkZon7hDqG5hN8C+ZuQLFM2BcebgcIm2Pes51LdkgcQiuEUv+4S+YVImeQ0NK6QOOO/ovn1Uxls5EZiYwgzJ+AQCNN9gi+ma8bbczCfXRYf23kf3/eI7siCF28id/UM0uGSNfljSyoPByaxAmVUpc/sPqZFDH00msJKgjFMuJixTXmrKukpBfX9Qgq4YWpwbGBxZsYqOIFyE42U6urCe9X0WtbqNEwCz92Q67hFuziVp3I8jMKC43OC7UnlZnYHcDKVqUm7f4VeDqse1BoK1TKpCPdlpGuiYosHOCRrqGqf53Uc4HaPBjknqSBU4YClzSTWqVStU4YFLDeQclAUIsjJ0iAMsrGRh2whCHuuqwNawSUktHrBlBDF4xqA/V6TFfVMciFaUkWHGHYSLWNU7UshwgNVJD4zyQJjPUrma4DLghDIwIAbUlalRytWDDGceyafogZEcTZeT0iClZP6jN6H2A7xOsT9GCd7YQ9IXCCHIxp1lBFl4LU+Jgys8p6d8jJP20yJm75ioI1CGHwbzNh45qgE9k5P1Uo26vm1WREsfQuvMeQmh9VGlFpvoBVrfYG5QKKj20MRoqRqsDQoLrG84jjha5A/VzewsZ+SGUtyggEcnJjgeqHEj3vH857Kim6oVn9u1DqCkH6j+keQ+KRcGljmcoLHhYR6fOBKTYAKjkCGLleDD0iOVwUHzAq0zlx3hDVhn5LAsnWQ4KClO0EM//z4d2Llb7vKl0gmas2IVUd88PijrVqBsg8vCvhoytwJF1oGWffvPBFJmlUtmjSyH+wRZkcMVFUweVJUFSNK8zm049jNWJiuX4SQy3Vzn2a795oDbOBGA1jMrweHFYU4Kv4vWluCZDH5Vk0uOy21BNHzTbwzQr6q+R0fyHfKLQZ+rTvpcC9jPSSlerVbhea6OdEkCrvndk7RpeYaedM5m6svhuZ8JyuenqFrFM1/YDZfy5RQdmuymMd5uNdDvVYkBK0ePFNgze4xQ262T+oO9x/FjdS+gc7cO0YpFPbJdkxd7EO4GD0r4FSGew7qXA6w94x3ywHuZ9x9BVjbtcX1z/cGVyeOBbIztD47maJLzwWK23bBvNokeFwbjoPQq8IqS+DCqlYDrGK9R4AFS68Qu/+p+gJTFY7YEZMrBsrbxcPCRtbSM6/Nsvmx1yvkxiNVoKLaqadbD1GCOKUKfBkcN7RD6GbTwV+2iwTsiNlibuIdgPcpsZRa0MIZqy453v2Wz3Js4bVVmidvy9OERWvWCF1N23jwqlzkfOjZnkOBKdkjlRp+UcYWvECMHDlAJzgg+IjA9GGSzWhYwH+o0YYallJzoVACb0TPBLZ2VfbjzR1+iO37yRersIioWOJ5asJ7WnnwBH9CUuEs+Q6YcrD7hQ4rm9p6sUoFHigBK6yWoAs95JKgCqWLCskRmH0ZQnCYq804ohxmg6hJwE/oZK0Fd73jp7qpDie40jrKNEwWz92Q63kFufmi9jyvwVuGVixfTjpO3U8bzmUapO1uQICjsBxZqgctBQpZGprqoWEnW+98jQK1a5n5dpZf/8R/Q37/5j+h5zzqPTl43h1LOJBXyR6hcKck++DxvxPNYBznAmpbbbPXVKwRhk1OTVOLjMG/3leezZIA5NuAw7WON8CD+Y1QYYPfveYD6Oxweh7BiFFCNt4sUA5C9XXBYxTo4ndWvbuigQ/kcjU45VMSLOS1gfJsoJWnnETx7llC36WBACsZKxQYeh6uCnvo+s2xm30Lg9e1C3AbEK3kKHFhJDdpVhPy6EJUgaHSoxoGYLocPM+Cou41HgmrWfSrX6EarmusQpWKBUIzpQ2h9g6mJv6ia6ENofcSlhb+0A9HHjDH/mNjgHgHbpFwtNgCGJsZQbdnTHERgwaVVz0cfKBQr7JimJ119OQWJTqqWsWqlbKbvyMftdSdD0eOHDvOkD29f18FIU2CresuSWDJSwwq4jNAHCezGAammXAdVqEq3f/ez9Kv/+6zEPLi1n+nqpjVn7aDswtUqysI+SXadD44SKOkA6qjEvhJcMW9Wr0xZsl+GkPDIgRM2NcL5tC6EPhEmNSKAcptcbgMv0811nuzol8XBNk4QzNqTef6SbD9f1y7hNj9HDWaPPRAEFAoFWjhnDl2043yaO3ceHRreR9PTI5ROJfhKCkKwoDMwFOvIr9nkIXOWEnh2Sv3G6WEBgdD01BQtHZhLizZtofVr1tAZWzbQkmXzqTfl0+T4MI2NjXN/THD5CQ4gPPn0DoK7FAdk6XSCnrTjYurr7uMBp0ZTPHubmJzimSgCMuyTx6SCnWMJtMJhwXIVnX38XE6tVqWJ8VF5e33SC6iTB0DXS9DY+CRVK1Ueq7C/ahBBVrVpBFPsU0zSBBM+HYTABQ6meDkflQSVqy7l+PiT5nahVbVyEWJCHmkXhhjhMcJHccpPM3gZ6PQ01+t0jX15/yy/EFBowq3CbM6lbAbHTKMca3/psz8v3i1+bRwzPnsGZQtV7y89ck6V1SpzwmNoqo4pW2RV0MYGnyaZQlWrAh9GWYBp4w2IqSJii7IEbJvJLIg54NUhE3g9QpUNTep5atKn0y8+jwaXLKWhk7bQbV/9Ok0fGuX+Wnc0Yy3OU4mDGLxI1+NAa/vTL6EeHh/Vg+LsjyySxkhg6yDKnzqP1JaFQYcTAw5Evvs3PXmQfvXl/6Tbv/153pEijym8X06GNl3wTNq447mIEjkbjxGSjf/o7LIMh6Vm/FQYSmSU7XKKspGGvJG1nxB0qiiB8LpiWMB6us+TYqd7rtYxzL7DWVgtm8SvUHnsISMqIE9Qq+QP3PXTDje47e0/pcf9meI2fjeYtYHVWavS+KzoM7iNL3w8AytZaeH/Cxctok1bttGqBYt4Flei/cM7OWCqcsCQ5LEEt/0iXUI6CB7QRnCFz7YkOMDAw+kPZ1dl+3zFPjJ+hLafeS75h0fITeU4yDqVtmw/jTZsWE3zOj06uP8+mpoa42AkQY7sT4oHPQ6agjKtX7uannbVS2n1mg20cd1JtHbVWurvH+C5kUeTkxM0emSSA62irGxhewh44scSh1i1S+ipGTk+zp/ks5NL1qgjWaauXI1O3byWzjvjNB6kXdq1ey9NTuWFt7eHRI6ZC0PdDXZW5CF2vGNHVuHYhjGtUHE5cHXlkzhhcKWBkqQ0KQuMTnnH8JNyQC4U+kRoFwmS8O6qiYmajLsYHvV/5aMdTZloFghKs1mXOji4qvn+QbZ9jgOrh5RHG8eKJw94T+H6frHnOAP6tCjourZh6r8pLFvItvBvWk4TnahalGHrG1yalRXqYsaZxaZlhWDbTGbbiDaeL2AVHrVsG/g/79zUVI1Ou3gHzV2xkpy+PnInRuien9/JQUuJcOvPBtp/kQM0LCy7fLk/7SnnU+/ixWrJSAB/QxZQCZHK17wkRg8fnQrPGzF5kGaydOCem+inn/43eui2n/HYiiVn3rSfoo3nX0ZbLnmxjG/hQ+txoIPLF9Q5n2yC/4QBE3hN4IWMTQdWAtRhPYnKXD4HdE6mk2fV+tkpez9CXqeQaxxYjT5gNBryLFulcPjOm7Op4Ja3/YT4gNo4ETBrA6tnruotF2rlZ/IsbGXYth8HONyR8vlpGujvpxXLV1Cnl6D1a9bTwvlDdPjwfspPHZQgolJL8GCDIEFnZCgWq1cJDg7USlI6gZcRHNseY7DDfffxiXFasWAJ9Q8t4olZgccDn7yuudQ7tITWnnIabT/rbBrqStChA7/lWdy4PGtVC1I0XXLpvvvupu2b19O8xStpoKubA8SlHGRtos0nn06nn30+nXvaWbRs6QrqwaoWz+Cmp6fktmGppIItrHSpe//6GQuBuv0VHoY56OiooMC6wC/TkZG95AXT9PSnPIkuf8ZTaMFgLx0eGaWRI2Mc0KiJGI5XiHk8a5XxKjS/K08L+lOUTHfS+GSJg8YauQmPgytPxseOVI0HfXVLQjZv9iFUMJjHmFgqBjSF1Sj+J1/754MwARR8pvNY1eMBEc4MyW7KYFisAG65LAdXGb7A+LQ3UaZPffbW4kFtbuMY8Yx5iT/lU3ERalSalK7osL7jFa9h97UIYvoZy2Fd02KaKEXV1Jmh9Q3mFv5q35sYLdWxliXQthld2Ihb3dMcXKHlG4ADTU7WaPuTzqF5a9dwsFShhes30C+/9r9UGB1XkxGdBX0fbIknN3iuMuAY5dQnn0v9q1awEUGFnEULZgu6ACBy8rRNEqPXsgCMLjPbSQcf/BX99L/ex8HVPTyx4ciDjymZ66FTnnk1nXTJS8jl/ZJfoNjBIIIzAImsWCEAxIFgO0x24CSBleG1bGzMhjDHqZP6oMjEvIMH4jt6lErymcwoT6eScForNwmsJKtfGtl5a+Fg+afX3UbtRw1OEMzawOpbD0xXzl2WuSgInM3c7uPt8TEDls+nC3ka7O6hTctWkF+pysaG5i+kzRs2UTbp0cjIHg52JlUvIP0rN4bZKaRYccGv94qVhAQC+FTOsew0Ag0EN4cOH6TTzjwP6/i8D2UOLvAuqwReO8F9d5BWnnIWnXfhU6g77dPE4fupkJ+gYtmhyYJD9z9wH1143lnk8CytygMOqivFA0WWy+jq5GBr8XJat3kbnXb2hXT+jqfQmdvPoHVrNtLixcuoq6uHUuk07zMCRwxiNdkf3KascnlIfR6koFP6Oi8EmYMhBGsHhg/QLT//KeU8n87dcQ497Snn0RknrZUH1ccnpjmwKbBfmcvFrTgEpC71ZiuUdibo7K1racuG9XR4bJIOjYxJHRfwfiv260ypZz7s8cuuewNcHIolnyan2N9zKYmPdHM+l+sCsd0E6/HLPpRpECnPSrExPBaBFSsEVpWaf3/J9z7xhVsLE3Bp49jwwW20qlZ1/ijlOUu46jVMRYeJQkSowzpdUVj6GcvRctNiYspQbOrMaFZWK1+G2vcmDpaqwTpDebC1MqPfVziemJgOe0odLE5P1Gjb+afT/A3rJLCioSGq8rhz/82/5XGGxxx9SxB/EWsUa6q8ci2grWedSkMb1rKRgw8MFDgw5R6DpRQf28nwVhqaNZ9K0/i+B+jBW39CUxMTlMymacW2M+js5/8ZLdl6ITkFDqiq3JnDfAybBxD8mV+dALIPKB8kCpXiII1egivIqDuLwmAKMDJy8XjEQafTNShyWK4AZelUEk5rpaaBFduC8pHdvxnJT//4+l9RXmvbOM4xawMrYMfS1HbuxyfzhfBxezMtLrJYuUlxELJkwULq7umlWqUit+jS3MlXrVlHm9es5f5UoeLUsPxyDz9Zdly8dwkrTqrfGNT0c1DqPVZ4zgm/BtTGJsD2sVI0MTFGnZksLd5wEpZWOFDjfJku1acx++KBMJHuoFWnnkNnn3EuJVJVKh3ZQ2Pjo7R7/wSVi2XatO0kSnJA4WR4FpVIcRkI+AIJjgI8G1EukcvHlc3kaM7QfFq2ko9t22l02ulcJpd71unn0mkcdG3atIXWrN5AK1eu4eBrOc2bt4Dmzp1PAwNzaKBvkAYH5wn198+hobkLaMGCxbRi5WratP4k2rblFJo3xPXI++rxDvT2dNLWM06lSy+5iNavXyPjMh6ELXKQdWRsivetTFmvQg8+eC9tWrWYnvO0J3O9J2n3nmEanypSnoOrFAdmHeka4XWFUt+oE65TU60oE1Bv40dwFXAgxcFVggNMzosJLH4JmC9gtUrlss9ZWI7+Y1KuSgmsMhk8Dxb8esGCno9+7AfjXJFtHCueNuhe6bjO5XzR78Rpi8JUtkLIWro47PMWolkZQAvfZupmyqbbMtC2BpcWeVRZTYyW6ljLErAtblbdwqGxCd1BLGD7WLE69cnn0IING8hFp+Bxbun6dXTjV79JxbFxvcqrMzCqPKmrslu5GtBJp2+jBVs2cl/jToG8AuyEpghicsQOf50KkIL0PvNY3DU4n4aWrqTe+fNp60XPp40XX03Zzn786kSNhWFeRsiaHedUBz+K533F9iVwYpXwnIZBleZlEIGg80pi81yOKVdSyDyedPVxflxGUQbyA+A1a/hamSrNAivOVJk6cHtPYuz7//pT0j9xbON4x6wOrM5ell3KYcLZ3O67dZN+xMAv19Ah7NWKEKwrcdAxODiHFi9dTj6WmVmH/oMHrDt7+uX24Oplyzle4Yt7eYQDg1EJvvCldfxqD52vXrR6pxNe8Gm+NZjgAEu9ub1x+3gOCas/u3btpC3rN1OOt4evtjuJBDnyxl6dD8fA+5bo6qW1p59PW7acTLlkmfJH9tIPfvxLKnBAtnrNKsqk0+T0DUlg5mY6yOEgB+U4+Mo6Ai4HD8JzcVgdK5XJ56ANx4pVq1yug/oG5tHQwiW0ZNlqWrl6Ha1bv4U2nrSNTjrpVNpy8hm0hYOxLTyL3HrymRyYncG2U2nNxpNp2epNNH/paurngdHLdfF2O9VzCE6KC0/Q3MXz6bRzTqfzztxOS5cvpsF+LKMnaN5AL9dPhX5+y68pnXbosmdeSmtXLqbC+DjtOTBKh/mC0JHxqDPN5493NKxF/iMpK1DHOAYEV6imQlEFYem0K++impiKPlsFmPMVnjdjwh+9kRwHVsmUg18E3viMdwz/N8xtHBuuP4WSVHX/lCvyTMj2eatDC9FEISJEUe9rGjF5xnJYjqtCNCunlbOlj7i08mc0H390qtHgMUN5sEXMXD4CK7OqboDN4hmrbRecxYHVepmkyDNKy5bRxL130q7b75MVb0wmzK9X8HxVscaTFKa1m9fS4u3byEsmeDBFcBMDNhDdEZ22gG3GuCj1wiSrTdzv5iyioQ2nUyfeU4WH1PHVdAPxRWuyIOVpnQRJXIiQLtsET7KfSEHa1+jhi0FDygHPSagDa6eKnHSOBxn9CVEUYQ5MyhNGJZUClUYfZLXRK3g8YNWmDt1dzh/+7r//jNqr4ScIZnVgdc7SNN5Vd5HnOvNMm34kwK2nvq5O+TgZbkclMDhYwMV4moOSno5O2rhqlXQc+cWa56lVIw4Q0I96+vpp7Zq1tHr5Cprb10XV8hGaHD/A/bfMs70kByv4yKnqU+g+Pg9f+AYgbhHithf6Nh7GjnYtBQRXeZ6R7d6zU24J4gs7frlILraNGZEUqokDIqdYotzgEG3gAGv5mjWUDSboe9/9Lq1atooGezvJ486OB93xi0KHgykJrDjAcjnQcTNsk5Qpq1IVBPEAgTcEe2keW5NMuO1pEesIK3UIlITnVCjJY5Pm8TAnB3B4IZ5sH4MWBjjMNBGwFgocqCRp0YqltG37Ftq2eSOdtO1UWrVhC3XmcvSLm39KkxPjtO3c8+i0U7fQop4c7TtwmB7YO0ZZDro6TZwJWG0CLOoeD+HiGXY8lyHjP59Hri75LmC4WiV/GTp/WIxhOAWLiwweXE/h/Rc1+tr//Kr4A+XQxrHgst7EqXzm/yDhOkMI5Js1fFE16Fmhdc1MzdBUbSlbZFPQxgafJplCVasCH05ZMxUWU0XEJu4GGEdGJ3H7Pu4UyC3yM5/6JJq/fg2PhXxCcFK4c6w4aTP99KvfpRJWrTw1oVQ5uMtyH8J3PpfwRGf5WadTKoOHnrhDyc7Ht8GyGaOMbEiSmF5EzWNrRkaKTsvjn6RarVK9c0YGhLf04QEgRbkgNoSkzIrH+GQUGsgmKmbACwyDVJG44APQHb11syh1edbxBqVJKh15kK8B0Bm9WKhamHho/NDo/73nltqYVrdxnGNWB1aXrc5Nl4Pgydz81mjVwwIupHm+kA/19tJlT3oyrV25kvbu20eHjxyRl4JiEALwDE6lUpEAa/HCRdTTP0g+y6yQVR432yXBCQINvPagu7uXli5eQhvXb6A1yxaT6+fpyMhDFNSm5Jdw+PAyXu4p/ZYJq1ZlDq5KtSSnHvvgGSDMpurAvmJ/Dh06SIXJCVq//QyOBvI8QFZl+3XoQoFymRweeAYXraAN28+kZfMHaeTgblqFNxLjOa1ct/IDMMiYAYeP13E8efgSwY8EXkIcDCWZUiAOjjjIklSvdoneBE1JzseDipTBdaL2Se+XGdDMaGP2V+xMiHgwC+XgMJNJUjqdou6+ubR87QZav34zDe/dTWNcD1g1W7URr6BYK8+a3XkfnnUrUlcO9RturV48oHlcDCo85cYzVeWK3g+GvSvCxmWwYDgLvoDR3Ynz5QzXnOonv/DL8m+VRxvHgqfMdV/EF5JLuTqz9vmqM3WIqkHPipguFBt8FSJtwcDSRcwtfJup48pQbFGGQYO5mT9D7XcT48MsCxfu8Wl8MaDRiPe3nfP0S2juyuXcn/T4w2OIy+Pi8C9+QcN3PcAxCE9AMAPUJ6xQdXjcCmjZisW0+rxzKZ1DYMVjo92Rmu1I0xPBiOtFNK2DKQycYnK4DZNqhHZGaDIMbDZpCAsfiyQLG+yxqxkfpkh4As77qZ6zgsKUI39UCpbH26A0QeUjD4XXnLoPXx8qU/tGHtr3tff/ujZ6rda1cXxjVgdW336gWDpnWXIrt95tHPQktfqYgdtrOMALTzuVTtm8ieb29dHmNWsoxcHE7gPDskIUBlec4p1WveyzbMVquUUmYF+8AgEdQYIIWZFRAUY2naF5c4Zo85aT6dTtp1F/R4ryk/spqIxQwinKRV1m6rgdKCspnrpFWE5zyuXyoGAHWBJcMe3as1PWiFZs5kOfnsaiC+GWnvRdGxgAAQ6ikrw/i1dvpMVLVlEym6Naforwbim5lYhBSki5N8IqWAYOA+ZF1LpmvO1vyre3I7z2iehZQF5UEgItBIJcWR3dfbR0zXpKYJWuVKQM13+2q5PreANtWL2SDh88SKMjBymdVKt4YZHMGB51iA8tY2INYDNi0w7YtIHFimBkPPeGZ076ej3y3eCBml9655dua88ojxUfWUqZWsr9E26iJ4ctxNS/ShQigoKoWjlpNtRE/Oqwz3GImG7GMljXTN1MKaqmzgxLH3Fp4a/2u4kxpmpVFsaZyTy3/UpjGVMcWJ37jEtpcNlSFVhZXXf5kkX08+/8mEpHJrnvcV7+jxX+IiaFHFjNnz+H1l60gzKdPA4hsGrYx8btycGEassenhw7tXm9Y+LHZJvs1IborAOSfLYj2+z9EV6NIQo6b1iEkZHavE6FVTanc0CXo8uytyvb4UB3eoRqE/v4/DQJrMqFQ4f27P7Cwt/URtqB1YmBWR1YAecvl+Was/hi2aeb9TFjOp+nkzmQ2rH9FEpzg64WipTNddGaU06nLVu3U8rFSy3HeCY3TXjAe2S8IEHXllUrOVBJ8jWfOw0HUm6WBxM88Sh9Bx0Fqz0c53HA5SSyWJuijnSWVq1eS2eedR5tWr2aslmP3NoR8oIJHqCKHDeUOMjCvSnkT0hglS+lqFhNiQ6/JETxHj7BwJ31nnt+S7lUhpau28jB1RRvlrfJwZNA9kF2RskAbrXxMSR5PxAIeqk01abH5ZagergS0Pkkrw1LjttE1DqbN2jqrxHyfOZCPzUY1WFktuP5CjznwWJ3ZzfXYZbHJBbwS00OvPqH5tDqlStocvQgDQ/vJbyIFBeSyCbZHTo8V6VWqupW4bQY4esuAsggPO/V0SGvfbjpZR+fvl6b2zgGPGU+beeJwkv4Ij2vPnXQMPWuEoXYOQDi50Uhmjl0aerbooyYbsYyWNdM3UwpqqbODK1vMLfwV/vdxBhTRUQWsOqOXwWW8ZLQCAK5HX7R855LPfOH1IQGwIY4UErxmPXQj39AB+/bJS8UN7fNy9yF8JzVggVzaP0lT+ZJDo+F+EUh7PFNiCKutOWGDAzWSVnoqzZa+NoIxVheKYtJAiE4YezGNjC2ggdhTIQMmPx2PgC8ZgHRGx1SfJ2Dx+1uDqwiY6xOBUr2xw9wcHVIxqY6NF8tH6kOP/jlgV/5w+3A6sTArA+sTp2fGOFg4yLPcZbbbXwmYFAoFEs0p7eHnnTWGbRw3jyqFovkIOhI88DAY0qugwOsk7bS9q2n0JKhIcplUpTkYCnpJmmwv5f6B+eQz1dnCayQRwo2nRKdBcS8xwEPAiz2kdt/3NF6+wZpw6atdPrWUzkQWEn9fR3Una3Jg+ZObZpK+XGOH9Tb0Ss1j/LlNOXlQXdPVqc8DgIRaN1912+ov6uXFq5co75PhUBCgquj14TsdzLNg2BJ+LCfG8j+a15gCbApJpIII7xJLRi9gPcvLIMR8dX7LjoMTiIxrGPCACakZfFj4mPJdPfQ/IWLafTQQTp4cD8lmgRX2DbcKxxYYWLesCtajvDGJ5Q5qMrhF4HekcCv3fCl35R+rCxtHAsuneO+gC85T+Wa5OhYK21YupBt4ieqZvmhtPQh29SX1c30zfIDLXwb1M38GE23ZaBtD6+smHEGEau103kOhvSCuwFeDVDhYOqiF1xFHf0cCKBjGIDPZWkwm6PbfvYLqkxOy7NW6HZVHpAKHFj19XbSpqc9hTp6urkf4nUHequxfWmKiA8EUNi5GeAtve1vAq4ZKxUwfvhjlY18GKdN4CMynKzyxB1/LMIAIjC8pYvJTq5XPVuqJJ1Y5fP2q6M7yS9NsNrSG99aZTI/fP/n+2/1D7QDqxMDsz6w+tmeyvS5y9MnBYFzMrfP6FPnM6BYKNB5p5xMZ2zcqH7lx0GGm+1WQQYatDx8U2V1huYuWkbr12+k0zdvovXLl1BnrlNuRclsxEtxYJXjLFxVmODYHdPwIPaX54/wIDh+eccDGd5FNTA4j1av20Qnc5C1Ye06WrpiKS1ZPEgL+tOUTVZ5P6apVp6gUjEvrwOYKnjy/iZ8MgcvGPj1b26h7nSKlq5eTw6+HciVgPJl+yHAx4n/YlUNKeTITMmAdRG1JcgxChNL42B9KxMQlsODkM2bTFilCgvQA1YDWGcGNQ6usj39NDRviEY4sDo8elhWF+3dwFiMW7C4FYiVK9EbI8OWw11iGB5bwvNVvV24hRvcUyXnX7/ym9IBZW3jWHDZHO/PeTJ0srl823UegV3/Om3qx2gsQwvRRCEi1GGfb0FMnrEMluMqQROlqJo6M7S+wdzKnxG9IGvEVCLyH7wgtIC3r1t5qtUKedksnf/8F1C2q4vHHayea8CPg6XukzbTnd/4Fo3u2i8XBmzTZ5rmwKqnq4NOeual1MmTVfk1ob0/FqsQV8Tl6L5Fgd73MCFFxfNBZpJvAeKywU5YbcOtOKy4SSbdOk2gFIcZcyRhX9sPPMYuTp0c1yceuQjBZcs+yR/xKx+6m4IqT+5DmwG+QlErFo7c+4m+m/yD7cDqxMCsD6yA81ZmcJ08gydRc3SzbgkMBvl8gZbPn0fnbj+Feju7JIbycjqoQoeWGYwm9C048MwMv2xLpbOUwG1As8zLQYw834QZjwwGnMeUEZFBsge8saRaxWIK8KsRIHCps6uXFixaSmvWbKRNazbQ+s0n0UlbNtK29Stp9bL5NDTYSV057mjcAXEbc2IiT+NTJbr5F3fQxJFRCSZSPg+QXBFOIsOb4m3bwPZjpB4sBw9f22gAJ01GNnZbF/IMwyMRFnakig0R4SFYZ6+ZfxyRk20JHGDm+gept7uPDuzbTeMTYxxcqfd2yVb4DzYnz1nhdqC178LVxdg2NDgy68i6lOvwqkHgf/2Vn5n4gLa0cQx41xpa57rOH3BgNR/npBXs09AMDfaYonn+qDaUmjs3V8eULbIqsPFYygBE1aowrW8wt/BXTbrRiNVb/C5kmsms48K3VKxRF0/yznr+lZThiZpayoVRE2YgfT2UKRXpt7fcRlUuAE8lIH6YYNeBgV7advnTdGBlVqwMRVmFiMCiLZs8RoeUSUT80R1Z/akjFJmZcSWLbdhxHrPxI6Rd3/0Z3fiej1PloV3UvWCIEguHiPJcQc06P/KJXttCGbB0Rs//nWwnEX5RHULvkyT8p1am4oE7eW6LPLZNIahVCuMHH/rE4E2VdmB1guC4CKwuXFLaFQTpHTxobEDTnAmwVyplOm/bVtq6aiUHKXjRZqf8oi0aBIFHsKF1CJwSSf1gek49p4TXESBAwsoPOgL8EYxhBmR/GT0S4KBslaBch8tUv67LUpDAg+QedySshCVkZWygd5CGhhbTihWracPGk2jrKafQGaefRuedcSqdfdp22rh2LS1eOI+Dh1F6aOcD8qFoORKfBzfchsQ+m+01g96PRnuTDPALoXlbJ2w8X1zWsNURFwzoRqHPZmTwAoxskfHB4ASWZ5098+Zx9Xu0d/eDPNbzhYDrAiaUjlsi8k5UDqzis8TIYTJEDHUBpbhK+3sT8HugRv6/f/WO8n3a2MYx4NIB93Ku0GdwBXaZ8xGBfS502ujE0LqIqYmfqBr0rNC6iKnBTyHeJgSWbsYytNysiLhSxKaODEvf4NIij9rvuhETS7ycHHEDWr7S4ReBNRpasZJOffbl8rypWim2AKdiiebxmPPTL36dJocPEaaEGNnwvtEBDroaA6smiKhb+BwVaDXNYJcX92E5NDOP8YL3EfUxcttd9KP/+hoVfnU3Hbj1dspl09R18ib1y2R54ajOI/mUVJd1GtosnU7xGAjhUWC9TQVOwfK1wc+PUHnkfr50mOuE9jGJ71f84sTHun841n7G6gSBHRHMOgTfuyYR3HJ98tofULVYKn2/VK4Mm2bbDDKoFAq0Yv58WrVsKR8dBz7JFAc2+vafNHqdgkW/EEAwYJ7zYUVIAiLr3nmNO0kxcGhyMk9jB0fpyPAojY1OyjMIfg6dC6tIKEuXBx6dTTqcKwGavEuqs5/cXp414evouQHykx0UeFkODDLUlemiub1zaNGCpbR27SY679zz6YorXkCvfPVr6crnv4jmz52r3jVTnKLa6B6qHN5N/vQYBRUeTTELlWOyj8eCtWsKDYqjw7hLqoVIERAMIbF4IB6EmgR6y00r62TKkeUoZhGg8YVgy8mn0UlbtlOpVCG8EV9bxCdy9xP1os+3GRcNhOU/eOYtlQqot5sHw6BaqJTLX3v1Zye/Lk5tHDM4qD2NL2lzTD1LF1CsgiUYNn5OBFpnTGKOCAoi8p9oGVrBZNRiigh1hPltWH6GFdHSC7QsZShNHdpmICL8YnqB0cFuiYKIUIcqyxibODCgLfEkY+HKlTzG8KRQ/G2gozAhYOrI0dkXnUfJzg4qoyOpLiXbkEDN7lMhmiobIX04hnB80PskLkYHsD7U2bB9GA1mVuDHQpk0LbjgTDrrvFOozOPDxF076ca3/Sfd+/5PEfXi2Si+Rtj1EZZjGKTxwgGlwzVHPvhsEJbFqbABVSf2W0EVoH2Mq0NudqCPK7+NEwWzLrAKvnxNrvzV604JvvnuVwWVwX/xD5ffH/z04+9941+89dT+3n4fq1GtgM6Pt6GvXbqYFnGnCXxuseZ1A7qRqw5hSENE46Nhu7ANZR/etZe++/HP0X+86R/pb//orfSG17yF/ui5f0hvuvgF9Nn/9w46tHtYdVaUZZcfIrYBvGyT908Crb755PYvIqdniPxODrZyfeSnOslP5DiWSJHnZjhuw9vMOdjDM18I0EBYpeFZV1At8z7yKBhu1uyDIQsxMQLZ9xhCnZ3afppvyBvzMXYz+ECU6IcJOlM98NOudWi/EMzjbcx8yFu2nEorlq2i6fy06FEMipNYjcs3xdqADq/jQHsqlwssFam3y6GB3hQleBCsVpybEunu/xDnNo4Z16/pHOQL8Equ+kSk3uWk1E+xQOsMhI3pBEbHFDGHTB1ij+uttiV2xVpMHeIa10cyWWJML2DZ2lwdTXxF1UQvsPQRcwv/+n4HsogeB4bNhatWE964HD3AWEc7dJguvPp51LVoAfFUTVzh4fPkUQVwrWCVEykyVn5ToFz4gaxtHEvWZrDHj1KRsvMHafOfv5IWnbSKsD7ljk3R7Z/8Cu38xBeI+vuVfxwNKqNAGjNK/lZ1E1B5fC+7zHCpdVzXTyy1Hnpr43hHQ/P5fcL/v3euJvJewx34KieRXCA/TTWdmTvA1/770/SjH3xbGrKH23AxlCsV6uYZyrOffCFtWLOOJyyuWq2S2QITUodnbEiFUAZ0MTJ2VI+WsRvyQDpWwLA6xXKtUKThnXvo1ht/STf/+BbK8IX+ua97Ga0+7wyiKb7IS4dDGZxIqmUR47wwOuE0zMsbwiqN1AOTdlHAvsFm2WdEzB4RbYH5UNRMOKgaG/5YvNm+nTbjcZ8Nn6xHRIT34SAYxHnAR1OnpnggRODMOuhlBQ55ecwJZSYMj+BlGZ/tuSzd+vMf0ne/g8UlvH8KL3J1qFTC26Zr8uwVYKquxtsql0vyLqyhuQM0d/486h0coJ6efvmkj5dIlvp759w8f8X6bwUTY3v4VNy2c9/oHctfdi0ezGhjBrx7rXc+n773JzxnHV+LVZ1H2qyG1kVMMb+WeYF4/iZ+zW0sWHJznzrCrmkjppuxDNY1UzdTiqqpM0PrG8wxBdr9kYmAhkfRE4zRpwPDVbrmkx+gZaduk2cUVX8EmmxwyWK64WWvoxu/8L88ptXoEKtWrV5BL/3Iu2nekoX46CBna5IPfdHAYqN6wzfTAejjmgVjxg3R2XKMl3y2zpYZmQxN3vMg3fj//RONPnBAHqdwhgbpwmteTV1nbuWAcoQ1yGORfoVNRBYeek24TOA9Vss3EI1PYLbGBbMS1cPkTx+iqft+gDGFFXGEdTjupTInZ1/4kQeZ1zvcxvGMZr3j94LC19+xLOl473WTiac4eBDJ/tUKOkdHJx0+sIc+/skP0Z79e6mjo4PV9TaIJdmxiQk6a+N6umzHDurqm8NavmBLgKRTXMBFBq8DLFRBGEwh0NIyfgWIwUNsRqf9TIpP46Q5SOBAoVos073f/yntvf9BuvCqy9nMdgHyMoUpYPG2ziDUAbZep4KI8DBh9d1IN7YF5kNRM2F9w2brjGx0GHyEUXrImEbz4Dayaw/96oc30gO7D1ChUOahzKeOZJI2b1xFJ+04lWOkFNE0B6X2gAYygxoGP3vAA8/B2vTEEfrGN79Ed9x9B3V1dkkVlssBx7fqG4EAPkhdwQw27dG6tatpw9ZTaPHy1fIxaUdewKr3VX7MAMJKIIcHFX83l/cZNv+ne8lr289bzYDrVif+gnvOm7jLDOhqb2iqIjZrvqyLqJv4zJTXShSOKX80YzNTHJHuCcTkUGyWn3XN1M2UomrqzLD0tovrOTQyxnHCEX3rjoFfBOa5m/zdV75K/XMGWWFW/ZsUjj4wMEBjt/yKrnvdm2jywV00zuotp2yh5733X2hw/lySCVBDJQDS6RUsNiqgj2nWMNhmCPQ7zYa+SMHE0ogO+cAzK7yRmcwAkMvQ6C230/de97fkFavwoq6TVtJF1/8/WdmSXzuGeZlkjImNNXpcMHxpdIp+/sWbaMWTz6GFl56v3nOBX6EDfC4KD/yYalOHuLq4vprWGeuSuVJi/pot6Se98R6W5AjaOL5hrv6/d6Rc78/chHeBE3AUZAdVABpkIU+Dy1bS0hWr+RqtPlpsA0EW3iG1cP586prDnT9snpy36VEaBzR2Q61gbLqjonNh+1hd4WCODh6iBO/f+nNPowuf/yyqyZuJAc7XrNiZNnVMeLQFWPlbFnWM22jqFlPy+SoXSvTzL3ydvvXh/6J9v76TMlx3fZkU9aZSVDl4mL7/qf+hj/71v9CDv7yDByQEtTpvCChsssCDIt7Ns3DJckp4eLGrr86udlNjq8/j5jQtXTJEV73oanr2S15DW898Eg3MWUAOPuE/zlejCb6EYDaOW4pFHmhLFXJqvuOkEkuClPeGgPx/8r/9fp6yt9EKjh9s8APqMb1LEBG0GNMJWNeQL+YnqiZ64xsxRQQFEZs5RROFkIlCtm8jkskSY3oByzKEaDFEE19RNdELLH3EzIJdPobOYiGg+UtXUqK/jzUR70YgA/eF3nPOoPkrlkrwAcrwRBbjbuPBHydAcFTmMWfLWtr2iiuJQ0NK8qFO7jxAD93wv0Som9iwclRwfZQOjdFvvn4T3fQ376bb/vZd6jm17i6x+ZMHqTqpgypBs7rj61aq06U5i5o/s9DGcYlZEVgF//fuzdz6LnAcNxvOLuKAvlKlU08+jQYH5lCRL6b1Bou7SlUa7OmmgXlD6mVtDb/zPtZeAz/LN5ItXgbLspLFKT4Wmi+QGziUTPP2Ww5A8TJiaGU+SrbHBo90I5xPsrbOj7epr96+hS569Yvoir95A73ozX9ML/7LV9BL/+qV9Kq3/RW9+j1/R5defQVPKtP4pQIXFSurZdFskFuhRENDC7ltDHLbwK0O/s9tAKehyuemyIHvti2b6aWvfB1t3H6OfCqHphBE5VXbwvZsssH5OWBIccB3SVCrvE5r24jhYwu6BrjulvNEPYHuF+kC4A0Z1pJDsAx9RG38LKWwMZ1A6yKmmE9oi+i1Vuu0ZDFRyD7G9THfkI3pBSw3HCfQxFdUTfQCrbfN8f0qFIjWnnwKpTBhadjpJsCrF3jyeMZlF1N6zoA8a5Xp4sAKq86YVM5qtDg+dOkyT5S4DgaedDb1z+0hvInFnZime77xM/XyL3nf1THUD3x4jAhcjwrDR6iHNYl8me664dv0rRe9kfx7HuJArYsqh+7m+MoaS5oUjQWBRK43n6Z0eYbhs43jDLMisKrV6CIncObP2OlxsZucoCUbTqJlK9dIIzWrVgiwEGgtnr+AhjjoktWkSCONNW65eGr+YQMZbbKAcmWpmAsGr5Q6PVbY/s3yPtzyWuHRlvMw8nN9eOkk9Q300UBvDwc1DjlYdkcAxZSoVqivI0PL1q+kuUsXqV8uhYExtjNDPaAFgyoVmtPL5fcNcPzNQS6bcSukWvN5ElmkU7dvo+e84A+oc5ADb9xqNKuK0hYsarotBpfjem4n7/nF/tf+eZHWtmFhPFNY5wQ0ZNcgukJDt4asdcIaH60TaJ2QEhWMYOkb8gJaZ0yhD0jD6KP5tUJIqYVChslC6GrrjR/0lhgVNJgPy9AqAQRDGiLGdCG0HgmebTPAhRvzhpPOOoPSCIwiE9dmBTHQD0ZG6aQrn0UDSxZJYNU10E8pvIi3YcL6eAPbs7cZUGXsEJUO7eF+j0c3Hg64nHKZugd6af2zLiGeUsnQkR8Zp8mbfy2/iGxVJQ3gKsLLU0fu3SOvpUjxkNXtBjR57y767xf8Bd33L+/moO0IpTMpcvHLwxDRDWCMSnTPLQSBU+Yij3XrbcxyzIrAilvTOm5fndHRKQZz4auU6cztp9P8OfOoVCqxinWMcrlGQ4ODNNDZWb9oPmqostt4BGhWdRjUEfTgGSYM0JBBkKHHJ4TCNoACHkb9c/6OXAd1d3VzXI1bgfjotc8xVJ5WrVpFT7rscsp095M8H4JN4LYG2o5fo4DbFF5XEdTQbnhfdJtqAPbNocFasuN0rWnDhuNv8B3qlTNoTqMGqq6he0O2dMLGdAKtkzKURsESxEX+iFiHpQtZS2cgqgY9C5YuNEV86mh5jBpgQzHuB7CumTquhNj0WAHW4XcgZlysVqqU7SGau3a1+vByJLCaAVj17e+ljadvk5cdds4ZpBRPjmTi2Kp/HAvCfW6280cBDjqR4mMq0vSuO6lyZB/LeCj8WMvi/cbqM0dB3ZvXyGc8cCTB5DTt/cVv9I9q7LKYb1k07tw5dOShA4Q9QDlYnOrgQjsKRfrlB79B37/2SzT8s93kVV3KcNDmyasdkLdeqJvM4SPOD1IhP6FVbZwAmBWBlUtBP/cZtM/m4I7sl4tUnThM1YfuoiUdKVoxNA/vy+FxQg0UuE52dXfjy7l68HgUnT8OU5QZzTCwoBeZ2hP9Ubb3GO7O7MSxHuBjWRFWWTLoJmW1C7N0nJHpfIkDrU467dxzae7SVazAQ7f4hWeNavlxqozuo/LBnVQ+cB+V9t9L5f33s26/eicYbvHGgUJ53HT8YIVwbUThBNu5cvvDRQ2khtfAaZLuYsPyC9m4jwHrI6Ywg4KIMZ3A0oWmuA9DVJZvKGg5NIVMI2Y6PiAUY3oBy8iPEczHhMOgia+oGvQ8oZBJi+od01OBug2IZ4hMUBUrpyUOHaYdL7iCuhfMp3RvF4+xHBjY+/Q7QWxn+YCTeMs5vk6x+y6eRBeb99VWQIXx+J0YGqCO7qS8fsEplujwfQ+iwlVZR6sfbQ94Ijh9eEwFaNBpfZKrqZuLye/J08/e8wP6+Xu+QwduepBSHKLilipevYBX4/i8vczgMiIv87/O6S/CY19tnCB4GC3y8QFfBF0OUryWkyDWV8cP8kWPL37DD1Dp4C6iI/tp2/LFNNTXS+Vyhfu6T12dHZTr7FJ5ZFal2EcH04M4xfMJvRy4zZ1L1MNTQHTuDt7enDlE81jXyfJMD3e2UJ84ONYDfDh+R/O17DjnCKo4uML1A6/GKBXLtHbjSbT91LPkLctBrSoPk5a5HSGYqhzeJcF6rTBJfmmag60xKh/eLSSDbAN4e4GTdAKnVyva0PjshZ0bXM89PeFQSgLbCHG1mdOpT5nRhTZR1iluNzSTPZIfCVJNogA0b9tCu6aQBa8pIjDFRP5jERKtD+2ijFLIgg8F8AEtWL6Sct0Zbsf4tJYyCSw/oxSW/4DwvinEPtokLxc/7UlP5vmmXm1qgORWrA0MyDwRyW3eQGvXLKeBuYNqTDXBWQSxMiLF2fom24nomMfzkqY8MbEsqfwRYDXOw+MC02NUGdnHYzOOTRsBU2FChgGgV7KXzVDnvDkqsGJVcWRafqyiDtL4AcpfEVCXUZ1+pSY5UIbL5KB6kHKS5V3sYuXhW/fTz9/xA7rxvT+m4Zt2Ui6VpmwuS8lsD7mDq3bxRO1TfEzNKraN4xS/98BqRvAMycfKAgdSfmlKVqhcDnCKlQqtWLyQVs6fLwtHeMljR7aDY51ObtG6I4KaQfcbIfBHA8rr6iI/naH7f3AzffKv/pGue8kb6N9e+uf0zpe+gf7zNW+kb77jg7Tv13eLH+HnzCncdTeFt9qRR4rHqrzHer9isItHHeJE4RkPEGRTPUfFUfZThiMuDAMhD7bJXAclkwnK8xWlv7+H1m09iRycPx6ASwfulxWq2tQIzzarPDn15GFWhwNizCJF5n1DW/OLE9L+GoBnVh33sbrXfMKgVKi80CFnpVzU46dMX8zUP2EVWYBLYz5NFkTVRA85oo75iBjTCbQuYooICiI2c9JygymGYzk+I+JHF2iLp51/MpXKfOmXzGEShWRQrIDbbw0v82QWtwEzPCSuPvM0SiCzHRQ1FNQEWPkaH6dnvuz5tGjTOpJnV5sehIWI2GojrfRHA+dDV/er5GLig4nSFF4GoctrKLbFdjgiwoP4uf4+NXwwqnjNPN6gLuOSKS+e35KZxastuub0hcEZdMgOXmQuEnIHDyMZNg7f9CDd8v4f0Y/+8Zs0fPNeypx0cdVZtPAa2nr5Q+zWxgmE2RBYoRnq38fHEVBlcowvghUZaAzk9h/TllXLaU53FxX4Iuqyr7yEDX5H6/zNNxYD++Bhzd5eevC2u+jtL/tL+qc//Tv67ue+Tr/+2a/ot7f8mm6/8Vd049d+QJ+77sN07cv/gt76tKvpB+//BHdQzo5vamUyvD/xKj7atm37sezn7wtH2zceUhBgIqjp6aFKrosqNYcqfH6qfM5qrAtw6zbHdYQnP+WZJ521Ac22ZXScyhWHM/Ng25nNUpZpOl+kpUuX0YbFC8h/4HYqclAVcJCO50wcRwVQzSB69vHlnTZxcFTFTTJw/DGtaIPx6SfTgko1uNAJgk5zG7BpFxSduuhrVjN1yKmM6UI/Sy9sC7+IWusMhI3pBFoXMcV8QltEz4LsdCgpgAmFOmY8PgNug/t376KVm9bQ0PwsVfWPdAQ6f7wIUwaCqhr6Av+fmvZpzdZNlFm0QNp0w4YjYkOJsh94JnHVaSdTF24l2vshmKm8OGY0HiPQN2sUlArk82QafVVaE6KYsHjDxLdnyTgurgu8Foc5gVSNNN54Pgu2iTMgsFpy1ibCW4NRjpBVhJTNPETMJxFgJfIVOnL7fvr5+35A373ir6Y/vfqSyZ85Dg+CbZxI+L0HVtw5At8P8ERxvNeyCgEUzyJiAwI6FL4JuHzpElq7ZDE3YIeq3NnwaReOwLSXAeflYlTzPhbAjzOkua0z/fSTX6R/eulf0p233kmZYom62MqTQOqwKMvTdA8PQN67k677p3fT1Wc9nW645u105OCorHTJc1/ozMeCVrsZ0R/rsbSClb9luce4DXHjPyYFsEzf00X5Qpl+9InP0z885QX0qpOeTC8665l09WmX0x+uv4j+7ilX0//8/bvpgVvuoCkebPxMloOsHOdtskoESBswFIfW83nozHVQNpOTa8CcjjR15EeoNLyLWwjbcQ6O9Tw0A7JTUODt7NOaNhh+NfN8v+qvxikyFxNJODUUArxWqn9Gp0mjIZ+B5Ses8dM6gdYJaZVyVhSyhrGhdcYU+oA0jD6aXyuYJFGaOiNCHSY/KITxYypMTdP46ASdfv4mGQZ5kFQ2A+bNdmyg3deqrOUgIV8gOv/Zz6EMJi1hUBTLEREhGLLBctMdtRDPclQ7IywTKZOIMlhrHn8gi8CNi4+jXKTaxAgHRSX5AH0ii9EYYz58tN/RwI0UP3ApjPFES6uSuMmAxz2aQYrW+2H2mVOXJ/yDK+dQLoVvyCqTrFax2axa2YTsCd7VNG8mU6xQ8bc7u/sKhc8ccem733DpZV8lWvo9dpHy2ziuEY9Cfi9wPXeYL3iN7/HA29Fx/7zJxVCe3SiV6OQ1q2jRnLlUxP1xLOViAGp0bwHd2kPSwEoLX+B/+Ln/pQ+/7Xq+cPiEV+u16HaCnq5OuvCpF9ALXv482rhlHf30lt/Qv//hX3Jg9jk6uOdA9BisTdUHl2PAw3B91Hgk28KML8NBJAdId33rR/S2576Crv+762jnfbsoV67QUKVKc3mWmOFztG/nXvrCp79Cb3n5m+gfXvCn9PX3fJJ23nEflbDqiGfZ8Fb7lmixc3zx6OAAzXNTNJfLWDU0lwfiEnvLUKd8jgIpGStaaHdx4By6NFnJePdozRMenzqH+viif4lfcwbw+qMQqEjrNKGZNzR1ka0AC4j5mHxN81o6YWM6AcsNaksQW4MDw9KFpiZ+IjboWdC6iClkoogfHyaOtZJPh/cfpMH5c2jDVvwCWlduvAydF2q08FJF1WW5XCU8GbHi/HPJkwmqDlgEsUJiogKUmsIKMhRDgyqusGXN2wd8rHAdqkyNUvnwHha4V2e7KdnLfRxvkjfdW4o1ZXNqKtfoJcLhLBx1Th8ckSgGmlQPT+rwuS1TT+H+IQVZ44eY+A9P5J1Mlba/eCvNW4eP6bvEV6AwiAIkV4xHilhXnkJweKRz6QyOGT/sJOh/pzz6668l6IyvEfEg2MbxilkRWDlBbSe3OHxcT2vq8DIdHHhx8491RAw+xWKRFs6dS2uXLJCl1koBL3uU3xorf9Oh7JYeIiZDNPcxODC486bb6IvXf5av1YGsUMVz28BeT03n6fDEFJ3x4ivpjd/+b/q3z76fXnntn1OZe8/+e/g6zEFF9PCOsj8hHq7+aLDyRYo41u3YcsyWzTDl6Jvv+xj961/9PT300D7qZzVW+ewwCQEqD2MycmCieC8Hntd96AZ60x+8kd73xrfTjV/7IU1N8bk0P0+OnfsQ0Id1ygwHVjkOitOpNM2fO48WDQ1RqaxuGRwzUCafMxefKmpSJ0HgjCbTpbu1+IRHpZa8nOt3Y1DlCzpfk0yXCwHBUpiJfwhj54xhgGV0MUjZcb3la1jx0TqBliP7pnUGIsZ0Aq2LmCJCXYzm14KWQ1PINMI+NjTZ4T37qMoX+s2nr6eu3rTcEmxZBmTOVKqqtj5+JKALnnUZZTBJkYg3niGGo5ibotl+NCvoqGVjn01hzNsVKS//ZZ4jkdrUEZreeQeV8hOUGlxMmSXrObji0QV3KhrAeXQRClpGeTWf/JFxKk5VZSwKUgnqWTRfjzfwMxl1nhAQ6gEq7pAUxsco1ZuhdZdvodUXraFEZ1I88GJQHJVZrTIPteOCq2M7dfHVPJKkQxszLl3D/P/UEvT+LyXppV9M0dprZsl1uo1jx0yLML8zXHP107r5gnWx47n9kdGFm5vrJalamJCfwMcvkFi1SngOdfIFfdf+YRro6qQli5eyAZ2RWzKWjpFHbg8ilaaudUzwU82/rstmqTg6Tt/+r6/Tzb+8kwbZasPKEQI8vkO386E9dN+NN9OWTeuoY/F86pnTT8u3baahJYt4cJO5DP/XOU1qSmqQwz8aNs+IiQrNlHZ9ajSoonVeFzVjDzSSIGUSUfPY/8FB+vo/vJM+86HPUIIDo5mmXBhnTj3nVLrkNS+is5/+ZDr7nO100qkn8fl0aWr/AVlp6uaLQjJjZpFM2K5s2+Llaq5l7AcPdvuH91J/fzetWbmSytPTvGtNK6slXB6sk33zuCyUqcFl+DV50dV3vQv+9PNK+cTGv52BUNq7lvvRtuKUT6idmZrlTGeh9SlSF6gQTfya5o3pRGzmx2ihFrS0WYaQbeLcPH9dG7FbAsa2TMahZauGuEE61N2TovvvPkSJJs8iGhE/7hmbCqhY8mksH9Ar3/631NvXowIr05SPpbIeEay+YiB90sDiQ71OI37o6xqih+xQUC1RGa9C4bGgY8lGyixcTV5HLx+b/h0JfMVfp4YXoAzoOMUMnNmxW++ge3/0C8ryoQfdnbT26edR55olJC8PFmh/KUPzplzN41mvyd07JVCqBTXqWdhH3XO66ODdB+Rc4HuxaL0mkDK1LGkTnRTNacKhrrRDm3krl/Hl7Vy+epz8/AR1XpWk6bU1mvhBmLuN2YrZEQm73l3cquR77BGgpaV46OYOJLdmIFtQq1YlWjx3Li0dmkeVAncKLAvjXrntinxha46WEQH8OLC6956H6Nbv/Fg+VWAaPoDQaJKJd1S+NWWXhAgVK1t7736AvnLdB9Q+TPH+jI2p787hV3ECnWuG3RA02GOKpvmhjFMMDaqYokmWCJrZEYD099LOb/+A/veL36TUdEGePTtaUbffdT/df/NttPqUTXTeS59NF73gaXTVa19AT3/llbRi6wZK4qH2yC0MhoxAmuyTAwUHVUmu9yULFtNQP4fEFW4LDwO4mMlzGzmEhLGugRmoQyM8Vt6kNU94DPje0/iStxnnH6fJnBb1x4I2hHYgIjALuyULRDYrWfindTG/lnktnYgxnYDlBrUlhLaIAyM0WCZLZyBig54FLUdMlg9+tTY5Pi0TNrwIedHyBbR8JV4vw6NQJFNdxK9bS6WApiZ92nbaSupetVJWZyKV01BRgCnhkaBF3qbbYcT1IlqdWia7mhcoGQFKun8+da7aRql5S8nh60IYVAlMHpOPIaIlAzw+lPNFOsiBFVbRMXQlO3M0tGWtGq8B5DH5hFdsFAFVp6bkIXqRuKAiB1pdy3pozcVrqVTFLzt5r/GVCRACWvzXZeGoQt7SYVvYpzIT718iHdC2hEevZNv7EgF9+dQU/deXU/RnX03Q6d9Uj/i2MQsxKwIr98mv2cvNao8MAtK6LOBi2TVITjrLbVy3wBj8apXWL11C3R1ZmsRHdMUNfwwBnIas5sNtQWCCnEzQQR7Q9k4Ww+AAvw87woPWVC5Ha885h15//fV02WtfK8GVDdzWQobfPrCbgof2EOVwO8lsBCXVkzpj9DFZYPNATIYYd2mFpr5xhS0fpWAxax/MolNp+soHPkmF/QcpXbe0BBpe/vAoffN/vknvfflf0O4f3yK38qhYoHTC5Rl6BwdWJphmMmlYMqcYgUKZ65llvEtmEQfZc3t7OdAuqAHtWMHbcJJZSmAmLLNVC1wOW4cDt8oTxjaAWs25mi+Ei6oVnwLrOypyVuxTY6B1EXXMD/kkr4GxC6ngSswhU0dDXiDmJ2xMZ2TJrzShzkDEmE6gdRFTRKiL0fzMmA3Wk5BBu52eLFAVH3pnGbe0t5+7AS8e5yBWPK1MCmU+D/lilaZ4Hnfp1S8k+amZPLRuOQENlWQQK7AljF8L34bytRzRMy8i/oC4n4Zm8Eav4XrSN/FaFHmWVq4Vum9bbornP6EOvCVzwJo/Mk67fnSzPI6AXt4xn6fQK5aqCbCJcgSGt1K9X7gWVSbGuDjrpg+bypUKDW6aT0Mb5/Au1ni3VWDl8piGFSwcmmxCF9kquEKK04zQEV2Li+jlQGsTp1dwvPbPvkdfL6Xp5i+n6ZNML/vfFK35MVFX++H32YFZEVgB3FBv5uZ6RN22s4CGzBftZM9c7lhpadBxYNBZNn8edaTTNDXBgZWscqBzciLu/AcpWm+YH6khi+WyqoWiNGiUgrekUH8/PevP/oyuv/9++qsf/Yi2v+pVNGfzZirAFgNadWl8kh644y71a0CznCyb0dsyqREbYNvjTpBjOqOaiSJopmQ5VFk2u76ExZ+YHQHQ/mHaufegNCgz1GBwAKEuEYTi21xY9TO5OZc8g/Xrex6i//vIDTQxfFjVGS4GIFkGYW+TASmqM6LQibVs393RQV0c1PpyUTlG8HawWuV19skqaf24GQiqKjya+/Qb90lvaD9fxfjwKd6lfLK3YCEW1zmcaZxrfQoEwvIfqUqtE2idkFYpZ8UCYb44tEH9g2yRhskbyW98oDesYWzADtJi3VkkxcZ0Ai2bvGIKmTpEFdFrQWfUkvwp83W+VMC0LuDuUKNMd45OOWslFYq16EIu+2JoKxQD+ab4spVdtPTc88jFp73CPhCWrCDbs+QIjG8raoGGMi3/uF5Eo0Nq8fakRvIZ0uOBAH62DdC8JEiNnoEycRehysHnHffRyFRZxiqnt4vWPPlMLhorgShfnBWZ8k1ZRsZf9i2OjcoqoQ1cn8q1Ctf/anIzHEwhoOJgDgGWIrwvj1PuLJGgiilMobRSAEGWhMic8uQRP+3pSzi0nst5IR58r3l0x2iGfjKeoXd9IUMv+FyOtn2pg+bdoOf7bfxuMWsCK9cJvsNNabh+y8wCDw644MktQcxSpIE3or+7m7Lc2oIaz/KkHPgxibtORQ3ekDIpMMMdJcAyPEt8maeFW7fSaz7yEXrW299OmaEh8brnhz+kz771rWSvR9mQ2QwGNTOjikBvU2AYnTY7LlE10TfVHQtalBWqLXu4P/EU0DySVIom9w1TBQ+KK62kuN4eZKrweVl53nl07iteQd3LlskAYQC/uUzf/eZP6J67H+TAiscBc15CGIFTExzLviHlxIxIrEN5ad6flP60zbFCikl3UqJrQAV0Nrgt8WX8kOMG39WaJzx8x3kh19h8LBzg2i3XJLu69SkxEDamE7AcUcd8zKluOJUiWwEWACbm17QJWDrJ0iQfZNmuFgWWX8hGHDQsH0HoXIeoGvQsmI3y2IFHoybHJ9RKB+sK+QKt3bqC5g5lqcpGe/9w0Z4sYMWK6OkvfiGlOzvqQZVsyMDmGY078QjA+SPbAFqVafSW3TygHurQi5k3ZVquAntbhoUuVIdKrdc2HlumjkzQXZ/6sjy2gfEpOaeX5l9yrrwI1c4W2YYAY4LWsS0o5KmSb/78Jt6zmOxO0eD6Ib4OVCW4chBQIcji61Mo87gSBlcqUSnrWqUmAZmFS21PcHGbky69hov/FE9a/4/tN3hd9Hef76DnfT5HJ3+WL5HtB+F/N5g1lexc8vqbeRZwt4wmzQISx6Nk33xys92mfUWAxtyRy1KaW5cvv4LhMkznMJ3L7hwhoNMEHy5noCdHK/t76NTnXkGv/djHaMszniGewNjOnfS9976X9g0Py6/d4qVhy6muTlq+dqVaWgZk24YMNB8vwOyzbRA27ghA10zfDDP4HksRtk/I18us1aq86yqwAeHI8SzaGc97Hr3qP/6D3vClL9HVH/ygrPTZTz4hN24dYkVr9IHdzODXgPHVbPaSWWy44TpQX6LGVsFgH9RehFV5FOCBWDeZplTvHB78dGAXh+PfR+nkN7T0hMb7TvYu5NNxBmbOuDD43OilypjkdNjVZ5027RLKIbQhota6ELBHHBihjwquQnPMr2GfgEgGLcZ0ApYlvxYFlgC2VT5QxBQRFERs0LOA/1x3YWCl1fiE1xkXbpAhUiYO+M+Ec3B4tEYLFqZpw2XPIA9joD1BkJ00sHkGxKYHcTSwv96HKGKKcNs6jZghgNBnAdNg4nI9UTD5YDc+TFIZOrUzJJNYdaaDP7iZ9t2/Vz2u0JmltU/aTtTTLXcqZJPyOkV7m+Ch0+WxLKtS40f4HPB5kdt7Zl/rqNQqNG/TAvJyav1eVq3Yt04cYCGwAsGBi44EWZDtlBHXC6wUe4pgESnH2YMph87LBPRXvIef5F38nNdJH9ncSX/z+Sw947NZWshZZs31/0TDrKlYbizcXt3/9cnBTyq01gI3aDywmBpYSG46x85oPlGgieJzB755qagQ+4U8iB0jNsiagLEx2nTSOnrrDR+ll113Hc0/6SRtULjtW9+ib9xwA81jPr6XaNTA0sXzKL16Bcm6vIG9D9iYbM/wOlVKJTfoQFovNhtiPApZsMuRsixqpm/GGx9UQqVCvXMGeOxSPzVG4DTC9Pw3vYle9b730anPfz5le3vpnu98h3bddZeUFK87rFdPHBqhMj5uhvOPAU7Ojz5/AJJQhy1BAd74wgnQTJNm1ACU7XrkdQ2Q29nPxWEQtcD7ElRrU9y2fuzu+MP9WvuERiJwrnYCZyFWq/wAfY7kYV15zEpXvWkeojJ6TaFNU0sbq0IbAB1OM1KLlI8ScNGrk7ExIVEuISlllCRBaukEWmdTaIeMBKkmUQCaD20QNR/aDAteE/7gel2YmOYmiIasvLAqPDi/j9Zuncfdrt7mC2WfOAajZ7/yxZTpH5A+GdkIEN1AjAzLf46ZVDbF2ISEU0NGL4kta52MGi1OLEwiC1PnQx+lDmWjE1+k7IvqSydp7M776Dfv+YQ8W4Wxunv5EK18wdN5sDps5cXYw4nI2A546IwdqhoVR0fke4UIkuSTWEx2gIWJfnZuJ81bPZc6+rLsq24D1m8LGh5BFhPnRWB1zMTbaJpqQmyJ98RWmHgI85IOrci69AwOtv428OjDboK+8N/ddP1nu+jFn+2h5TfUn+Bo4zHArIpY3UT6y3yR/G19jTMGbqx4b0lycBEHWQiumvjxhREf29U9QnUGtDTDSx5DgCWjdVar8vHMhauXUN+C+XAIce8Pf0hfuvZaWUZGIGBKAMBj1aV/+WK64tUvVjMgez9CMG/2QdTaFh6LSRkRnaUHIsdyLND+YZkGlhyxaT7UcSos/hhCwikGcQ6scqmkPOi/l+nqt7yFLn7jGynTh1erKnzxX/6Fjtx7r9xC1bkF4PEcVkd3F6XwGaFwph3bTjxX2E5w4pg3Ay63gQQH3162k0U7TyNgxS3mZN+QyhsHnstw3Z1Uc/5ba57QuH5r4iyu9nOYTZtTEtQcKlUctVAAldbbgC5SvZaPYRuqn2XJp1ghQURglvlmeaFU/4ysSaN1vigrPloXgmXJr8W6s0iKteQQcZ8IUwdEXKenJ+uTMzfVyZNKfMKrQFtOW0sdXQnCB+jR+kdGa7SQh6sNz3k+eSXuhdKHuJSw3PgGYrLYbZoJLXylQjSF0HykMuCjU+H5CEK77sui16JBpAwAPpqMHCEdGOETV3uHOaj6OBXz6tkqd14/nfKSZ/Kgw6ORrFbp7drbCHmtN1QsUa2Q56CILxQOB1VYudKpHWBVaxXKDnZQx0AHdc3pJC+lgihzW1CIg6z6Lwc5KzbHMIcdHr6tB88U8lYa5jN6BnYZV6ISVwemjRzjDaRdOpU3+QoOut7Hmb4W9NCHP9dDz/7gInnstY1HidkVWD35lcPcOP+Hh8KD8r6RZuABw+voo/TcpTzIdPC11FyEDXgGXePgCisPYatkSEODghm7k9hBl7lQ4znlh+6gYNevlcyY2r+ffvLJT9LOvXuJ54NSnC5NVmjw8bj+xfPpBa97Kc0742SiI9DoHZBi+Q+2EQF0OrUSi2HW4m29AVTmWAxBGdfx/0ZYSslnoHlbJ6zRqyS04x1dmTTluKceYvHFHFA9+c//nNK9vcrO+NkHP0gP/vrXEpDGzyw6O6ZLfauW8DSS55MI1AAULxQy6hyZ45ETAF4HVAItJ1OU6B2Sd1JJWwjtBljR8MnNdcsqqPpCfsyHRzq/UqnV/OBm96mvu1Vrn9DgKnq5EziLwhiW0ypTuaZeuWC6HGpSqjNWpdBFqrmJPa5ThSmKmIxeo6FsQGQVXIWmmE/LfJZO2JhOwHKD2hLEBp/4BsRQZwWWDsCtoqnJEs8TcFnkflIp0uDJz6PM0FYKeAJy8tkrOCYIqMJ1PzIS0HNf/xrK4CW98s48UxCnYbkho9D0wA2MbzNqgpkqMGJiQWTbxg3HAA1LUvMHsvYFZDtMsu9KpaBlIfBMCHi6Oik/PEK3v+OjtO9X98ovJWvZNK16yunU96QzOSLF2rqVJyy7Cc+EMaN0ZFQFURJQcYtnkmetYjxeweBmErwbAaU6U9Qzv4uSHQkOyNjM51YeYtepIXSgMLiyUlarXdAwMlLhTWr5APEyIKJGsZKFw+IhuzMZ0Dre9NW+Q5/unqaffLaP/v7TvXTSdeopjTYeAWZVYAU4Y1Of4IvnzwK+mklDbQYewd1cL6WHVpDX2a/akjR+zo8GzTMFBFdqJsTNSO6bw65bk+FB5kINhK2QG3m5SMFODqwe/CUrqvTrr32ZvszBAZ7+QciEXwsincIuduTolPNOp9e/7f+jbVc8jejgQS5TDwhme7rouhwqtM3S27KwWq+EGDVBC3XTvJGyAchIjM7YNRk+Yuf65Za0Yus6esFLr6Ynv/71lLVWqhAofe3DH6b8gQOyWmWAqgPhAffzT99Mq1YuVrNHc9U22zQU2TaTBNXgAeh1PhBfjNxMjpIIwLmtwAtBOIIsDI6Bg9t/gxKgY/VTlRUDZpZE93me8wmteULjvRsTpwa14AI3CNJ4v5KpbnQ1fFFKTgsglW2xRtY6ALoGfy0Ly3/CfDa0XkirVAbFAmFeA7ErpfpndJo0TL7GvIpC1jAGWpa8ShPqhPgCnMpkuZ5QYVpnoGWTV0yawViG7lCcnhTerxZpcuet1H3KVdSz8Tm08rRzadGKLtq3r0orN/bTusueTS5ezyATCZRhStRk2DqjIBtvQs3QzA8UAjx0hjUyE/qYkY1uxqCKKZxIQYa9WRlMoZ+243dzHVmauPM++tXfv4/u//4t8vqcMvfppedtpY2vfZE89lHv97qcZmVLuZp4XCmPj3FAhJVsvk7gWoFVKgmMTLClUgeviEipO2wImjzme4a6KdOV4fycRVaq6rcDDS9lYtPIp1PsBsbKZmmEZ8TzhmUw4jpUm6kB3qU00zquubfw7nx/Xh998FODdOlHeqg+Q27jmKDO+izCtZ/7dumvr37aITdwznQS7oCc+WbgRo7XL8jLHL0EBVUEU7goq4eX3RQ3XjwEjc7AF1FurZxJE3h0AARehjepQDV4BwPUxEHy99xFpYN7qDubpKEFQ9S7cIjmLllIS9asoK2nb6FnvPwquuyPXkS9i+djTV5vU5etirPSuM4y2vZQBkJGIczTCrC3qDcD7GMDWCdqY4vJERtg7Ay+AixesYxKHHrO33IKpTtxw1Thf/7mb+hXX/0qpdkHr1jA3oEQ7mKFa+GcfnrBG/6AFq1bRpSf5jJRKMqOkx408X0IW4YvBkijl6GCU4/bQLaHk04+n3rZPpEmN90pb1ZP9Q6xjFcrwD8GrmMfT+S7wf+6F73uXddq9RMZT5vj/B33jLP55CVQy+Y8TucDmiwRZRIOPsuhlDYsWdi4ndHQpON5DFr4zeTTumyMFBpxH0bTbhbTidjCz6jx/ExHdw/NWTCXDh0YURdU28GG1hlTkmt63oIOvhh3seTQ9Ng+6l64jScFCyg1bwMNLV9MN33r53TFG15LgyvXkiMvrDS57cKMDmDeFqPCIwRahIawtsw8Pkaf42PAmIwVOBnXtY8kug/G+XDXWIAsdpNqRTgGMOGzNF2d8vzZ7q98h25718fp4K/vleeqimxbduFpdOqbXskSb6NQUOXLWGLKYX2cN9vgcaKWn6TioYMqENL/1P96HQoHHZ/36liRKuNFWZlSykC+JgFbDS971b6NKVbHDM9JLBV9M5vhzR8tR9IWOmwOKWqfdzebcGkLV+kzuNpWX5GhqWf00IEvTMtTG20cBaZqZx38r7/n9ZRw3sKzgLnhz4abQYKhgPxSnmpTo1SdPELV4hSluvsp3cEdGRdNR11UZQ0WUwUJpJjn4EliS1+3KtjQ8eVXaawTPyboc9w1szznKXO7wqwQdrwANMuEi/p0Xi3By/4gr84vPCemPGwoogcMr+3NZNFJ01d8mBrdscD2t8oyg4fYMZjYfkZGavtoXoIS5iFzfTx466+oa/3p1L/pNA5uU3Tk/vvprZdfTuO33y4fskYu9Ey8Awy/HNy2bQNd8doX0orNq1jB2jJfoVGWBE2asD3UscwuuS0g4DWyrEYandGrVSnqHCCnAzduGTgffpWL87n6dXsw+90Mnodfl97Fwf0fu0/6oyf8axbesz5xukPBpz3HWYHuglYA4AJx6LBPhycC6s061JlSVW0jHPBNVcft4Z8o4uUILF2rfNA1qKEA8T7MXK51iWzi90j3Cc/QrFi/hjpyLt36s9/whcvl+SDaYB3xvLh9mMnW6OQz5tCiNeuoyu26UipR39qLqWPFeezAzp3ddN+Pvk0rTuH+hvEiMhFlu5RnxhG9PRlHYADF/E1q2GZ2URl93A6ZyR5DOKga2fNb2nf/bdQ/dzHNX7WNj5+nWOjr4maXhT6t80rfBws9ZCsNAzPw7If+jPGY8xy56Ta6/TNfoYM/u5Wcck1WDyq5DK2+7Fza+PJnU6KLx/LJCfGVsiJjDMaTGC8rjerZ3cLeXVTGrUBcEySvXgM1vE75D9e2Q5N3H6TS8KTwsmIOM+870uJEiaZHp3kzLMvmsKIOnq9n4JnC08lVItXCQCpqndp6o4vYbD6WCkGwU4tHe0f98Zk6wLv42WqF3v3SCbof5jZaA3U2K/G3zzz1l0FGnj4+iRtxRjXWZlB6rDx4PCPyclih6CAvmUHUrToIWgd4dD60GpGZx4djp7nJMDlFvtwXyxTgnga3ZgdLyeg8AvbHR5TxizUEeQjIYEKQhVkPXquAHmC2A5gROFx7VYnSw1eJoR8UkQEPiZEBzRtRYNuPBfC3IKKtYz6ii8uA0YEFEwpSH33z51KiME4JqlL+0DB96FV/SHfdfIusTiGQQprmGdumUzbS5S99Dj3jlVfQvOULuB45MI18gsaUjUGNU9lWnMe5ZR51j/MMfxkseSs+nxsOoJwUbgBwHUkevmgiuJY6g9wC3HD8Wq3I3p9zL/rj92ntExqXDurVKp52hKdG4NDENJ8+ru40V23KUyvGUsU22D9s6gYxWcS4Lp4HOIZ8AtZF1KoJhGhdthVcAU38Hu6xoFkePnCYhpbNp/WbF9PuB/dSrcIXX5noaSdGyDKDoBUZB+YQzVm4SG4l4pdohYnD1LloK7twXg60+pevIgcXfwkENMIdREHmwM2Jg46TeIWEMH5xu61vBtaHJs3wBCUoT9JPP/cRuuWLn6Hdv/kJz1E7aXDZGi6ay5Z+C+hUrvrowxCYl35rykWqSY4JPPviBy+ZNE3+8jf0y3d+mO781Fdp/Lf3U4oDFqwJuQM9dPIrnk1rX3o5eWke16fMB8kskggG29W8bJdl0Sse36vNH9gn50zODXaVU9VaFCm94T0q7OIgDD+X1TpxU5xaueKyqqWqMmMzxi4KTqETJppGiovpQthynLfSSD47ZcLma5wmeM7EyRnc5DZdnqW7v1CQ3yi10QKmGmclgluuz/mj5Wtcx3k1uV7PjCtXQNhCuDmgw+VHeeDhTuTwNBoDWLhixakEVXwhL2MFAzbokVfxQTpNDmY2eGElgjDYJLX8kIb5YDc+kKFi3uhFRmpkpKLEn7ou5IUJVRbDMH4qeVgwHbXOMDQvidFzasvNBjjbFtqRct0zajxIjh4eodpUnmpY5ePzl+BBMNHfTbmeTspgYMFDJCUEpnxupRwMbiAER4bXJIMw9MZm+cgrNrQMHj6JNFH3PB50u5T+WIC658DZL1dvdILKK9yn/tkd2vKExXvXJs7iy8on+XLy/7P3HYCWG9XZR7r99a3e5l6xjW2wwcY2mG4wJRCwCQTITy+hBAihOGCWmhAgCZBQQgktBEhC6CEETDXGuGDj3reXt7uvv3ebpP/7zszojnTv22LvLga/773RKXNmNJqmo5GudKTf50w3DWTjtlimcH0xyOquJnwg1pqlTAZp9yZy8Sr2SENk0hGePG866LrUOUVXvoTqdu9gzZ+uA5uNgp+i4Zg485GnyqGH98m3vvwzfbu6fhOT8NK6dEnSlgeeVpAHnPkwadN5Alq4AFl6yjOlesjJMIBRWhDylioB5a9anaOQKbDHp6wfvzfgWLfw2I5Aijz7++THn3mv3Pzj76gPVBsaknP+7I1y+IMeKzIxZu0c4XhWCQCTOjY2uLnGzQmlsrSnZuS2L/63/PZL35QAF8asTVq3cOirH3ycnPHqP5Pq8UdinrEXwUyn+0HQurF8fs7ROYmUoS3NnaNS37YV0zrOD15Z3CqV+YGCx9djGb/qLgnRRpSpMs950gSy7htmk3WZ2Tmr/cOsXiFwtcryunplmwbmWqWUU34enabppbN0Xt5SJ7u0ZLlY0UzkJ3C0Xv8nO2ThBz3zAF3vvou1n/x2a+1TBi5NKke00dFODAqFIZ0c2EPnhY0LcWGNKwxB0F9bsFsoYXr8z+KEXseVgnOMXJwCE2obnbmNeN6zZ7B6E0hsmlRmcDrsIOUtVPYUyjobq/eiM7aZeF/v0EuXR686s7o0igxCRibx9ZbPxzGkdobCPZH+gT4ZWDwiQ8sWy9DyxTKwZFD64FCVMGnxBwL6IVWdzJiO1PE2L50AnQyek5Huw9qm+/Nl8pyckDec26A6YBxgtdsNWOd0qtqt22MJ31V8wmsXvgsIPHE4eA/q5izUTjFfhVyfmphJhI+LlDBMqlzo9bqjYbH1dA6ZLk7k0/VIQ+wxHTGPTUads5k/X8/BytsAXemInI6izkOowA13bpUVh66Ucx57nGxct0Umxpvonm61w9g7cJVq2fJAhpYukgK9EoDPaLVxwVhbfYoE7gyYpnN5YDM0KJObtkp9ekbKfVVo8rYOOUVXfA49h5Gv5Bh0LMZiFXNAf1XGN90m9ZkxlKchA30DsubIE9Bp4I3zmSsH18GUYONWpjRPL7gd4MJ33Q9/KT/60GekiLoqYvwm/TVZfOJRctZfvkBOePmfSnERLqz47Kb+2tim9fPJ5Gvmjg7POYXngpbMbd2StpFfRa5eGWd4riUG0tw+KdE4nDltWzXRvVtr3VJRpGMNsc3zkdF6YApLEKnx1ijtd6Q+b2km3tG90Gm6HrwDSosTskw8pSxXfqOhNyIWkMN92rEi1n7txmTtF7972Tue+4Qbcapciol8dVAqYoZBT7N9rjfQmXFiDSL7zA57B3sJF5FaOKnXEaxawTi/J4IPeOXQhh2fheCtQY1yNgR5X/bh6TM7AhzrJ+3i7cH5eh/z6eeFV1ke2xFAlfXtLO+o2pB3lLC8TkAUXZylvMrms2caMLE5Xp0fL+h+bZpMnNN7fHpV6fT2yjLljZ02adzitDgnlcEGHPOypu0FXtkjQdxu34iT1TuLT3j1V2zM/Rp/f3ThkajG14dBsFirlQBl92O3bkVwrKYTfeUChwkdK65YpbB8RwXOjwcyQ4rIx1ua1xNdw9GDij3SUNel9hRd5SFUZyLS6B5286c1cC/7vP2mTXCulsk5jzlBJsYmZfu2aT2P02li/SrA0rFasjSQwZEBqfSZz8LztN2YHZeBpcfoe60y0OyRwdKlsuvWu+Ttz32FnPygU2XJmhUom9l3F9L7TfcUNn2aTS4/XNz2rTpCpneul+13mQXgqD0nI4cfKwPLDzcr1iyb62Acx8xDRVIyliqPeF5g0Q7pggAOVVSXxUeuliOfcI486GV/Ise/9CLpW7NMZAb1yvd6pXm6QBE6l5/G56izjdsSTU1Ke3paL8Sd86R/LDf/WQ5oDY92hMM7t24U8w/z68R5xBiagsC/5DvJEolwblJonDL6zxUudxrRGG58nsTqUl4Zq7Jxju+ly/A+JSzPIhTBY9g3i4n88j/rss3ELMDHfd6xclj7xf+5/R3PuODSoBBvxMlxUArh8qBiL+HY2nmg8WO+gShqJEEScwRAx4DZ37x4x6ajzlL1uqxs7elcqXNAnQ5mBE5+fM5KbaBPQcHqGEcocbpUkZKUksnE5wz8OIXPW/RQKbrqJ6fQyUUZSzxZWV/v4gjGe7qUp141AHkbXFyqI8uJx8mqyNnYoJOd05N3suP9QD2Ato5jzODt5heS6qL/QjseG9QquPQ3TpSuYnE1slyiAz2ZRNE3giB8R3j+q75tMljAEwaCDwVhcDqqKzS1ak8SBJh6U2QaF+URhhgXZFLHKjUCPN6w2PrxFmmXd9gbG4uMPmejYq900HWpPUXPfanOqwMiZzd/OgOehAs4S95xy2ZZsWqRnHHuMVBGsnnDJHwQOAneQ+28dTSyKJD+wQqcq5G0a3OVh88Llpcda0+4dgfs/4tHZOzuDfI3L3ujbNqwXS78q1dK30AN817+pE3kC29pXp/CFQDwWAM/zuP5jFG5ImWckXesu01mx8cwJCdlyWHHydIjToLjg07EcUy4dEq4sUH1jgdxPC7SqksXyZrzHylrHneuLHnQiVJ2D6frbT/YaAW5QHBfbn+cL8gjjrbp/GF52CWtlt4GNLKpF7+a/N6gDhacqvbEnDS3mPdd2RhLmXcnD0oEd1nC4IkacOJ4flKl3aRGljKhy87yKlpd2rzUz8N30R66nmkBjnM06fY4lP/9+pxstuoFeOiM4N8DhE979ebwCa/5aL0YPC9uRS9OZpufTFrtm6IoaunJkqtK7tZdqSBBpQ/X0sXNcdTGZQt6ZfpsDjsrZTNwjAw2Xfnw4ilz4I9N2YABu2tSEtIpZDuDswrjOWnpwGNGJJqhoZongsvP5Z/yvr4X9Xjmqb3cj/NtbCBSuZddXufr56OWd8eh9cc4G1iXGmft0/qmndN7thrI28Bn6NyKlj5Ph6CvUEBw+dDJJXWBehecrPkBPEElwW+iZvtTxSe8+gNRHD8nmW1ckjSb34xb7SvRd66OG40fJDP1v8fs+fywXP7z8PF/vnD7z+KDhxcuwIniYTgv8S6LrWK+CNQEVjNvAVLPHqmft+GtKUZ5wW9mo0vSYBR+XCc4vR96xpN4enaDTJpcvEujcX6wOhe0i5HaoNC4Tvn1z8Xb4GQ/uDgXuPIRtxP5/jevk3V3bpOHnHucPP6PTobzVJXZWX5306TjibqN6aUxM9MZ9wBvC05suhbjAfMPddo4oNWq/hjn4697p9x2xwY58ag1Ul40ZOLcAbmxkuq84C4e8/o0uPheNr7O4+nYzM7I0jUnyJJVR2n5+RRAY9cOOD84LpY/k86TOx3PBPKZ8iPUG+ZFnzuQH193wx/CMJ5I08BO09k5qVc+Klua8pFEs9Noq0gdWX1wfXcBbVSAXWPzLpySOp+84a1e8zJQn+fFiOFdqC3uk2Kpk8ZQF6wLh2KxSskrRfB1ytu4PE8oT9g4heMt7cUT5Ok0QBzDho23gB74vXKsHPoe86p1OFH+mwRzr28kzacmEjwpabf+PGk0P5S0o3+PW/F3ceL8X3TV70ux/CmcDK4wR4ruwIHFnqXX3wjp4ILeDbD0pG8Hl5piw2cB+KvB2boEfFp3Av1qHM7WrglJdqCfjSKAytgE4uB06a8IkUb3q5ng3+VLavV+XMp7eiejrNHETmluX8+Z1qya+asvDPrurkji2Ul9BUW6n3xw+ef34WTlXRn9crn8SAHfGeLkpXC2RlLoZAVb1gdteUbmhEjHdHJWkp2oQwQ6rsmuKfBwXMdQh6xn2qf7thOjlgm8q0sX3E5RJ3C+Wyj2/5Rf+LFfU1W+4LWXB5Ud74XNC5tx4UKkfWZQqD0P+b0lfNxrvxE86mWYmRdAXIIL/zAOXo0mXcYFB63aXFWzOfljWd6cIrSLEBS9tifruk8KKxviBNIOKPrBKG3wWI2zOof50hAq5nQKyJrOigrPzuWZ5ktovG46pinTQa90JVwANqYb8oP/vl7Gd07JEccvkydeeKocfsxS61wxQSCtFp2rBro7K94mZmjNSmP7reChd40zPCTf+tDH5aYbbtGHuI89+QFS5Hzn5iEXlJB6OoXV7U1I03m6fJzKKBe9w/5hqS1dxufNVZybxNzZxPjmvJWmQ6eivUubegQIqXPEAN7lrcdvbTSds/H11i5Nz8B90R6Beq1Du38b+GxVCxfQdHCw0aA8AqmuSNHhsXqGJi7AY54juHSrccgalIzyOl8bOaU2FEsFqY3U9HdWXPql82V3a/NCAKvgYe0NPDvnVJH6+aT8bkAbtaN9LLfGrYXbgPNhb+rz9wIYG4Fc9Yni1hsny8WhReGSpVAOlOPg1mo9aV32qiQsrA1LpWEdX0FBEkxcgqA/v2fn5mDRO6PkncwAXns2qeVVl9NzcNKe6ShrPtgPnJ+gD1eRA33G6XFwNpqXKqzO8ZYqLAXhA9n1zXfJ1IabpVTrk76lq6Q4uARzAK6sZsakOTUmjakJKQwtlZFjHiT8cLVCy5eH1SlxvLPrIStPCjKLCXEOkz0fCOWETyWLzbpjPDb6zii1Z7ATFScw2Bs9eDfROaqTG+LUSaMMyiqvleAZkcHEl66E+dQGs3PYFiVpti9ttYPXVl74T781ygXsLT64OnxuHAR/XwxkKWvU75pKlAayFf4vziEKNv3iaiIVXLSk9oTPAzZpBx5vWGz9eA+ZfImutEDO5p6kUUCXUedsuvIlVOed/Ig9pGs02rJ8dUWe/tyHoXfj4glOx69/vk6u+/V6KaIuD1kZyhFHhXL4yadIgV4JgTz4rrbi0OGy5MF/yjuJekubn2Z69SMvksbOceHv7V75+pfIw1/4LCny+UZdBUZC3X+uEL6cj+oFO8wMMgIAWVWenuN0yXK54X//Va791r/IxK5ITj7nUXLW018spf5FZgnL2aVgPja4+cDJjk9tfNnZ+XS+gHg3h1DmHOLi4Iy2pyalOT6ONkOlwFbdZ82ThHbYJcpCJ5ivV+Df+K+vl6DF+Q+BaUjzoYeeq8CkxMz2WanP8HNG1McS88dU7leCkI0Vds9ikSH1eRs3L2/pvDwZq/PTk7QTaWImftmzd8m/0mwB3eCZ6g8C6PdJcMbLWiuf/8aZZU978VR4LsJpz58JLrooCkrFr2Bg/jd6JSy1m0iAMwZDZrBqvJXV1Nqn8TakOi+t9jqntyGG48YJbXJaktFdZnXGj2fI7191eblTDr7csnbocbL0lIej/GWZvOsGGbvuUhn/7U9k6s7fSmNihwyuOloWnXiWBJyENY9O+k6weWd4a+fvX3kvnpPzrjGzugTnKoBjFUAXYBIirw/d8GHResO8SiENiGvSBoGTF6+gmRcnNZ1MuV9LuC9XBsZxWYRnb+avOsYxHe1AtXxeHvxlUKu9s91O/mPBqdp3vG9YFqGJXhrGslirmlXOKrbVrs0Dyle/8fUB6eTLwI2lGlTwgmM92Y83BH+ZDDpI1U5PannHapzVEfOmoc6xjvHBeAbDdhgVQEDTPB003pTf/DmdDSSgftpKpSjbNjbkZ/97A+oXJ1FpyVmPOlIe8YQT0JfLMjXJn95H8D0w3jhlEUgbYPqe23mXxHW4UJx74FiNXn+zTGKs8RKOpisOXWUepHUNyIS6c9egNrg5Jo3fQ3C2Ov6cnnx+PzZYW7PKU9DjaDXmpMUVKxY0tSO8fFye6QUVOl2M+YW/+FXeBnWMGPx0XvqeAfFaL0znpzGBvwpvT8/g+hjl5QWzrhh5q1T849UE2qg0tEj6Vh8u9U07MM9hPsQB6moTD5S8lc1Fu5VtnAupDruvjVSlwItyZ0uqPE1BYaMAhcrA6SxSPaC8jU/TAj6fpu+hc+m1LyVyWRALv/W2gHnwB+NY7Q7BRR/YGoXxp5MoulJ/0sABxOdvdAUEvcUNJp/3B5lOOlbWnmaDb6cyiG+nxPB0KBLeNqTTwV6qen8fOao84clefDiwSEZOfZQsPu3RMnDkKdJ36AkyeOwZsuRBj5XKEScja9oZcxMyggl+nhpIPF2e56geh5M4U8chePr0OMCqDrIfr4E2Vq9pHMh7wbdXHQkonSu970Q982IcqE6MTga0blX8drHa/E+jXMC+oFQOXwRyCkKYaTZXzZY20BysfgfbAlmYtujEeUZkNT9PZ5QdVrdOZ/UOmtYhF69iTkdoWXydx6u5blTswOoyas+uK08H1RnnKo3O2bm0lUpBbrhmVG6+Zp2UcCKv12flAaculyc884FSGxrAtUki9ZkZc4LzcuQblRpbb4aIhsDJf3J8AmxnJ4uWLzYXMtqIQKawLh+r2+fgOoQLFi4+zdvawTlszU5Jmy8ChlgqV6Wkr1twjo21Z1E1DQKPhfF0pLiUx6COlKW8QFOHi3MD87HH6oLu3wWKOV47c3fgW9bb/EUhbNSRojOjThVaQP/xV6lIYWBEqoesksohh0lz3Wapr98kBb53hKcWNhZtLSVS1jKanQ1pJEJYCvXDzWbX3DeNGMdNB6mEQ9Foj1fwEH26G2Rz7kYaXwy/v23pMeh0C5gPbP77BcrP/oefYcB8PGm2t5k7fuhp/ECmOlrg3SAzIy7HI2i8pY5P4+yAVJmwOqUkusEuMej5oLu/0qIG5I2Nyd+ltcFkYoK/hNBuSmFoiVSPeKD0HfsQqRx6vHlnk77BnPbMxwWbzg9+vr5Ojyev5/7gHHKViqKLS21yuny80/lxPffjBWfjyq86JzOtFzQeKBYhxtcEYfK58DmfXngGYB/x7sWyGqeoF4AdNg+oM1jCKraUJ5Z6K9C7wG4yd0Tt8mA6QzzGQMWczvFG7dZ+EHwbIC2XgzVzUNaPt8ikI/VsVMzpFJA1nRUVnpDJ04GyzSyNMmIOgZRxMv3VTzbItk07wJdkFo7UyjV9ct4FJ8jAyIhMjY+zb1t7ItHP4syO3ioJ7wU2m3L4cUdDV9A3jhP6zc7EesDpOEFI29YGBem+BAs/H82LgfvzZHaSdkNaM5PqB1Hmh6lL5TJM6RR59gwsKsvMOHWgnFOFxHosNl+3r5Q63spq5/TO6XJxlMlTBPXm5QRzaNJs6WqVW6miU0OLsFKTwvASKS9diXAInKthaW3aKOPXXi9F3o61jlDHIfJ5ZGB1GhwYb4hVJ1IdgOPGFT7rpPFB9zQfY7J72HhrvdegvZ/GyXwV2KLVK+QxL33ag1/zpdcerpEL6In7jWNFBDsbX8GZ4F/iBkY4ex0drBpOxKCJ3paCTgdzj8AByEGZ0Tl9Lp3qvWDzxdY4cxy8auulU7s98Ax24JuA9Lxi4ze3+IwCqbv689O4kKZjyNlQl7fL6zG6Al6NufKnccjLpdHQI2/qUntfn9Plg4vXB0G5axfnJlgG5E0U9I3pY4j61/C5H7vUKBewLwjDwptQ00dmm6Xz/Ifjm3zQAgFsB+RtcE2rze7pNc4FG9+lt4HdrDsdymGDVXhxXvDSdsUhaByJr8/vLxfv0mhcLrg0Gucddza+U3YT/DiMLZxBo3Yol377dmnVG1LASX0OFzL9/QU59LijZGjJEtvnbUIEpqlPbpJkZqfwW5vFI1fLKSccKXWckDFCRPiaBT0upkNwjZqZR6zunob58vF1vJU2MyGNiQn9LQqfUqgND4Gp6gWbOR5rq2k5vuFQ8Sl3vuhZb/3lxjyDVp4HVbl8ILg0ab4M1OX0WltGF6M8ES8gmR8dG3WqQgmr/VJcvEKKcKiKI8vgYPUJP+7e3rZdxq8wN0NCzEHml4BwgGwwv+7LBThH8+k1gA/LcLZrJezD/CJQHTw/sHwEDlN5Wx2OJ031gMqOZ/w8fArqQRhcNR161slyyAOOuDC+7qYPNf7pRVzVXkAP3L8cq1f987TExU/gxPAVdBNoEErooP3ovPwsP3sOBx712sOs7Aa9i3O802teno3qqLJ5ICS4igyG7QPszvlxafy0mn8nncZp8OKcrfIu3gVrl0mL4GzTtJ6d0+dl387phmo4FnSbND8EP53ui7wXNI7BpXE6Z+t0nNy8OJeOefK2LX06f1LUK07GA7yK07N88u8FKX3eKBewL/ibZcWzgyT5Y1R7jdXrqj8fqOe3AcnzGp617iMjW0FbRjcqdgBZm9+KfjzZNI2nd3JHbYUcNK1Dx1ihYk5HaFmcLhevYk6ngKzprKjI2WXydbCZpabYlDC2Jsbb8ov/u0FKOEHzhNpuRxJi3hhZtkwSyNbaAHkEcVMau+5Gu8BBmZuTl/31a2RwoE8/dK4XjJzLtPGYjg3oZBecPh+oz4cedkzv8lIdZResvlqTnZvvkLGt61Vd6StIbcly42Hp7Two0zENmatTvFhs4SjoXNH50nHPAFv3GgZNY/eVgjx1jMuFNI0Ldn9pPORGA3UKnqtVfL6qNiCFJXSoVklhcJEEZTirdH6sUzVxxRVSQD1zpZDTUOqN9AjGcSKFTGQEQGVltDi8HagvlUXw05LX/HCYIHvE3tjkkabBPmYmcbV16gpZefwKrbNQkicFhcL7kk+++CRrtQAP9yvHigif9/6NBYk/gAnn++Y9R+g1dKr4obNKAX0Isg5yhMwAJbVBdbmQ2noB2aoTAmckWDyI/L2HyRnvTwoMLr2lCQZPzHdyVVA2Tqi+nQakTye2PQRnmy+jxtngyz5VHmlZXkzwwQiPBQ6iTtieXb4s+Xw12DJocOVxlIRUGaV666OKOtDn4bz8bbyCMwAuF+Oo/f12K/nn4AX/OG4iFrC3uAQ1mLTjN6Jal2tr2Op1Ve2q21R5wK9B6XsfqeerxozWBELNHKydY305BWSTt+H9eCemZXGwvFFjqwU0OodOmS3y8W6T1+fTeLKyOZ0CclcRcjaZfAnKqjQOFlGrFuX2G+fk+qtukyrnDEDHAUOKTkZhUJD6zruQDeInJ6XvuCPkjR98q/T198nM1q3GKVEgjRYQdnafBk5/D0NXPiyn1VPWdwfEcvcNv5RdW++koSw55GhZyreu803jNNUNjxEyV6fs58hSh4r5cE5WasvfFWw+jirvgn/MHq96stggf/7KOUZIiiUJB4alsHSNOlRh/xCcLHObj4GrUu3Nm2Tqql9LAWXUzw3ZOHWA3B91hI1LQZYqx6YbwkRQLGLuK+K85G4HpvnoPxUdaLRhe4PHCfg2un7g0IOnLX93xCdMjn3YsTIwmEg8NYbqinERULygFRfWxh972bHGegEO7PH3O6z9r8u3X3LhmXfhRHJSUCys0UFFxwXOQqC36tCvIKadnVSRMjbSUrJMX0DvxxVOwpeT9mFCxFVjMNTHy1Br7/dcCx3gPijDScB2w7d/KFd97ItSxagaPPVEc6uPk4ru2k9Hfk/BB+R0v6R2oqlgcuBErleDmMxSO1ISy3P/NTh7BVxV4eolfTu9m1DTNB71JzbHO31GB6oTJ2+d4mqcr/KuWSdOTyycZK0N0xGo77jZvg6qteUXfeJyo1zAvuAxw+HzQV6OHtyvzeRBRacDZVNPtUOl7AsuXrsFhg+vJfLQLuvDKpR0RQLQzZeG6JkuH89t3gbIqHLxKvZKk9d58nxpqOtS++nmSUNwpWrLphlZsaoiQ4sGJeLK0zyJ+Yu1Rn1KBg45GWqMlfqcjBx3pJx56vFSqZbhYOHCztpmGjJtaFLH+3B6P+ThxWl+zoYyOgjLOTQs66/+kdxw6TelOTejC/bHn/lIOfLUh5sf86jjBFuuXPH50BZXqnj7z85Bml0ub49kQSXyor2dRzoBOtJUb+WU539Jgv4RKfBWX9+QBLzDoHVtapBy2I6kve5Omb7masEZQ50sUz61AAu+U+GabwqfB0wybPR9Bl4kVYZoXGuWS8TkGWEize1w6Ny+OsX0i9zpKp6uF69iTsddTM+InHb+yXL0Q44yv2Zp10254DAXisUTozgeeeeTzrhm7XeuWrigtbhfOlbE2v+4fMM7nvawu3Al+MCgVFxpe7hxjqoYXAh8F5IJqCY6R6SpDkEdEQTa1uCQ0Nngx077QfWdMv6AmwfuksGZ0Z4nJgzWsTvWyw8//9+y7bKr5fAjVkvtQSebJwjTPEn9MB/ydgiah51QOPIWj8jUbXfJjutvxdVJnxRYfneFqLY5ygGGM2jAYwZN+O4iHYnQu4kr3RdlsClPavlUh+DScVAXkVs/6pirVboyxsmXE621ISXgVMFBviuIg3cWX/DxbxjlAvYF7+6TlXEgH8a5/Ag0B2qf7WgjHbVg08y1Aw2MoqxNCEKHis2ln7QhHPXQpbIKJT3sqZsvDZGyvpHlOypwfrxFesIhcvEq3pM0RD4d5LyqK21eRmPQxxjfOSGHH71IiqUShgz7vG/YybjVmJGBJUdKWB1BY6A15uoysnK5DAwPwsQ2oo5fZbxsqPP0Lui8NE/QfFwgPF4JNrShwzEwKON3XiNXfPMLMr6dXyMTWbZqjZx03lOkf+lqlJPzGZTOqWrMGafKrVJlArN2FCEzd1qe0HjrrKW0V4AhqV5EArVhCQaXmHf/qbMEnTYM5iI4ESHbYGJc6jddJ/Vbb5ISzglu1YhZpdD920Dil9nByr4qm4kVEfgrw+ZsE8U0CTQ7m6dz4rQUpqgGPt1X3lKukk1OiBz6gMVy8pNPRfXUJNHPDyEubmH3qLsQ54mgcCq48tonP+iatd++eloN7ue43zpWxNqv//Kutc848w50zhODcmmVjnoHrkBxcNE54lWL71DR6fBl3q7jWYW27Jjo63ZjoJ3f9lgdLaQIamuZlAdQDE6sA8cfI8FvbpSt6zbJ9l//RhatPEQGHnqaXpGaT+hYewV43QV1uUBCpCoeJxiWqa8mMjwsW//np3L533xcfvG5/5Y1a1bI0HFHYN6yCdwkpKtG1BHUWYrjRv2hLlAPJThZdIpYf4C+LRpB1+D8ycyWQU8WqHddMkdVah4VBK5S8WlQ3mdiu2jg/pmOAUC9x1G8PUmi94a1HZ/nB7tNxAL2BeeVgnfDGXoCGqnECjQtx9YxG7aNX7HTrZAvCezA8nzDd62QmEfhbCYurw7TQQ+VQoeKn78PxiFoWtp4mXhsB13x2PYwTFVk5ss3l253aQgVczonZ9ROIEU+bqoooFEmxiP08Sk57JgV8D1sv+9RQVSFlQEpDx+KbDAPMZ4rPjrWjGjmC5t5Zu6wsFEKHafzhLydg/LWhs9O9fXLthsvk1/85ydlbOvdOo3GOFuf9tgL5fCTH4aLRJyDOZ71Bzh161ThxM1y60UdstOLKpu3UgSCZWBwHc2Bos4V7tiZDoE6x3vzT1o/5X5J+uCUEpRdI4AEcKg4F7bvvl2aN14n8eg2OLq4oNRIENormB/HSqow4K4scjFAR8OiqeiCi8M+cPEobb7fROOw4b+dizUdy2EDidlY6vEuzh1eGu/JKmLDb2OXB4rykGedLUsPXyIJv5ShNsY4iPl1gBiOXwWHHT4wCgsz7zz/IVev/e6vjfd1PwbnwPs11v7X5Xde8vSzb4nb0fFhuXCoPjjCfmP6bAeUbYdOgzPSnp2H6XzGxmXYy46APp8HJgI+DLny7NNl/Mrfytb1W2TbZVdJMDUjyx4C56qKgc1JSB0Nm1bL1yO4fetkgsCBUYNDNTAg0e3r5Yp3/aNc+5n/kM2bt8tJZz9Yjr7oiVLpx1Wbm5iJTH7Q+VQnJ9hyPqeTxdU9XGXRQQoqmJT4PBYcLnU+XeAzU/wmFm30dp91qJiODhXz1gnS5u324WYpOL1w2kYxsN8X7qh9OnzJp+/3g/meYG1FHpMEwVp0iWG2qN+VHHx9Kwpkph2kw8SB9mziCoL1qQ08PmX9eIuMivuyCiV5e8ZbmzQqZ9MznZU7anB5Gx6Xr8vFq7g/0hDQZdTecTvQudq2uSlLlsSyeNkiXKNwDHQfPPcft1tSW3kSJZjQxsHnAR2zVteLd/J8yNh5vAtwqJL2nNz0oy/Lr77zRZkZH9XHrPh+31PPu0BOOucCCekQ8eWgfIEyLxTpVPFFwjrnIA/Nl2Pe5qmwehdUbXlXF5oGQecNBjd3zB+Scp8E/UvRcVFIgpXJ/0JR2WT7ZmndeI3EG+5Ub6PA+S1XxynLcnTUymccLbK+qDKNOgm5VUnjEFDMEA5pY7ZpTDUwwlKyTMBAWKp90tOlfTSn1zjHW0qfje96fsjTHyyHP/hwfQG0Kl0mro4SOFc8V/EL0mjepJBsX/vgJ12z9ic/MQW8n8L2pPs31v7XL9f99TMfekPQlsODQni0Kl23YD+yfakDF+n1HdvRjc7jlSV1eseTdbIRO3GWYhItDPXLyjMfJFPX3STbN2yTUThZ2y79hYwsHpG+44+Bg8KlWJPEbrrBMx0HAm37+iQplKV+7U3ymw/9i1z+iS/LputuxZzWkkc8/2ny4L96qdT4oD2dNk48mqc3EaVl9GXyjjJgMmOZcJI1zhYE51Dx7KtOFZ0o6hiHwJ6YzyN1qqgHdU4VnLc4iXYGQfi+cGT5J8IX/A1m5QXsKy4ZlpGkFXwCPupxqGK+a7ID8nkZmGmF0ozRXmzfHOhU0Td2UelETnh8yvbII6PKxavYIw1186XrmSYfz23eBpiv/ISKe0pDePJ8aZwuE5UKcGLhxfJbgoceOSLlahnDwW8YGPIfO67PjMnQmjPAoyHUBiG1BdU8rV5ZL458GqjK63oFjk/QNE/sABd8W275lfz8Pz4ut171czhKda0TPqP+4Ec8QU579EVwFnHRNsOXJddFP5hMqs+Pcqy7fdu8dxdonK5oIRCkekHGvLjCw3xcQGTmQg2hWJVgeCUoX8bpXpPAX/eh0GPbJLr5WonuvkXC6SnVmeep7K60HFqpFCztsCmsXabdyDpbp1Y7UhOcmuB+m7MtHJY7Dq72k7WGthhKe/DaL329owgqWl4BOjktcvzDDpfjH3uylDCoE37bNY0HoxmqYJwrlKNQqdVQrGNbfVN3vvs7V91mDe6XcLWzACD+wmuPx1XLxUkx/NOwgLM+TyAcSJyoNLBD+bKvd3Gs0jw/j055wvF5HQnSVKvSwtXKjf/4WfnNt38sAV9cB7uRVUvkhKc8TlY/6myRNcv5IKH6J3obDh2d4y0G5XuHorm6JLfeLet/foXc+v2fycTOCdUHxYIsRdpHv/WVUnvwSZgBMcHxypHgoHXDWwcwBrXjdeR7VON68QycyLw4DT5vQ3qVyYA0qWwnQtYHnKqkFe+Abm3Qt+uTwUVfW1ipuod4Wyl4N7rX69HDOk83227nUwUoWkDG4Vi1cJJwasegNWWgkMhAKda+6SMjWj5jkTVX7C5exR5pqEvVe5PGyoZkhBS5Q8nEp+w+pCFUzNsQ0HWpraJej+SU0/vkzEeeDCeFz7f4loZvNOZk5WnPltLQGtMgWhBnB6qslfdUSAffjmO2JziWEQaG5PYrvie/+s5XZG5yTPjuT/oBfEnpWY+/SI46/bEivJ3J50T5gXg6VPyaAldDTIE1txQUuX9dAkVQwjkUAf8a5+Idz0cH9FYinSo370DnQnqLEKENh6ABOnIILvJ4gYr0KFMwsUviHZsl2bUdTgPTWCeG1At85okOhco40FRvaRo8OzpGmTjqHJ+L8/NhAWbG6tKYbKC6eHvY5uUois4aZB3tiSclVM7zCFPweZcfNSxnveCRMrxyWJK5/HWr5mjAinEoDUhQG+It6++Gg9U3hs/64I025n4HW60LcIj/7TWHSFh6DSauP08/2sxR7AZ0JqD6unhSVqvPW5rqqQJ11e/bOVnTqMANOi2uVPv6ZezHv5QrP/lVmdy4TWZwWeGmpH6kWXL4ShlYsUxKfG4Kcqtel9mdu2Ri/RYZg2OGKUUfY0Ks9B2yRPqWL5GTLzxfVj7l0WaplwOIkxKh40WHYWfwKLWy8pygNAL/5Cl4fBrsBOfi6DBpWhuXcagQ/KtKZ8s64UpVs7UR134XB9/Z9aXga1+zhV3AvuKtBTm/EMjnUK2HsG79rsaqNoxVWTodhTKLiw22pLMlyFI3VEqkv8jn6azSNwLSfB2snFHnbPJJFH66ngZQ+/qcTVc6jzcstn68xXzlJ5S9J2mIHumo89U8MfMrgo994ipZfexqadEhIdTIWLZxUTR8xHnSv+JBmF7s/NKrMRWOAl2FJHrpHLQHZMGxPDAoN/zka3LVD76uLzgdXrxEDj/xNDnh7AtkkA+qT+OMXadDhYs3zE16b1DHN/NDcNmmRQSTcZoYOH8i8PC64hgwJXAuc/OHzjGcR5xsdc26xJs2SrR9m76Akyqzy8Bky9UrnaOZxDo6dGCYnU9dnKUarF51MHQfT1adS0M9i+LnkTpg1LHInTiG1lxbpkan4TOafDTec6y0rKAaKMzD520dTxueAgp9BTnvzx8vy489RBLepuXBqpGlKXyZPOaR8jBORiPJ9Lrt//KLi7/wabTE+ieJbEfWOKL7D2y1LsBH/Kk3Dsa1+JkYvH9VKJdPSHukG9SZgLguymr1eF9mlac6R8lauUunjNk/JgAZHJSkFcnoz6+UDT/7tUxt2C7TGzbL7OgumUPXxVSVdneuXuGiUcqVkgwsXSx9K5ZKbdliGT72MFlz+skycOoJZoKamDQOFXeXDh5Q5Unzco5Xaics8m6ydHbplSMD7VxwcR6vTpULNp2Z6SRuta+OQ3lHsbrju8FFC07VPcUlIitagXwb544HoWY7C0xKMTmSsspTHboHwgQqv42xYFUGTkAzLSonUoVjRaQ2fiYW6f4Ij8+m6UaX2iqU9EoDXUbtCSnrG1i+owLnx1vMV35Cxf2Uhjpf3WrFsmR5Ihc88zT9gDzOtQbWKIHz0LfkBBk8ChdKfO0C4WeeaWgEJyoywj7CFiQsSNSqy7rbr5HG3LQceuypMrD8UP2Foj6ozueo+AA0HSp9P5Ud9wrylk2LCcZ3nvTugU+d3lL8mzmDeZOyLyJTUl/mYw6bN0s8uh1F5iy5e6SOj6VpoEOD8muc5zyleuso+XGxOk3kbb60TeM6dip7cSrDoZrYNilR0zhVGm+dLN9ByvNarXnei1eANtAsHOdnP/9cOezMo9RBTfgjKZOqg7TNCI+HPqj1o34rct2//Txa//ObxmtBcA30X0Eu3zwfDpa1/IOHq9YF5JB89cJCq7HmIYVC+JdhWHialPgTNMZwUNuBrTQvk7JaPT4vs9pTCuLLKU/WUmNkZXTkYglXBX1USDK6U8Y2jcrMtlFpTExhYsMgU2OYFUMp9VWlPDQg/UsXySCcqmCEVxRVc8U4g6tHTjiav02VDhpQ5UnzssenMmcKK6eOldX58WZGmT/4jhUrnJOmZhl/vR2231153r9cjYgF3EPAqQpx2vk0avU5mFTL2rN0k1a1yn7Xoys1Baeq7mZhF+eg9oksKcfmPa4+NL0HFTqadD8OnpyyeRuLjDqfrlca6FJ1Lr5nGisbgm0+Hthd+QkV87p7kEYBXX0ukoedNywPPPN4adJB8MCTeLG2RBY/8BkSJpgj2Jh+ZtlGNTSFs+mwuwXz1s5CpAw6ETqAvtAYlHMMV6j4aIF7jopOFRyBzlhHWgYfrmyk6kQhsF8phbKXY6U886QDxWD34YLOSQAflt+2WZLt2+1udLtbOOfJX3lSR8d3kujoeHEmMJ5FcnYm9Frdyjtgfpyzpxc0sW1KWvUWnCzEwV4dLPL2MEjzvNZunvfiCWY/Bb/3jGecJsc9/oFSwHhO3Kqoa18llnfw2k5vm44Myaaf3iq3fOXXkkw1pYZzEPzAqSiJ/7uQyPsfJXK9Nf+Dhq3WBcyH5BOvX5r0x89LwuJrw0rpcHXpOcBZdepIueBkUlarz+fjLFWeyOlJiUy8pT44mfBnzXwonb9oYbR2dGdvwUmFgZOKPtMAPgXs/QGTDhTqyft6T0ea4ZFnKls+pXkdgl6hIrBcTudk9WBhW8BVeTsZA/+xMA4+Erzgn7ciYgH3An8t8ibULPwrvSOches2OdpAX57GDMxW6fRJAycVi4ksKsX6EQPknzdLDVO1MlmjPaYh8jZAlyqfLm8AOaPyhJ5puuKx9eMt5is/kbI5m31Nw5N5AXX9pGceI8PL+TwLJyRAbdBGQUkOOe3ZmBpc8yIin1G6U4+mNj56Kdm6PcCxTXNG07HhCjhXpTjn8NYfX9/t3qKuYx6GjmrQXAyYD8tI6jtWqUNF2dI0DkHnFOzDn09c4A74TNW2rRrcZ2L2BgfCsdLntsi7OOyjp2Pl6VnaqZ1z0phqYF7sPGelebD+YOA7S47Xqs3zXjwxAf/3lMceLyc+/SFSqoT6AWq10gQOVkh1XiQKwF+ASyOR6770K9l0+Z3SV+JaRCIF1g/i0TKXRXG49nyJ/tem+oPFntdB7+dY++1fzr7j1edfKY3mL6QV9aOLHBcUwqL5NYrrWF4HS3lSG2ir8HRpyMPX74a6X8PweQK+tI1XhLxC5CTmeBd0YoONe/eVlpvBTjhu4lHe11udTljUWbq3vNtXryvI+QLT69VnyCuxazBc3xzurH4qfOVHFt7qey/xVpFnoDXeg9odtqo9Ai0nM5h925yNzX8H9sTEHsJfBFb5kljPoOd5qyuPdKPoSpOTUzFvB2RUnqBsD3vq9ilNJt4KeRsgcwy5eBX3lIbwZD+N/vqvnkirOS1HHnsINDjpmigFT/YDS4+VoMD3LBEu1lLNx9chzDs/EXldr8CxC0pHic4TV6X0w/CcixD0Yi43B8BRUHtSxMVwuPhdQ131IBhHpGVjwRHUgQJVkZQMQfteThXSM7SakmynU7Vtn5yqFCxGLtBZ6MhoB4/3adaOcic4G6f37Vyc07Ol41akK1bGGWMcKQ0ArRMbiDzvaE43OSdy1Blr5KRnniXVwQqcKrcSCoNMPdnEltiNgj+C4i/O7/7hDbLppzfjAgsjhI4vimaeukz44+9D4yB58J8msu2LIjeZlH+Y6NTMAvaI+Pt/19/aufnpRQn/MigUTgr46l3t9KhGXZFiYJU6mTQnK+/r8xTElx1UVsYSL25f4QaiFp7EyYDyTs/JShmjd3E+n8p2EqOsk6KnS+P94OloT+eLx8Sx2I5nMHF8OSgmHwif9/FbkNkC7iUuFjkb5MsIh6liLzGNBmmiz7krWwe/+/Fa2j24Tp9Y4cX37KrQpepuRtGVzsoZdd4GmC9e2by9lVN1Ln7PabDNxwPzlZ1I2ZzN7tIQKmLDE2mjEcuTLzxCVhy+GL4MHAqF+WDzIQ94shQHV8IQg4kJXEIlljqZmK+B5gXGrg83xnmRR6dKb/dZZyri+EacrlQxQFadCfpdvpHlUlhztMSTY5JsukPCCD2uUDQXWLo6xWB5PhPFovk6ynxoPaBj5c0rDCwrnaqtcKr4TJV7V9U+wDgxCHblKF2ZsitKqsusNtlVKBvyK1E9bwXm9Qw2LtVjX42ZpkzvmOUcqfne2xUr3v5bdsywnPmy82Vo2YAkfB6OUEPdWID3RSeAqFNVq8nmn94it/3XVdKaqEulilOjNjHbAf9qHksRtJnIHTimtz3ezEd/kEDVLmBfkfznX6yMGoX/B5/82ehUDwiKcLDQ8Q040BlQtS6ozpd3R0F043RkkV47spPTTQ60y4PpXNkcIKuKeXDyAdVJCNARYO2VcGBYXUpJaG91qrd2Ghzv21DnB09HmyJXqKKGRHJlmIT/KM3md4KXfXIWkQu4l3izyMPQM76AVj4KYq+O0xNz6E9zMEfrZJHLgfGLq4nUQmuJ+NQkZ+u6dAorZ+2zRl1piJ7psuhS+Wl62BOZfeVsutJZvqMC58db7FOeFvPVE0G22Yxl2cpQ/ujZp5nXL3A8IVEbjsqy454g5aHDYWV0Zl5wPMH5iG3l7yS3gz3BNrUZxwh0mtxqFR0q6zilIXWyLA+a0L5QkuDhfyRyyrkiE9sl+tm3RK7/pRT6+lFMlDMNKBR/vOPLpHxHXoj8dP7xHCvuB3zSmJN4y2YJxyfgrN2zGzTO0XEOjLvFlzpFUGacJ6tXh4hl8OI0D6f382CcpT1vITIPpGnV2zLJXwbyWVrnWN2DZ6yIKfhQiw8bkLNe/gQZWjUiCe9u8AAVjgKpzsLJILz9l+D8tOnHN8ud37lW2tNNKVfs6dAeh9rjnyx5ft6hGce3w+YdjxP5N5PTHxbQMxewrwie8Q9bCrcM/G1QCC4MovZ74kb9Wg4GHew6wDHQddQg6ACnbCYTI3tx88lKXRqXn5dvz+D2Y+le2YO6K0lN68W5/aY6L87Xaxktr4GjyNpoPHmXBtQF6nRiDCRqtG4KovidQZw8O3jBR7+24FTtH8Cpeipq+LMI++RU1WHa06kiqHQB4OnKvovaAPo02rMjdI71ZBdv514rW6WFS9OVzhJlU6aDLpVVKOmKNND9kKrgGAMVfZ3lnQqnPmyswoOqnA5DIE3gWE92yKQhPBuSUjmUDXdFcvftO/V3NfzxAMcXP4oet5vg4WRkxrLjrZzyuZCx28vAd0bxWSoGyunBsEwIPMvqAdGW8SYdb/slrabEo5tFtm8Q2bJeZHwU/Qg9yZXDUeal+ZCljgz1dKbsXKJ6BJemOiDJ0AppNxOJ6PB1eat7Ae6Su3LQ4zA0VavMYDROVKRMDqrPRbod9Yrz5ZTN2+wlkIxO1fDqITnrhY+DU7Woc/svrSKvrrTecjL/B2tw9GK56xtXyx3fukbieksqNb4PzPi8XBBQU2zo1CmPub6FC7BSGByD2Lf/r8gzTaZ/WMChLuDeIPnES0uNoZFjilHyhKAgF4bFwsP0QXLt86zetEd5vA2ZeCeTeHoFeUuVOL1DXu6F3CD0Z4uUB1Xeyo5PBzwnMsqW9+PTOMv7Mp0oP44TH4vMd7C22ndLlPx7O2l9pdwMb4BDhRlwAfsDbxV5Pqr579Abl7MF9g50qMxqFVprj6BNJYhl2HyLO9NNM4AuVefiu7oz4ds7qKKj3d0wSNm8DZBR5dP0sKcuVefie6axsiHY5uOBPQ1hFfO6nNyOYukbDOVPXvggacdNDK0YuqYsOeLRUl10JCzYIC4RqJ+Br09heV81H7Rz2DHNFSg+v+k7QyibUo598m4VK+WNHDdb+iUIGVokfGloMD2OkzLKzdUlpQicT/UCjLwN+rUG7Ju/BFQHC0HnF678wLmsDkpx9fHGudq2SdrX/RKO211SqlRZ8L1GumKE0HWrDuU3lHY4FvB0/jKrVywPjrmTJhtSW9j5q1dpHPXK02l277Ka0RUr1dlVq71ZpVIbhGk4VQMrB+XMlzxalhy93DhVbBvk34HlU1VH1rfS99dkZsOY3PXtq2THdRvQHKHwY9GaDcqr5gixVo4RNdL800ibr5XITfCw3/TYSL5F9R8KWNUL2A/g6xmS6NBVmATOTZKAP2U/r1AoDZouxV6NyYAd0g9a/R6vlKyVVaeKDlVY6sQOsxto106Jx4B1PKjyVnY8qao4JCyvA0YZQyn7vIvXgEnUxWkeuIKJE1yiJl8M4uZXpX/ixoU3qO9/XCxyNHrGH6PG/xQ1fxJOT/blRtoaXYjQLnSo2BC94nuBdgM4uQ3g3Mjz3V51Tejmi3dDIIUnZ9NkDedLl02TRZdqT2kgZ1Se0DNNVzy2frzF3h9zBy7N5EQkf/SnJ8iqw8o4iUXSajZk6ZGPkurIPjpWSrz4vYEb385pUh6UJ1brOGlQHWRSZ+vi6RTow+28ngok4Jea1XlCWXxHynes6GyhM+vPzXQ+QdC5JZH6XEMmWiUZOe5UqYzAWeM+6aTNTEh0468lvu1aKfH5ra5K74ZzauYLzpEyzpMXx2Py0voOkn9b0KSDbS87Bs9W7fDXnGnJ9A44Vu79VbBxjhVrgE04Lw8yg8Hdt6wqZ7388bLkuBWS8McFSJ8BypAFZKqgD/g6fbTR9itul7u/f63Ut04JHzUO0SbprU+XHO3LJlYF/nUv5MHw2SsUSZ2rZpxcg3R/9TiR/6PJHwJ4bAvYz4g/+MxasGLVieiFF8ZB8JQgDI8OghDX9KhuDmgNmBycnKHMIS8TvWQLZT25F9LeTlheCTc52dkqtUEHR57HCEl1lk8DJs7UFjxonCQtXNndBOHLYSH6j6A6edfCiz4PLFD7wRtEluA6/Ry00NNwijkXulWIqvI0xV4DWV+pwFt/e9MYLg1bvICpeTCIZ6vlYBDnvJIaEH73nK9rQp9G5Wz2Pk3WMJPO4zNW2SR5MVUo6YoEoMuoczZdZfdkw2KbtwHmKzuhYo80zUYkRxy/XJ74x8fAqZiQVpsrVudJdfgIxKKF0zRkEPyMdrfDvQXHN06oJugZEzoEnqydrDx6Vp5qvE2nF2YWLBeDOlJcrbLHoQ4VAi8PMk4VCHry2PiMbNgZyfITT5UVRx+KyjHOmgY+YN2sS3TLb6T928ulQjXznw/IUx0alg/H6Hjn6KgD4Rwf5a2DxHnOd55yIfOKBtLdpnO2Ng42jemmTO/MPryuNjgeVgMpD5e8UscDU6iO2iGDcs7rL5TFq6uSzE13IpF3Fzyd/sKvUpFkbE7u/N6VsuWqO/W3AkX9UDUulGmLfxQFvGlLNqtpW+ptXoynzvxLAH0IBs7VT5DL6x8r8gfxnkI2wwL2E5JLLgnlRSdWJm+p9xX7q9Vasz4UNXaeFLZbzwlazacGUdOslWqPA1j7+v4pThwUbHM4XqmTlelQx3aYvUCncxs4hr3dxZE6HuVU1sXnqA4gj3dxOph4ik4kCgoSlWrSarVuKUry2ahv6NLa4sPnpFRchjSr9CdA7XCThMUdmDBnJIjngkJ9Tk7fXA+CtbaiFrA/gJYJXi+yCE7WqehxdLQeDPWR6EFDDQlqTVwJYK7kQxK8kCT45I6ucoFyjsZ1Mn/UI9MI2xB+VZXoG4vKUiuEwfsLgRwPXRa2eyrp1VWhy6g9Ie32efRMkzXOpPX4lM2aK7pUVqGkhz11qToX3zONlTtqcHkbYL6yEyp6Op6omzjBvvQNT5Kofbe0W01ZesSjpDywuuM4aIY2UddcAnRVtLM1JINMA8OAMse9nlHRo9z8ps5TTs6vVtFe7Wxam2VaXnWsGMgj8F4zbwHyRxI8G3OOQaeL4UCu2zQht66fkqPOOEOOfdADzLdZFLDHv8lPGUk23C7RlZcKpxl+zqYLLA6OSR0WR/OBeuvsUM44XZ7el9XGOUIMNg913hAyeVCmrcsHdsTsWF3mJuAgtvl6CmvDeBxa6kT5FAHRMomB3b+8X85755/L0HGHS7xzswSTW1H/3pMX2Fce+sA/nFI+pzZ+7d2y7v+ulfq2SSmXy2gms0rFdEyKreHZNMwKDKMVaG82uQKRqldDULWnLvkGJp6/fJTI7Wr3ewxU++6RXPkJXoWWZGq2LFN9TVzrtoIzXna/fQ4GHSCQqz5Zk6g8lMy1F0mpsEji4hJ072XoIasLhXANOsqh6PD8Wc6hYakwaHo4eg/flFyflqSJQa8dGp1pFjImiLBYxhyCqubg9yc/f9LLT4pdE+JeQnu9Mpb41AYlvtyDuoGhlx+UMdEhxBhwc6UBmSgtkh215TLWv1pqSfuKBxbGtlSSxvEY7UeHFb4+3h6fTrzRBLLcgApYjwzXI2/wsiUKwh1J3N4Zx8EuzA3j/VPNSbkKTtfa+6/TlVz/1bLUx4ock0klbgSNyVbwqLWonn3HV3FqukpkNVphZUVkWV1kpCVhmb0TGdLR6kfv5O+u2MiYn4MdLQk2NqV256kyNbYWyrdV5PwwCP4JU/DRaaOwaS2r8ARlM5EWu0lD9OzufppupjuNlTPqnE0+SVeavMEe4lXcbZqMkGK+shMpC2Z8LJJnvujxsnrNhDTmJmTZ0Y+WYnUJ4ug0wECNufF5j2Z0ewvYawHR6jolsHvsJqgDxeCcKyQi1TmEc4dOJBbMmwQbzoe8DairVbBRlx9pVI95ZrYt1920Ve4arcvpj32Ecaqmp23ZGEgspQxHLWnNSHzbFSJ33C7hNK7lPOeKToqZ3ugg0GFwFDp1dIyN6n05dYJ4iOaYUofJd7TIu/QuzsnMg7wNvqPFPEOUf3LHtDSnm3CsjE6dKzMJp86V4wlEyySqfOnRK+Vhb3+p9K9aCu+MvwtCvvVJkZntGOjmXJQCZWH98rYfbznOrBuVjZdeL7tu2gS/tiDFcgllol3nmJmGyUwu1JvmNW2sGm6U1xUt8w/BMqpHDSTJl2qJvPGc3/PP37ge14X4+x87Jy4mZ6MfHoHOMYxBWkMHncNZcyYoxmNJEm5BpWxqh8X1pTi+Ux750p2B/jTlDwPJNz/Rl6wYWgJnaClae0VBwmVxkBwSSHIIet1yjNVD0EEgB0sRFuFqqk/KuLhnJ2Fv5gTCTpP2Nm686q4Oiax6gLTHNkmyc4MUpkYlmtghSWNGCpWKOll6taCrWbDnSGH16mTJPClrTgD5VOgN7f0OWiCQXpQBebmya7agehxWpyovv9j42fVCP5ypYdlVXSo7K8tlsjwicaGM6kjklMK4HBZOYF7EqZoTT6fwpuwu8ArVTXStNvzP9lwQBjsxqWxHNqNJEGxDGbbhOnU7Bv821PL2YrGwbXY22dEn7R3Bo14A3+APAzjeYPp//3lZf7l4FKrrMMyiqzGhrggLwWLUFL9pxCdxZ1Cfk3GxeEcYxb8IHvPyXx/scXhJSf4E+/w7NN8a3bHXtAo2rWVTWIWSrkhgN2mInt09n0aFrGEmneW702QxX7yyPeypS9W5+J5prNxRg8vZdB2vJ8/NRXLUCYfKH7/kkbJz/dWy4tjH4UKtHzZ2rmBizcAmUj2gYxk6FV2GoE4/L1w6JMSJ1pzRoeOcoE4TA2RSjnV/hcqPc/MJZZ1jNHPkafdNog4VKSL5oDpXq6plaSehbFq3S668bpPMJiU576mPlsNOPlZkyjlVBKiy3FieK+izO2Tu7suk1MAlxKbtUuJP5LgfLRIdFeMY6BdyINN5YHnpBGkxqeMfnA7GOZuO04T0Ov27eMiaN/XOxlLIbtUndbJcvHW0eBuN+wpQz+PbJvWVC6lTNc+rFlgFDexzAuHYh58sp77iWVJZtkiSOThVrHvE89eXydyYJDOjOFbM4TxmJq7x5bKhTN+1XUavvF12XLcOddaSShl6OFzOidS6YNlAudE/ZK0K/JvD4oEbXvfreOpZR2rOPBJtWhzrDA7roxuT5B0v4I+Tf09hm6GD5LvfrSS1u9+GRns2Jssjg0op0NtVBK8ScNRc0kUniDF/T6J+diRBuBn8XWjU3+AEeJmsXH1teNwFDZPovgk0ZCA3fK1fZlvL0eFXSxKujuNoDU5JqxF9CI4VJ69gBB1gBL10BFU1iNqqBkWMQE4o7BHsKKb3dIJG5KAqp2f3w1XT0iMkPP7hRhWhqqbHJJoe104ejq6XeGyztCcw6FGgQomLOzr7gbom85sOfFdL5qBlc7B8qgNVltTXkbcyeQ4G7odloNxqSXtmUsYGVsno0gfIRHlYpsN+aRRqGOAB5kKMHIAPRZ8U7JTDg0nMkTa/FPOVXXdk+hz35x5eJXQZHO6uDjxkKgkqDkECvp19J+RtcMY2Qd4UtCNcZpU3JrXWaHDq82eRVb4A9ynEX/lgTVYMPAhz+9movdMw2RyGMrNP4lJTBnB1HerzIq4NCEx0caOJax25A0f36cLwKz4YnBEYb/cg4JJy+Bfo1RejVEtjFMuBRczAyhn17uwJP97STAbgu5JZRdbeswLrSfkog4yBwW7T9LB3ujQqZzNf/RA86VmmC5l04Hnirjdwmf9PfyUzm6+SkdUPwrDhjQbG0xhB0/g8YZndFWR34JwU8k4x7NkV2R91TrTzouM5b/SSSZmOOjLkCbd7XZUiRTwDP5mCk/6mOzbKr668S8bmKjK4ZIk86mmPlmVHrsIlxhzyQCZdx0ziaAFjZRKO1S9EmlMSthIpbhmTcHwGh4N5GeVKnQXynqxOEXmnszLt/NWlTPDsKDs7l3cmnXVYnJyudJFCjpqRTG6fVso4da5oi0NjcbUZGCDwg/z0Sk573hPlmIseL8VaCU6UrR9CKV/tiwlxdpcEMztEv0dVKsvsulHZ/qtbZOKWzdKYmNOH/flwOpNoeciw6ZQ3eZFia49L9wDJ3v5jgFLVzh4C+60CxOVL/xkz+3ZcjP/N40T+3hj8/sH2NoPpj15wWm3ZcZcEI6ueFJSr6MVl0yFZGSkg8/xGPQcWKQcAKzaK6qitCVTPOpj9Mkji/0W44mCvZumzTqevqiZrcNkWFYakXliGMq+BJ3gouhFPUqtRvlXwkJaiUANIUUUHq6Bhazh5l/VNsnrcLDIPzA9UcZODqmx8Fzwl0ib88vzK4yQ48gyr9AFbvim4OSdJCwNh7G5pXvolqfT1m8bSeleGmyyf0l7wywaGpulxuDgrp3rb8c0oQJka0sLgbOOqpzk9La2ZGWlPjcvGs58vOw4/UyI44Hw3Td53oXt1arBD1gR8jzfQVcwe5VYVNj2iVKl9kMH2QWfLXdPxiuMm2nQOtV1HPPvlLKK3x2EBDle8KYjheIXJBimWNgb1wg6pNSaT5VtngkNfXz+ofRUOfvKzry6VeJyv6Xg8JtGHYf/so4uCUqGsx4TJStvEnYC0WfJFZC23+dPpuuxa9/Xm+Lp3V17+zZtQNQf8WN5WkvejzK9ES/SnO2O5LZT1ZMf7qt3a+4A+jcrZaDfIw7cnVOhoutJYuTtNFr3iU13efg/xKu42Dbb5eMCVnXTr1khe957ny/LDl2Jo2AthBdPSkNTKCkszOsLjfbWD35ucY6UXPAjso9pPSc2c0eGptzrXl529Cw4cftw3nSk+pM47AX1Vmdo1JZd+7wr55eU3y+CKVXLmYx4l51xwjlRHBuFJwI1gHmmDgiprZVcHdJ5a01Jf92uJuFLDh6+bbQk3j0lhxyTM6EDwJA9zOgnklSJ7Kzu9rjS5uNQp4qFxQ97EqQOkcQjWSXK2vR5Qd3LWIYv1FuD0zjldpXIrVhqPw3IOFfxEmUHRFx2xXE59+YWy7MxTzCMo/LwQ4uzGGAMYtyLVisjUdpm98WbZcvlNMnXnVomxL17DsX64DybzqSYnZTkdT4JjMm0LApZbxlNlNiA0JG/+jYLplcDRhbIZJ3dh6rr4Mb+nb2dnb5NbXyxrFq85/HnlyrJXFUeWr0pKVRx3IGGpT0qDy/XzCEEZ/gcdAltdNqkl2LCByOuJDhUEtxOdoRUkhTug+gEGx7fRWtcG/7ttx74+H5N89auYKW4oJGtOLARDuOQYLRVnZLzaVwiH0MeWFGuFJWjIQyRKVuGqfQ162Wq0EJypYDHoCDoPv0jKSzi9/sGVCQ7OlFOhpWFrk5hGziAnGvRUduDyyJhBgD4p4ny55oFw706y+vmR1Gdk5t8vkZotLq8C3LlSB4XWuQpGpkDiQ/UdcDB3YMqkgfqojf+WxM0mroyaoA1pz85K1IBT1ajDF7H71i3GLJysux/z5zK+4gTklN9xBw8KtsuKcDZn4UmOzZW1Gz3iu1RQcK53EXT8CRYdx4jjVw4yp6Y29slP6IxjUt0F/TYJ4s264tWONmN22SYJHK9GskvawWQwUqxjEoqSSiPCmGjL6ZujfX3IHpNHmFz7haUy3j4D/fUpKNBjMG4OQ7uWgwIKa8uZ9iFtI8umDE9kcKQaU9KaRFFxxRm1ZvX5Xt5OjqZ3bZgd3/jBoLXlK8s/INtQA2kO+xsXF+RzGOPPKQQ6QWRhq96SbFuB90WFp9htV/DT5uy60lk5a581yqTx+GyaLLpUVqGkhz11GXXOZr5yE4bFNm8DMB2fs3riRWfLQ5/yCCnwvURsbc3QpbEJ053MI+8LmMQ5V7wlqH0SxM0lPoUjYHgmtLw9oRodNwi8/8bAFepyQZJKUerTdbn28uvle9/7tay7e1oOPX6NPO2Fz5LTH/lQtdHvEfY6ngzvKBynaE4aG6+W9sQmiEgPO65cBZt3SrB1DFY0xjBE2TSgOCynThsqUw+WVHmEvFO0l3GZ239dwThd3C99zcnRGf2kjftFoMZDz0sqLk83cE4rDZTklOc+RVY/6eFS7K/h/MHneWFBQwXyYpvpYyZognYi9dvulC0/+rlM3HKXhMi7wAtk1hPT8F+D47FfUONQWt5SbI1e64sB5aReA6dbq7c2uoalMuOZhzFmXAG0mSRXwvQvzhf5BZP+PiHY8Bo5tlgaefnA0iNfGhYrA0n/Ih0oWgloTTasBCUpjRwulWVHwrfiAo/GasPYTYc6nevUpPhHR2jB4bkRF+hfg8v1w1Ix3l5vx2FQqhb4aozWTKNULhWKLey8GMeVKA6GCiUZESkuxg4Xo7WXYr/LsOfl6BrLgyRBQZMB5F81JyTeJMeOWDTdNRhbzBR5ea+wm0SZqPnsoGeUi0bdxcWKhEedIbKML8PeA1pwaH76BZENN2CuQWfX/LQnolJJLc8YDiC7I+2kynOC8GxAEn7HSwctByhOzm0uLYMiPePMEjPyYv5MBcqzPakP6vgTsTsf+UqZXHyE3XMW1PEb56eHO2RZwIcmbb9woJhOgHn0sJ0Xu43sjV5JWBZ3IOj/qIsYqgaqsIHDmE6CeAwT7zZ4mNsx+YzCdgcmCjpkY1HUHiskhcl2nDSLRXin7SSSUsXekovanP4rQXiItNvn4wrzGcjneP2gtzYKd0pKW0cJxzgdyof/uDklzZ13SmtiPYqJ9tRym1MCr1DDxgT3ODa94/Z/SpKpT638oKz3jmy/4RJc70ZF+Q/s/km6bwJCyhOeoGwmEoCcVzlFT3uHfDpPYHV0oad91jCTzuNTNmuu6FJZhZIe9imylm8AAP/0SURBVNSl6lx8zzRW7qjB5WxmpiM5+Ywj5SmvvEhKTbt6k9pxQ94l8vUOTpeHr5yn+9Cp4smafjWpWz5h6JxZs/MV9QwKzivow8y/hPTVoj6XOTkxKzf+5jb56f9dJevXj+nCy6qjV8kzX/08OeUx54rweSG+UkGPi+V3ZSVvqcKTOYdGdWlsuk7a43dBtNcC0Iec59bvENkyjmuxwBTXll1P/Civirbs+goBp+tasTJpjWNkZDpIzlky1QCqcy2oy0N5xnPu8fhmLONbp8xqlV2xakKPKpGgWpHiymVyzGNOlyP/6DFSXIRzNOpG3w/m5g0eOh8p4Yod6qwxNS2zv71JRn95lUyv3yxFtFmRvycimEQLZCjZVEeWZURI43EsFFLe2vGwbaSqWA9W1LowBibO5Gf2ZfIxr2HAWem7OBO9/Ak4A6rx7wmCDa8NXzO87OTXFCq1o/XZn75hCWtDiGGHQ2vwV15cxWjNQdUn1eXHSXnkMETxCsXC79AOqY5gqyJw5QCNGzdxVojjjejM0CZ8vxNGk9RQl/1hGNaCCq67daDaPLS2LdXW9HQ0ITUbwKY5qHD7tkjFnB6gwxIXa1I4HhPD8Eqr3Q3o4NyNq6trvifB9CQUGCzMlsfPjmlGqFJ1fCw1PDsoeOrsT51NpwVv48BYe1DmhbgOb9NqpyelfQe87TdbHZY7z32RzAyv0jzz4CpWET71Q4s7ZBF8k7R5Mv3Dweq6on6XbYp9c/cUSV25STU4HpTVgzqK6w3W2CzmMD7UMM0TDRQNurgYBEeENXSAFtpArySZmdsXqGMdk4nnTiJpwKFqjN6GNm1IqVxFlpgQdQjBLm5JPDspQX0Kww0T79zE9ZOjt31ockvrSyd/Tefh/YpLqnJY1JKvFQJ5qJaSRXSwdeWrfEHZTCQAeT57omcaYjfpXJNlQB0KrHFpfMewK42VM+qcTT5JV5q8wR7iVfR1Hm9YbK2u1YxkaElNXviuP5eq71gpnJ2VMwft4nx0KXrA9UkPqYOF9An7IykI5xKWR8tk03Eu0fkEgcsxFZxvqmWpz9Rl68ZtcvO1d8kVv7xZNm0al1of8sEAWrJsSJ766j+TU5/+RyLbRs348Y8lbTRQZX295elYtOvS3HI9LkxulxBX7wraIOBknhS2zDSat68PS2FY5pOcpticJw3vTvxmXrQ6zpU8TKtPbUh9B4lpPJt0xcrZeXHGWTPF40tB6xMod6Mts9gPjlz6Dlmir05Yfe6DZNVjz5TCYJ8+vG8+T4OEPCR9oSeOEbrWznGZ2bBJZm6+TcZ+c4M0xyakgvgiAnfj9k3BlTfl1cDjtYxGJqOEBpoH4gnOhY5HO5M3caauTByVRp/JC/nwHVcgTTjZ/M7pGx4nMsEUvw8IRt+8+F+qi459QVAoFuhYVVaeLOHSw3FQvPpgZ4Qj0OZqxpy0ZsdxXq/D8VoslUWHwdFynwewnZZIOzfBlrVsxgaDTpcitTUMSH05BdNBmc83NfTz9fWEn6YXdhffVRAPuX2wJ2RAOV8W8DjB6re8Sv1SOOkxcCWHbdxuwLzHt0h01TckmJmUeGK7BPw2F7N2PdX0ShDDm0He0RnnCLLy1HmOVWrPDk2bvXes+MqI8aXHyoYzny1zfVxA9I/XgI5VWeBYlXbIcOa8buunZ7v6OuA+0a6Oz5VFbXI6t3teuTveUUyWdkaxsOmU5PN1MDyfuWuMr5NoblwKZfShyhB8qirOZzw5GMcqSXARtPU2ae66Df0EfS1utae33/L+djTx7sP+Xr9Ws19xcVEeEcTy6UIox7Cb8DjdoWaOXeOMIo0nrJBpYusjEpnu4eDSGOIxHaifSdgyKUghM09WbxzhRKrTnNlZNr9UUqTlIPXyTK2y5ooulZ+mhz11aZxfbiBlyeTiSbgaQF/9dZ98k9S4ksMPHGcqz+MzB+OIb+vQS2fqqoOcnPb5XFrtzwh+v+Zb1vtqaO9AxrbskJtvvEtuvu5uueOWTTI+Pgt/AOejSkEqpQQ+Vzs652lPSc576YuL+pC6rlShkf196XH5vDJWZSmcP+NY/bbjWPn1VChHtaFVv5n95g8vDeLmX7IzmjkURdd50R4DhjBlnRp1bqTMsW3aQg/V2tN5Yhq1p46JaIJEnVUpyHSkmNDa6C8LEdeYrcuWdZNSh65vsCrLTj9Zhk48WpaddrwMnXCkBH1wjKZm1Hmi4xiUcUz8BR+dqc1bZWrdeqnfvUHm1iFs3i5Jgx9KruDYURfctwZTXgWJ1asjyH81sFEsq+pNOi2v6rElb20ZcITGnjJ5RpFHHbGaFEzj8mCkzZ9/AWg7TsYQ9SE4Vu9W+98DBGPvfMC/lfoW/wk6XBCWBqV26MNElqzQSjEWdoZi32MHazd09SrkLwXK8JDdYxX5QZyKnj5vkxKfJ8CkPJERDDJ5+ZhPb7GH6J5wddET80SanpQDO1AkUXlAig96EgYBrib2Bqjv6IqvS1ifEpmbkmRsu8Stunr0pteanpt1lNiJIWtHN7K2n9rtH8cqaTVky3GPku0nny/NEibIHsdsHKsmHKtdxrE6EO16T9qUmKfpDOaJ7HGMqW0a1UPOxxGZvHZvQ4cpac6ieVpwqPoxLNF3MImmpmwvBSpjFFelG38BJ25OirgEn53c8XeL4rm3B2vX8YdC+xVvD+UV6E3vwGXScp5TU1g+VeXbCO2cV2XSdEUC0GXUnrCvafgMaQTHqljE5SR/5+3g23czinmnMYesuWK+eGV72FO3L2kwYmVmJpE3/ctfSa0fJ1a+m6jeMNQ7vPmRy1DRS5fPbK8yN2B2XD2pcBWlKI2xGbnxt7fJb66+UzbdPSpjYxPwlyIpl0OYFbR7j/QHMtQXycBw3w+f+ua1E8NHH//HsmsX8mJmCGljkM9RJZaqnoErVg1pbbteGttvhWPdcay4jcNiVBw+5HvVqUXPn/yfr7y+WAj/2q1a6dxJhs4QbM08aYN1kOgU5B2r+Z+xgo2uShnZOWB0ZuJ2JM1GQ1eo6lFRlpx2iiw6+3TpO3KlDK9YKsGiQZ2ftY2ZESuLd4Qmp6QOR2ryjrtlduMmaW/fIdHElD4ri8sIVDuvJDhv2P3rBv/Yp9YB6iJqcN8trZYifzgA6G08NWFZqTBpTdmpBk3jTJ6apYnUolIHTvNRWTfGxOWlNkiovFIcFjbNJFmPYXrxY0W+qInu4wian3zuvzemNl2EFg6CYkX6V54tsni53rIzXY3E0rRzIvDknDpdLp5gvKUpnI7w9Jo8Z+eRbJxFZl8OvewsVfRKc0+AVvaREw162XR0dGracKxKpz/NavYCfCbqjsulffe1UsBVRtCsSzwO54q3fLQzas8EITUOkAbqtXMamR3ZDIR771ixRpuYFNad9VwZX3OKvhSUeeZBx6ofDtXpcKwGA7dilWuPnm1K5O0sTTFfun2FV+7uQwB6KHsca2qXRnk2tO+pTzcdmtEBui8EUj5sq3lZHaG8MnDCWxLTsdp6Ba72cGWKK9didfUHgzWDF4cXfISPee1X/HUgH0EzvAgtwR+IGPjNAj7TSrkmMz+48OCJyuainZxR34M07XaIrg7HqhxjTLn68wDjTDYqdDRdXdbK3Wmy6BWf6vL2e4hX0dPx5DdRGJLVhw/LiSceIaeecowMHrJYCtWSrl6qk6WPBNi+o6THsd8bsGJcwUjZX7kywvMJnKap0Qm5+aa75eqrb5EN63bK7EwDp542r+tx0qczBYcb6fqrIouG6FQF0mg1L0v6lrz1pZ/8/MNwkfk+mXULr9yH7qxD3X5143iCPINxrJrbbpDm9luyjhVILGE7qAx9c+BZ//SM5KVHDU/ODL0lkORNnMd0tUnHHquN86eVdRo1fIYqzzjOnc7G5xHodFmez00xb67ylIaHZfFJJ0jtlJNFVq6Q8mCfFLi6xwxn+fwUHWecByYmZW50FMcyKpMbNkpzdIc6WwU+LwvnjA+h8wF9jjPdH5JzQ0pZoTokm6rrB57rM031efgMWa2/LMOHDEihhHpTh9LmwaLafMw5hjFWz8QqQHTHnkYaPq0TaDUt8mCE2rn81M7wuP6hc3UVYl/xOJFfM7f7MoL4S2/8Wrs5/Yzm5PqAK1GVocOlsvIkkaFh7YTY8OgMNf0PSBmwjrdUSa94wrOZT6/w44CMrYOny0T3sj2QYE+w8FiDnIKdBR2qXRuR0mlPssq9AfKZ2C7NK/5TSqwL5BEgxFO7JJ7cIWg4YwUd28p0WgS2m3ZMIzOd6cS9HCsT19uxop21d8BkODlyqKw7+/kyN7BUbXuBE1KftOT0ypgM8dVKHECuXrraNSffF9rVkg66FFDldX7aXBxtU5UXl8mjh03PeKtLnVq0wcSYzG26VtozW+E09Ett8eGo8uqHw3bfm4IXrN2vK1avFqkMBvIdnDof469WKZtvLsgZlS/YfjBffMpmDNJkHeTT5OMBpkniAP4nIwOcMDqOVVd+BHSpupuZtww9TFN0qfYiDXXzxavIDcLtY5gbQPkyyQBOypIlFTniyJVy5FFr5LhjVktt5RLhm3T4Y7qSdWJS6Dgng43rb5l+B7gEupMePOzpHzSw/1arLfWdU7L57q1y8y3r5M47Nsjo9hnoE1y342QJhyvkrSuutAB8JrBaSWRkMJQB+BBldOtWO75VouTNL7o2+nr7l198Q6Gv+gGZtdcHmswrg2E8vc+TUKaDYG8F7sjeCiRJgrAVlvq/0fcnH7+QuvFXnLtIJqb+GnPj63nHWF/WyWpSauqJVaRzps6bPkUGoF23Au0KFpSq4zuiwlJBnRf9DRZCcXBA24MP8TdRjzEyY13R+TKP5oA2mqCRoAb1l3w8WxvweBhM/rorSuBTsFyQA4yF+nRD3481NwGHNe0CSAfCQ6jUirJoxbCUagX45Twf2DwROvXAf8szEeCcKs0ISj1FeLzKNMY/89M60fwMr3K6LyND/CaiX3L+ffzN7EH0xTd+JihU/l+QJEFzbgcuCHZJuX+ZJLhkCAd4tTMsgb7Fl72ONWE6ocJ2yFSnpFc8AZ5i3sbpFb4eyKQn8vHpZjfolWYfoZ3BR5fCg43LmFiBJ0AcUzywXMITzjO6vQWcp+i3PxDZeocOMHY0Pjwe12ckgXMljTlcodDBYsc0ztBeOVbWztijnJ5jpfEptfYWbQz2jQ+5SHYecYZEnJy8OB90rEpxXU5v3ipLKig3+pM+2MIqYfmU8Rol0z7zNdZ+aFOiVxvNC8TvyZ71l4GVlfhx4Cn6ep9XgE9FZ5OLV4cKfYCf6KhPSDS9U8I5nMymtkptYJn5rEkRk3Gj/t5g59w7w9fu3xWrt4icgnPiV3COPkFbv1ez5NsGckblCxgbefO8oteUMF+aVO8ZsAqjKNTbgMyrWIRjxcthi678HaDP5pc1zKTz+GyaLLpUVqGkhz11GbUnkOVvd2+fwPyCflEKE5xscdKGN9BuRbpYxcda+fjNipXDsmLVMlm1cpksPwSO1siAlPrgbMGTqZSKoCU9wdPf0XcZuf6Hg9TbVAg84bdwUm8229JAaDVwwThVl7Htu2Tr1h2yefN22bJpp0xNtXRq4B2oEry5In+XhHw0R2xYbjq21bLIcD8uwuBQqW+ByHacbMQ89PaXXBN/lubxZZ97eVDr+xh2qGnN8dtK0AZwvNsgpDwJ5bxjhR2n0fojkyYO7StD/++LzzdaOFfPOXdR1Jx4J6riVew/xrniHAmB/05WhwkyeEakKzygxsmg3vQ7Pt9UQH0XUCe8C5GgnUy8yU+PD4HpaK9xVsc8mQ/tWHS2B8FkGUckVepe1Z6vV+CvCtuNtsxNNmRmbBbnfLQRyqj7cWnJmH/6PVLpg3O1ckiKFeNcpc6QLRf3xuncTOncsFxu43iTm6bTYHnEaR1ScLwehycj8I49+h1/Wv5p9IA3XoCzHvO+LyJof/mvXgX/+MNBUA70/jcOpDl1t8yO3yGFvj4p9i+RwuBqKY2slqBkvGhtzRQQVPaUbKEULp7sPHo/bUZPeEJPewer6xWlmDdiL4FW7YVU3SseOv2lDPbNTtSYltbshMSLD5Xq6c+wNnsL5DW1QxqXfVXQUhAh8+lGdMAANJnhiXVC32HE5X7TGdFW7KBoM8OTUp7fsdI47dRGh42l1p67btZl9MizZMuDny6NMpxu5o34XuDQLyYNOX79N2RZPCnFkVVSgGNZqC1Cf+Izeqgf85SmTeFjT21K/I7a1SMGntB1LL59Dztfn7chn4kHZX/CFWrSmJDW+Eac0DZLNDsu7ZkpGVxyohQHVsEQNhEfZsVVb6t1UeHWyteDtffse4LzAY7Vq7GXt+M8uNStWKWtkTIGKuZ0lOez5zHmVQqrVNKVJqfyBGfPW4B0qhQgdKz4s50UfhqPTwFdRq1C1jA/zTmkbNZckVHl0/Swpy5VW6YRB7J+Co6DVfCo6Bzp3Tg6K+A5rvX5nRYcI/QGnGf5GmipVkX6+kI4NlXp769JGZ4OnauyfvXB5MdtG3MLPwDMC6t6vSGzs7MyM9MChUeC/Oi80YmiA1fiKoyuSmlyLRDPrXRMiihYuZTo11MG+uBQ8bfh2IHGkcbJevSAtS+8pvUZm1ral33++cjvc/qAvI4DanVjy+jzHqU+1TnH6no4VrfhGo9Hb8CVM+y3gby/NPj//u1FVq3Y8afHDEm98n6wLzPTHedDlIH/ljdzLmRzkMiLcyd4gN8jpFMZwpHiClUBdUNjk5bZmLwI6gxjNozXjHEMGqf76ti5fWgesOVx8GjVFA3cRsO0GxHOPS1cfzelifbiKhUdPr0Vj39XfmZhKPcLynwQD1PpH67KyCEDWv4I/UBtbV2oHfOwZVPg+O0pI8szb/ZDpqetl66zb8Pny8XnrVCW7Uko73lcLB82Gd73wFuBxyaF4s8xhJYbJ8CMgvqumzEJ7cQI4U8xA5wIeWVzGE6Mh5qRylrRvqobA78jO5LqCPCp6OkzNoSVleTjCOgy6l42FvPmcU9gGnh+sE64L9QhZ5O4LQlXEuYmpD23EyfAHbiym5PScY+SgXNeYJLsC+D0xBuuldZvf4JJias+6H3aO3mtig7IZ6/mpuFkTWKfU0iAOHZQDnC1NdR3lAxvqOnIOcdK9R37GPvYueqBsvWMZ0q9bzH3asqG+N5gfcRywtb/k2VTt8CurQ5VWB6SEM5VsX+xcbL47UT2K1tOMDZtD6Tqg9GuuQgVexn7eeTT+LLllXh6tmMKZ5PTUdTVypa0xtZriOZ2aZdLcJIr1w6Rysixxo7OKq6C43bz7rAYnRdc9Lf8uPV+xVtF/hPk6dh9d0PklZ6Qsr7Bbuz9+WE+G2UzaTJEEcch5rSOhlNdoZB7xgrRqYWfGOiapoie9h3D3U5tDjmbfJKuNHkDyFRNw2ncOhdmu5IFVa4spMpDSYerVjYrW1yJiHDWYmDXc8GBSTQdpzdQ855lnBvgsektPcYRoOrceWndybFcCuBMJXCkAqliv2V4UWwHt+pCf6MdJ3dC8+74IfEXX/ZJffelonX5F55ZSILPwkkZ6Bwk9uPvWFlufJ7EUVyQxHCsNl1nfhWYcaxQd3HcSOLWl4Ze8NWMY0VMPuGYZXOV0ntKQfCSFudFnRZZV5wbYeB41B+dKnWguCKlt/noUJlyubogunhl+G/0qmKeGmXyp6ej8z005qjMlvNzaw5OL52oRht8W5r1lrTrcKyacIgZ0MZ8yRGTaF72GMw+SI3c0TFjsy8eIp+3GhipmfR6nkDQPLQEMOKxq6AJ1LmEqBrO67Qlz3RISFOqjZHLizQnazz+odeH2UVugs/+2sdG8gNmd19DgAIH0b9f/FY01TvDkHe1+c+rnkjqO26GdziNEyHfYRih45VxAhyW0qIjpMT3FvEXgThYk5OljiHxO3xKnA5I4x3mscvoHTKCQVe63WFv7NzBzQMtv8sHJzK+XJNvvZ4bM0FfTzGnKwcYrBhw6ODFPhl46LOldOIFNt0+As5adMeV0r79CimCDzkrae+zgR2y3dBbhNHUuFLquhwrq/OdJw1c5tWOnI2jU9cEGT3qYbLjAY+WBpwh7i+tIXb8eRBhMjts16/l8PFrpIxJTccI8+TTAVwl5XJ8sQZHi/fxF8HRGpGgMgA94vTJAZv3bvZhsLdtv6d8CBbSshl4SmXzRvl0vr0f4dtZRivGsB2dIXomQx9qT2yQxq51kjQmVQ5Qt/zFT7m0BE7VMTC0zilmsLjdSoJS8opgWfHTwaP272rVm0WOwZ6+gXAiev7ugaKnLZNrIhV9neXns1dg3HWp/XT5SMgJnCquVPlNwNcs8Dbg3j+8bpGPI6xCSRqZtcpMdx4/j7kio8qnyck7mwXZxbelGdXugQS0q5Xo3ECEzDy6puS9APPplUxPhogtwZmiI8XAz/3pi304rAlXWGTAlap2klwPJ+8dL3pq9PVgrZ7LU7R+8bknF4LwX4JSaQUa02qRKC00eUszPImjcKz0zevXSHt8PUQcvIVxrKJ63Kp/cfjF//USq85g61OOPESSynvgI70IDiD6lTnpc8gZylvLoRSrJSnxYHGc+gwZ7WwePmOryEiuczIfq9dU/IfCzPWGb87i4qrREpRWnagmnCje8uVqpN7u47NQqCKWh1kplGHenTzNecDtLxtn+I6OjcEiLF49LLXBijppGqfHThP8IT/XambFzvA8j+DfgHkyzmSraUw9MorpO7yrXy1TysNtB8E10g/6E3nuOffB5620tyUfvWQgXhJ9COwLwmLFvAkaNZjgxN0Yvw0uwzQv7czBcYO4sDwoxZE1Uko/d8ORwuwQbB82yMsWvWYZJb30vo7wZD8ub9YzL0Oy0AMzyMRbpRI2MnoGvwLOh8Vjfu6Fn3qZhvMyDTolSWsGnRknOzPKTEB+miXKGXMZvdQvgw9/sRSORHe4B9AskX8ysVXiu34j0dY7pICyhHp7j5ONvSKCHNDRm5uW9vQEBuAMZN4iNM9Q7dGx0pUr2ELmb/lmhlfLtuMfKTOrTkCHhiPEY2R5dAtwn/MgwWR2yOSNctSuy6XaQj1pX7Hgvixr2tLeyoDDVYBzVagMqpNVQB/jJ5aEV5hhCd0NE6LOzraCNRPLEy5TJ3eYDtTGL7fPA5mo+ezAq+jrCKcnvLhe9aQqq2cxtWopm5DUJ6U1uQVhAxwqPmLAX/vQBm3dbMGpWiTloaMg8iSBNLpS1WoHSfQPcLLfET7/g/x82H4FHKvXY0bABZkssSXfPWz1p62QMgb2cLKAnFF1xeccLE9Q1srm1Qpen7OgY8XXLQSh9rhM+hTQpepcvD/1pPDtCRU6mq40npyyeRsgo8qnwYarEOtnC4Lz616DafurfBbLCjn0UGXgt7uxRT2CYX501vjcVA3OFG8LFlDXjKNdJ51JxWFMrh3Lz4I4edvLrm//RCNySC770mMxGj4elEtH63u6XAnTSgVVlhufJ3HUOlYb+EmbjRDRiy3MR5ijuag+9bnhl33rFVbdhdufftTyWr34j0UJ/iTC3KnTKeZJrktU+stS4gHbIujB+nOcY5zObtJpAVTnb7Kg2sMxH9BxmptoSH2yIY3ZJq7hOW/TCPGYi80D8vzXDBBhdu6cEszs2Nj9YKN/FJCHsenYkpo4Wll7HiTAM0wVxziyAuf/Ci7q6FxZOz0laH5kDJ+uWKmKeRqZpx2rVJ63gI0h90XiymB5LXtH1peHiszi8D/5uERepxndh8DaV8QffF0tWVl9CybnF/OKINAn+RCRtKU+drtEyZSe7AxwgADrmi8n5G3CIp+b4Usi+Y4ddF6eIPWbRPTWuRt2bCZLL1WIdPeW9WRNY1lWaDp4CLN/NVCWBTVmnTQI+t0pyyPSpTItp+48egooHSV1OPg5FwxYBL7Vmk4UV5nIx/wwMuzMypOxNzs0RcsUT+HK1gHfQdQqDcmix79OghUnW+3ew3U2PTTdIXg+uL75VokQgrkJCdt1fb8UO54rEq9h6WC1piZ0BYsPuZvP3wDs1XS4eNsS9cGf6LJe2riSqwcVfaP62JoHyvTKk6RZrplGtweWOTxbF11AOWP0hxW7romOm7wqrEYzQQsnOhtpqYWKXj5gKXWyhgEcKl5l8tc8AVe6ELicry/JtDo6XRqo0z6IWZ5XpjqJIg/tn3Z3acOBcj8qkzcnAgMwtr4N0ghTOGeo0WlhDTL1YnnqNJ3lqdeJg21Cij5Ih3h2TOKZ7dKu70K7tO3QcftGmlYbjsEiqQzTqbJjjX24GW1KgvjD4cjkPx6IVyx8QqR0l8i3sMfzvZrYOyBBJo0nKJvPMG9P+Apb9xkbT6BTlWD2ZcjDd6wc1KrbVHWpOhff6Sceetp3DLvSWLmHaYoulZcmwvHdPRsq7ZG0J/it+b6y388By6c1AsZFU0ee9rx1SLBLcliVilyNSqRShiPFoYYIzjsKP39ARavT575iTgnB15Ni8u6XX936rYnpRvNnnzu3GBY+GlRLp+oDYi6T9ABAleXG50ks5bOJrVlpbLxK2pOb0fZmLlBzjCHM/3PtuV3/uugV33+lieiNbRecuKLVan4Mh/k0TmeV/oqU4XDo7jJjPidCSEVlON67eRaX/NxEU6a2zcjsBOZ1OE/autyHdWa4MWmYlgJZo0z1qmQSZ2Nkdz7JpmGw6TjXpzpjR/BsO7SsXwaW4EKXsl6Mm2h1gGhA4NyitwVtOl7Eq0NFqJ26e7o/3Qd15JWqUvNK9+/xDFxobgWyDtXyV08U+arJ+L4BNlEG8b+vPSdKWi8K4+ShmMmPCUuFilpN3oW+jBMzTlCsK/UwbWdNDxyGIU6+fCt0UKhJwhOgvpAMQTsEugVPcm7FQpN3FcGDy9+c7B10X9AxVvfN1RU0ERtKvUHaaguyIRGn8dRxBQYnHo1jmWlrJhZTfgKyORSFcWCUs7wX2RMuHw9WFbebElcXyfAfrRUZ5APGewdXNm7NsaPsltehhlkshOMX71gvsnODRLu2SDA7Dt2s4PJGAn5ki7eNePzNhkQzk/qgc7vBL6W3JYIzQqcpQtu0g5K0a0Myu+hQmVh2jNSHVmibp46YB3tYBmn95cA2R/ra+J2/eMD2/5sYSObOKhcLi/kQbOxOdj2rc091zJMlebalqQvD2HJpcraZ6WuaQp18OvwFnVDNB1gRD4+F3w/mFSudLtap0TEt+2zno6QmjV822LnJ2ey5BzplMxu0Gx14LTMCHCnj0MN553Ny/JUfvyyI/sk+l/ZB2OtzLUjDj6WWSiMiI0fqpX7Sas8lQXJ7HAWXFcL4U8Gz33MV0tkd71+8VeQpIB9F7Rx2j3eAQ0pr0a9OQMWcTuGnIXyB9WRZguVSp0qd+HxCA1YPf/ZvrKnIkO40u4nPdAkH6DJqFbKGmXQen7JZc0VGBYHyVBTI9rpd7QXSdunVQNBx5uC7ovhpPoXNlOUhq5Rx7PPg6QBxeNBh4oPnfBaK1yp0oorQuevndBwS1HWIxxiWebYS2YlEnwjK0UdffrVsMbG9kVz+pdNx0v2HoFo+V9+8nu7AZQya4S1VYinGKu8s1Nf/WqLpbZ2xi2jeaoui1kw0uf0TI6/50RtMxPy49bxj1lSL0ccHlvQ/qcS3n3vH7leDwioyegipnOFN2LluQqZHZ6E3fdvEY8N/Ci6NYa1MgaxRpjL/VO4R53jr2HTiPHvn7JjdSYiOw18JcoVOV61oyzh1DtRMz7PpaRu8nnaVh60vIy39CbNqBdnuy5yeSamnzuSv5VAVNqgYmP14LpEX/pEIrvfuG7C9rRvx599yclySM4MkOBE1cBQG1Yr29MZFjeboSFSqLqlUKsU2lx/zYAUYxhy4sqRuVya+47Bk4ZJ0BohjfXvwPdIbs3wcZf5bXRrl2+wltGyugHsD1oF5sJwvamwlpblG36o7Fj31bUfB++zT23A8gVtrH+xzfFcVj8V0JHQ88tDRXq8+1BJR0CmPSUIdWTqPk6NwriZEZsYl4YPs9WmuJ+vtQf6KkM/lNGZnpd1uSTS4TOYWrdHJebKdyFR5AGXFCRz7YJjvmFOt2swDlJnfo5pttr9UHb9l7bljPzk9KfW9ohi2zwza9UoT5dDlbM7a+9QmsN0X8wxseUHSPurpzPF06jeDrvpgG6es2/Tqngruz0Q5A9hbYzMmPEcqB/70vd2cbeKksqtSWTZRGlqzC5PaFpjfGceFG9pR+1eV57//Zsh+AfcrWNqLRb6MEv4xgrol9wo8VGbqeGUMUtbaKJwSVFknM97yScJnZehkdMNPo68jKHKkdbJReIJvnwF06QUYg1e+ns3n2xNKs4YZlReVsllzBVXMdiwq6AfR2RdNUTqdIKWWYR8crODaroa+xrMXMqHDTkv2PbJ0OnkcDHSAClByZYpWZqfZ8UFe4yy0DtRORcNb2eyKT/HKFUEcfnDxVOtbz9q4588tNX78mQcWS6UPhn3Vx+krF9we0woHdbyvU0KKgDEUN6elcfflEs3t7HKs2u3mTHt8w8cWv+6yN5qI+ZG89PS+qUbyt8VC8Cq+nd3tikhXSLViUJesL/A6+mkKHdvBOE0dnka8wNt594RMbJ6C84r5HPZ0UvhusiSgs8K8Yc/zA3XqgWhSS53eKA3lvzGgzKSOVxt1dqjydB41PEVDeZndN1yV4eV8RAP7Ynr4A7pr2hDgnXOlGurphDGKG0aovUmTBupSB4oygppjq/qOPWsC5rPtUD79xEheA/E+Adv68wOFD5JPvXiRDCxaFEQyOLft58PjsxMPry1e/bxydeQY9gKtAAWy68oxp1Cx12493Z7y6ALi92RyoGCP3TSyNr/+81cyhXJVSn2LJKoMNuJC5RfoY18MTnrKRGHVSZ/FRDVkVs7mL7rmzA6kEmB5V9+kGoxgPH7DSkJHhZecmFC4UhW1uWrFFTve9uMzOtgrVx/Z8UNQTDB8oV+jUZc6wszMjExOT8tsva7Hkj/Zmz1Z2P12waYpw7Fq1Os/xqT4kiecffbtc9//8JGFwvT5SVueU4waDw1bk5UmnMAIjh+fWUj3pdTnfwcwlavs/MjFZyvHUh/Qdal75WF0rA9MoklrduzG5tjWfx3sW3xF7dDz+H6NKelLdgVP/8dxNTwIgFP1BJTq4zgdHW56734GmjnT0rlmT0Vfb9PoCOQJxdLdgVZ8aF0/Z5PLyyMGeV0mEthDfM+uC123fcewK42VM2orNHGsE3yGbDc2hKsSOkorhzEu7UP7qvYT+bxF2h29uK50BOSMKhfPFTIM8YkoSb6UhNFH//wGuclG7RFzl37+mHI5+Nuwv/bH+ikXl7mrLKU5XUZGKMCxqk9K/e7LlOoqtcanjtV0c8dtH/3IG6++eK2es3vjrj87r7q0MP1K9LX3YSyUTU36sBqfuI35N+D87QSduHmTIZLNN47iotaUTed7/ltDI9t0Sr14E5XqnU5l66BQYVaHqCOxfEqtzjo3qZ61YWVotHK4atU/UoMpziuqZDoTp44fGap5nnGJNK/sihXz1MUCm4dxrJiHiVMb2LvyqJOlaoxhtF1LZB2a7zWPj+SbJtPfLWyv2zd8FR3prDcsPau27LA/K4+seVKhVFke8OlJc6wWuaxVnG93Vp+Jns/WAfF7YWLQbZjR5KJ7Z0utOTq2M28N8WqHD2YnBYyrQiUKy/2tQrmvEZaqY1Lp35AUCrcGUrw+LvVdVRxZfWt4zDnbW0nyyKjZ/EGpWCw6R2h30E5l4XjtWIZRmtG74PQpj+DbZOzZ6akxYKfnCwBZPjpYO8fHZXoue0GZWnvpumAnNxyrNJvNm9tJ8pynPfKR11CH/QVy5+XLk4k7T4ib9QdDOjlot45NGvXDkubscNyYKcftuRJCMYyauMDjlQ8HLx0vzRZwTHcZujSeYl7r7ogsNH6vjAxSdr400HdFGYUeGTZ89C1uzW5t7Fr33zM7d33+7r/fdOWjRPiAyUEHShb+tch/gz4JRbNnpAMI7MS1cApPoayVjUPF27V5g97gigHfYeWQmvppwHdlYRVKuiKBfJqcTafvWvS0zxpl0ni8Y7laxRtjXYBBNicA43XxgFmx6lUWblJ1Lr63fQdd8QR0VLOzaM8Oksux/WBYi777squEv8TYa8RXfPlQXHm9J6hVn8fPuaQFcDtWmtNlZAR1rCZk7s5f4Gw807ED0Tebt5uTM5tv/IefvPW377zILMx04foLTywfO1x7BubyTxXDQl+vGzduHCvAquQ2TibQHm4K5RxcwHlly627ZG6M3/bjBYLGqFPhEupc7dIpzfLGJis7PrWFUs8/1nHppNON0TknSHmn79gwutxX0gfZy7USLt45P9t0BGhmxYp5UCZLG+tZabzm7fbVkTvlox3jrN7JjLNNCPqDUiwXYX48aBea88EW6Z7hmj+TkUVLBs/tX33ycysDSx4uxcqKcqHIBXZtNK0AQvfSa1eezrJmtaKjTzk7AHTYO2XHLAPsWWvZkwxceQCWje0ClnfYtJmRIZsU44Q/WA0bhbAwK0GhnoSFRliozBVKfbNhpW+6UKqNS3VwLKkN7gqr/TskLO+SRmtXKyzsKBWSHUFfa1KOPKspwaE8AbZxTLpj7LMEB+MZhWLxy9ohvPL4h9LRGvh2ms4wSl2cy8/FOact1ds4X+4Vr+msrPHWZnJ2VrZt3y7NyD7bprGAtesJVCxtOWFFUcRnKS560nnn/chEdoD8Oe8Wk2RDIbjrljIcqCFp1pcizVI47EulFS2WxtTSYG5qMSbDkXZrbqTdmBmQ5lxNkmYtabeqcAaryKeGqQinDClh38iT+SLwZ4gBedu7bF/q9KnOlsRy3XCHCmpqSxmn8tCpv2xE1soAOqtmufQdM+iK7XYrStrNza2p0Z9ObPntFzZfPnvZuZcJX072O8PFIi9B6d6DsIwD5qDAa4yU9XQ8Zcf2yn5eZOwNwjDWW4GK/D7y9pC7srCKnvaEnyYX77pfBr49oUJH05XGyvU4kGl2cSPOD2s/gGvAJfohjU6K3nnP72AR85WHsMmV0o5DAXPtBkzJn4pL7c+89reykSb7ivgXn1+Ohntn0Fd7mczdQ8eKc9HcOByrn2K291e9EIVpot1sjDe3XPuBH/31LX/Ty7FKzjuvOHPs1GMwvXy5WAgW8bntLniNoWxn05kuLaMkVQbSno1kw/Wj6NW8SICe/0rNjKOUjNJcfJceOVo5jpNx0Cq6fAWKAC6Q6tXU2ugJURWeLhNn9KqDTPAEN7x0QIaW9jFHdaT0bAqQ1VUrFQyvEjfMDzJz8fNVv0FtuT/ovP3qPj1eqUbiONF+7UDGkfRDT4zlXdzN7xK2V907XPpHMnLYkcNnjKw67oKwb+m5hVLl6LBQHCmX+apZdhBWhgkK7JWP4Jq+TwEVBM5VWGS8Mt5UZs1rNcOMrhJkW73WGI0DTwhnZowX6CLIUSBRE0b8CV8DRo0wCeto0kYQRw1kOYfR0oDpLEo2CbdqEjlMSDGcQKcba8fFsWK1byKsDUyX2v1z0dGHNgceeGYzWPJE3tRv4eTX8ypmb7Bp06a+kcWLX9RXrX64yY9o5sATq3aUHFRj9XrYyhmeesqpntTXIRCpw+Tp83a703HJnF9b3zw6KrOgKRA3L3A8bGJ1ZBCiVutZv7700v9Yu3atjq97A5QJZ9O7y8ltN5WDTTeWZ7fcWA6bM7UoqQ82JyeG4cmNxGG4GG08hPE7EhRkGKUYCIJiH2g1CYJqIMUq+lgZjjNoXAmkQKesjLLymx5F9Dj9emkAx6wQhvr5NRyIvS9KPVLbR1LwX2AtmVi4ktDqH021ijp16WBzQQbQocPWm+i2UTwWt+u3tWdGfzK55ebv3XzT9DUX/I9M2iS/M7xR5NiiyFdR6adZ1e8ErDNCb/fx5MOqB6x697BGbDjeAtQGNKoOnE268QA5o/KEnvbE7tLsyb6bUbh0nIi4WpUZgVnTFLSpoIcu5+vh2FON2sATusqkshnHilz8fMfA240E5uZRdO1vo5//86tuaV8Fdaa4+4LkB58YTvoGLgkGa68zH2K2O3GFUJrTZWQEdax2ydztP4FEt8DFW8eqNbtr5u6r3n/zO+/+YH5lOLnwwsLc0rvOTaLgM6VCeJQ+V7UbdIY6GMsbnRGUtzJ5vul+9M4Jmdw+pxMLlW6+0LOezcfMIxRVyMhqb2349Fg70nPi93Hi/GCYxKuiKHgpLt7ODJOkTOeKdyY0HfIn6/LQfKzO5GlslGowtpzIi+WCLFo1pL+K5Hu0mI56tSeDQJeKDpPKPF46WcoDup9OvvwlYWefJFYm79mqbHlWF1sSJ/9rW7H8vyeL/MZk/ruB7VX7B5egbz7lQlmz5tQTTq/1rzwjqVRPSIqlNWFQWIbzzRB6bgm1gPZlfUUNSdpzSbvdSOJ2E5XTlHYCRyhqJBHfcMn3G8TNOEIcdIU4aiZRq96KmnCU2o0oas7FzagRR7P1KGrMRW2pFyNpgPKluHyOs66hJfUolLn2JK5xpmRuekLqY1fJHK5G6CgdVOAYh6fr9TcPVKtvxkm0U/m9Zid2HBLdAuw8KWvjPKqcpSr7cTm9k8Fk5Hx8XmYp63CqNnHliu+RgX5e2GNyR9bX1ydTU1NvLjcaHz3//PP3+3uV9hLBPx4j5VNWS21Zv1TbBanFFalVB6QaJVIrweHCpUAZVz4VzHFlzMHloCy1MKxVwnJfX1gMQMtwyBCKYbkQVKpJGFQCKHGqriSFQjnkG0+DYrVQKpUx7pFPSMetDD+tQqdOQv7KVr2xGJME+n08iWuBUTh265PmzM2NqS1X3v3rW64+6+v37Kr+QOCVcEiHRT6JifqPIVZ20+oHFOoOaL8yF2spXCcDPHZecLVKnSo6tMivK41VpHrfIB9HeIKymUggnyYX32v40yZrnzXiOWk6DoU3jHxkJCuwrvhSzmX9iVTgHadAfC97QtlMJKD2eSMPkOlQUd2OZWsSJD+Kw+hfg7b89LW33/vvuiWXXlpNKlv+Go7VxTLDu4i2AK4CleZ0GRmBjtXsDpm97UdgvZVORHGRO27O7Zi8/Sd/d+tlox9+1E8k/Wj5V+FUnb/o7oeWg/iTpULp5JbXAd2eiOzYgOQpNIlNlyYHQ5558C0r636zHY2LcvEkmdqC8l+psTd0fj0/f9mO4yk4Kf/QKkT/cPbGyV3M61fLlq2IgsZLwzh5aZgEq90jH2ke6rj4+RvacapIsHHOD0AHf3Bxn76CgQeir18gQOg80c1KnSxA95F3rBjAcmviEbgvpWSoI3FxJj+VGdh+SA/Hqo65/IsXJNLzBa8HC36f2O+48nTpW/aEY1YOLBo5JCgOL8bx9wdhu4zLgqQxO9EKGmNzzdltjWgGDlID/X0O9RJJu1iRBB2Dq4qse1yTCV+aHBUKcMDB48QXDcTSaiKnSkPa1RFpzc5I+4gnSSu4qPd98fsC4FhwKfsD/X19z6vzGYGeM2oW2oE8OFk7k2EyNBPvx3m8DiRr42QTZe0Y5pE5GW3dsUMmpqZU7gl7XP7RVapVaczNfT4qFt/6lLPP3mTV91lcep4UH3mEFLfPSnFbSUrVCi7MmlKcbkoJ/ZM/kCrUW1LC+Yo/1gvRUYvou7iGkAAnlaBQlSL0xTJt+wrlcu2QSjiyuFosLeFH2Hh13IyCZKbYmto5u2vrtmu+sn7zBfvh5HMg8GaRd+F4X4v2HJynxQ8wcMJLe9Oex0zexBd1tQoNlRl6+SwR2bUXq1DSZZ9TeUJPe8JPk4vvOS149jyJzMQFmSMzH7wofpCZt/8qPNuyARnHAF7N8tlAzqgoMNA+b0tAV0AEnap2kmzEee9/klD+sx5Ev3jTLfvv9nWSXBJGlx/zlsJg/7tlOvV5vEKBZnhLlVgaFiSa2SYzt/xQCnzZsG+utwJnto3f+IO/ja+c+tiR1rHCNBc0X/7QU+JAPlMtFx7c7P1QVW/YKldwvnSyzp2cW7FjVBhfmTO+cUZ2bpjk3GCj1VIpHRG9sNA83Lzs4oyd6sAXQNtxMhG347eX4tKnT9u2retC9pdL+y5Ai70TnelBSAg/y54HmIcNvuOizg+pmpj9gDE88gvQ+COrhqRvqIITNBIiXk3AKvRkTkvyLg86j8bG5G3zA5uuWllKNt2n6oxs4ijgH9XD2wdNPsgeyMufEMn/mB0efKAY9w2gbrQsqBBU0R8mds7OHlpJks+UK5XHtnrcCuwF7TQenMxtyvegGoyQ2jqd2uXkLt4Gwpd5S3Bmbk42bdumnq/e6soDury2WCoJjvlqeBt/dv4551xv1Qu4j+OtIq9BW74dYe/esH6v0ZkAeKvvXk1RuaQUw4B91s322lU7yO8q3489Qdku+5xqT/aEnyYXP8/Qkhl4LTNc1bDoZefAd0wt6U+kCqfKDud5j1nZfF6QM6qcPfOiQ9VK9B1CXwuS6JuVObnmZVv27cH0vUX8yy++IaiUP6AvCHUdJT0g0AxvqRJH4TxNb4Fj9SNc9VTTaIJzW6sxtWXLVd9839ho/Kmz/wO+K9RTr37oA8px4ZOVYnAOnSovSSZ9Cm+gKOsqHsSXlWBDyo9Vr7tqq0QtZEgF/42BEelU2AzcXMwINbEOhgoIcRK34iB5ndTLnz1jy5Z52+GKpcMPiuL4H3AM5yKdOleaH6mXp+6P+1fR6nNODe+Z9o9UZWTZgARFjGE6n4jDKYIE6Y0TZVatmF+PFSsGiC5fDUxv98UM0lUr5U1Iy2XbQl9fJ/KdJ8b6vr3fCby10N8t0O8TBiv+QaIvCMpwRpaapTgE10HmCfl4J+8u3Z7yzASUqRePjZaXyMQj8Kvm1XIZJ6heM8r84Od8kM/JjUZjiVUt4D6Ot4jwsx4X89zc6RH7HzxV0YmKpaCBT4eYJ0T2rY91wXXaFFz34sxsRcB1d1Vx4wKR6/t+vBJSMg5W1jgru6DEk1Mwzgt+fEZvMRPRqWK9dAx9O9+WK1VL+xJ9tkpPYjYuY+/0vs6GXnrKegeVcszfsiRXtNrJa5IkOr86Ev31a+6UXxwop4qIk7Cp9y3mBQs5H2y9xXQDaJe3ZZzEhRa/W2bQeMWZJ5Qi41TBeRR9dpIB3qQGJ/vB06f2uwn8WPPMrjlceJoLVep4ZlZKmYS2ylBleBewSW3N+8jCd1enw8/tzqkiHrpj4ho4YC+Db/JTJIZfwj8LZqeSDdyPD90v3Qej5x3m+mRd6rNNvatBtdauSwadlhd9ktDfE1GmSBsGPUawLo1LnOrSCAXLZ45fBZMXgJmDTXD6t0vyPKM5+LjPOFb3B7RaLf4iY5hOlfYBzFSp49IjYGOGv6/30qXU2bg4Ep93cYSzVzbVpnrCxbl0GmNlgldXfOmnduo8oOuhVUdycGCgXCyVjrjkkksW+t19GJfgGuBNIm9GO74LDbWc5979CzpSzpkqgtKR6kzS+x3otvx1FPfo+rN2ZdOdDcBTl6oycSbSV6lgFb3yYvBVvk71mUgLG69IDQ14YT4Fh2qGl+WZuJwhwPLQmVraZ5wr5zypJakytDRIdSrY4Fgrc1WKLURnCmW5Gz7AF+BMPb0+ET/+tXfHH/mLO+W2l13V+60P+xOFMGkk5mV3VrOP4AHxk2Q9wPkNPbIlbWmOT0s88ZpHHBsUg49Wy+E5XIDRXTJYJ2e3QR0dY586RanjoBvluSmWCjKxfQ7HVjQ6JFIbjTa2VrAyeVWYf+XR5nBe2rH8F5yrj588OjpttLvHOTunb47D8C+TUK7iS2A7+zN5u0Ci1JVBgTHlWIDO+9xUQz8K7Zwrgjb0p3T8sf8yD42BUs8ElKyxwtj0hDWdJ1bB7o4+uhKO1gsuXyxDRntwoYe1gIMDOBc1/hptn1aVGJCWAUJH9ukedIpeOiBv68cprOy0jGf5+dLPzgDbO2jeYXjSw84/f8SqFnAfA3/9h9POR3HV9za07r1YqXLOk3Gg3CpUdlXqwE8/7KHYC6Zz86Yr/jsoy41/kNakd1xnrKSwgpp22Vu9kQysoPquSAAy9akaDE/qUzjzzSGkeoKCZ8iy8RmygVIiS/hxZfCal7Px7JX1ZMK35dU/1wzt12GbzVjWt6Pke9jHG6UVPf7QddEL/mKdfPfNYzJhTA4Ooihq4aisZ+QVfl54NuwMOEB+K3XeuSsJ2u2GtB9z3MnHV+P2h8rFwqPbTANz51Ro0jRoRLpiZIKJcw6V7stF5XiuMNWn29Kabad5MM5QZ2t5QnWQNYL/RuZnhpqSrJNi8Z2n3bltuzHeOzx8x8RVQZy8L0qSu/msHOF2Ryjb2aTISsaZaEw3pTGD5mEZtZzKav0p7JBXvWENIPiyxlNng2qUWmiE5QGzpw7Yd3FtcfLYpDzHaA4uFhyrg4goCCrovFVdscJgpYOSOlmIT4PV5R0wvfB0suM9HTYd3uodVTsjcJu1MwrlCd8+H0fw/jif2O6CGQG9gTh+HzBIkgeHQbBwO/A+hreKrEZ4cVnkPzApPR+ta76w2hNs507oOE8uOMep40A5J8ukOfBg7zQ/gEsmEoluwGXN9nTPacf2WE/neCdm4gg7PlJ48Uo82fG+yheUZCItIFNVxxlpEg5VIz0zdcxdEg5PhiK8oZFyIsNwqvQVHs4AcDZG6AQllnfOlD7jHkmzFSW3NBL5WjuJLi7H0TMKlfjpr1sff/gvNslt870880BD/Qc6VnvsRjyoHkgw9/IrFD3BmS1qlcrhoRIMvK9cLjyZB6kOEp0edCrHpwEVxqBxls/b+OnyPFf/p0bn0AbuLS7cIeKVknU6yxu2I+Mf2Uhbu2TwjoGkdjOj9xUP2zX9X3DzPhNJMl60++nsg3KnTETKa7BKgA+dN6YbEjXgKPJWIaPYFHTyYWf+KEOdxlHh0V6wcSQZs3nS2GyXgXn2ZUOy2GgPHtgmCzhYQC+FcxTq81UuYFbTsCfd7oKztZSOUU99Tqd2HvX1+rAhg4uzQeMQ6FhlO7iRevZzHVAYdHCscPynJK3WchOxgN81Xi+y9C0Svg6N9LWCBP9clPCUWMICAuakbmfJrDjxFp4LvvPkgq4NHXSwj/Ecx9DGCaIl8X+gJO/GNPsblGcI3RZ91wvojKQsrMpkHU/BxqfBs8dgAJ8PXl4MXnrm1ZUf9b7s5c9VKr5OgYHf7XT6fCDhcfeXYl2l4moVy4ahizQoE8vpAmT9tZUGxiMtAq7s9VYN1FPNKLmyFctHMdZfHrTj5y4Oouf/5Xr5wKs3yJX745UJ9xYofztIgpYeuINWjoWyVu5hww/6JxH8Mndh6KVN4iApRMnAIX3HPKNcLF3A+Y6OBW15a4uBDpHj9yb49o5nfo5vo7Knd82lemdnbBC4fz6PlOq9OCuXCkgnyX9WguTbx91++z1uo/4o+GiSBJdGgcSaN+d0G0gMNft0emwc0X7IWp2baeizVukjWAh8JpfBvOKETQMe1rofmriN2nRkOmOqU9FGaDCy/llZA7O3Taq7D+Sk8Vn5U6M5eFhwrA4mWq1E2lxY1vY34x5SdnL2gkZ3ZGyyOi+9Yb14o0hln8/HabyD07vg4khdHCgHNnutjVWwX/eC09Nxw9XQsigMj0QeC33vPoBBkVm409eilb7TEvlGXeTOWALMrZj0dHpwgW3tZi8//O7gSuBKCF9hqi1yKeibUdYnwo14o7ryIk+Ds1Xz+2oKdmtDPMagl468GxLdcWYs+SonpKYZe/wzWFEBga9RmEzM6xS09DSwdhlboIQKWFyNZbjE56k4xqC0Rpq3nwjUntcQ4ALDk4KjsqkVJV9vxsnrAome1i7Gz5ooRm98w+b4s6/fKle+YF3nXU73BcDx4KcReS/PavYFTIP2iXHSz6WnXEzisLS1vrKvvPRUnfdQn8bBgIHj1algAht6wYs36cEwPanqDG9Wq1C9sclX94NNWjYraxrlSY3sAGveApySoPT3X751i76r6p7ilImJsWIY/xNq6NaitxPDeTu1oMYVNbUCodNen2pIW5+1goJRtg+mz1hRh3pQkLfo5GfUqejp5wPrwjfjUEB/X4KmfM6Vu12B3//Yi+IuYH9hbGzswe04/naxVFrJX9dletF80Jkx7ZeK1NkBHK9b8D5N43rpPT5jN58+p2s0GjI6NqZv7tXxYY/FHZGx6sClq1arMjc7+744CP7uyQ9/+JgqF/A7B1/uOw3no4kJaBjnakxKJ0B9IhyU4zFdHY3WW4nWHYRMB6WCNteFDrS3Nnm+J+flfUW+/xDQsRfBHRD+KH0WvRH9J7kTTsLVuGL/Jcr82xmRHR+Bg/UJkeJ6kRfC9v1wqoY4ye4V3AERuYNQMafL2BO+wBOIZVN4Cn/483j5yuA6RhNvP1FWdGVgUEAD9BcT6S9xvdACts5cqRU0L/hocLrmkGxnGCTX44zzszCWnyHyzqggk3+5TWZhnu72vork8s8/LY6Dj4el0iHCOdQdZFqZoMr20IcFiVsz0th4lUSTW+DM2JrDRWLYjqWwaZcUd8FH0YtGE5V3ZO4tdB5kLSPwK1u3X7EFLW7KYV4dwDlWJStTZefdlOIfceT5qYh6JH83HlXfde4tt+yXd4b9fPHA38EheWWQJH3pXQqvbG7fphzmroZbwSW4ZRg5ZFAGlvRJu9W26WwsqObBtNRYmUZmX2Qdb6mm7+ioyNtpecijvVzguakdyE4079ueEsvHWIKDgf3YZRawJ2zbtu3UoFD4FhyrQ/nDlr0GOosS3RqwAyk1guHZqZTz4vNxpJbPxPk6j3d66jjIHBrNpn6cWX+gw2Vpq08nMmvbSWHyK5XL/DTOd8G/5oJzz73DRi3gvosATldAp6sosqyM0OKzCxLye4GHwHVYhnP2COQBODgDcLNxZZjATKpwwkg1oFfwkScGPVWhX+TnHv4G3vkUfI6G3yyh8zQNwwm4D6PoZZtiaW/EPjcWpbBhUJqb3yTCXz/53UwuhN9xjMizcbp6PybWlcx0n8FCWjZfUhV9neXns+cR91BpoTkLtCFwdSpyY6cH9EIflL/O4zup6FRxtYo6Bnq4ZOz5hbeDZjHcJpBuYyFIboXB1XCtflNoyE2TkzK+1uz69w6tX3zpfBzPx4JS8Uh97YKrs7TuQJXtoYc3GjenpXH3rySa3WkcK8QHbfSurWNSHJ0QvqgzXVkym/0PNjzmzJ13Tcn45lm9RWbmXfwr5bzr86DqVDCtkRm46hi147EwKp514s133ap57wf8YqB8QlwsfwGD9gx+xkT35zsuCM6RSuMQ6WxYZ7yVXR0oy8jyASmUC/rSUCbTeKZFoKdPOAcpzdPK+mdtGe32ZWznkRmwf+6GlGVROZGfJJGcf4EZGwcc3PUCDhI2b978gLBc/mapVDpGV6z2Auwg7BU+nC7Verx2snmocpZm5B68Ul/v6Tjx8JM2YxMTXStWtO1MZoBN6yiXv5ut1jrIz3nCOedcxqgF/GGADs0KOE+LQXeBFmWoGEpUHJC4WJe4jKm1gp4BHyDBVJvYH5zRmwoinM4a6B84xQXNqhTqFZltYQZsbEH4pHG6tBvtDd4m8hSMrg/Cizv2HjlVDrYbp73Z69aEijkd5Xnt7bjg6YRv1GpB5ixvPmueBU3NuDE8X/RZLSTSh1ChP6BWJi+Y7ETYjjG1HfTWIAluKUhwQ5BEN03XZHTtFqGTqtn9viP++Zcfn4TRx8O8Y0Uob+VUD6osNlyxak7K3J0/l6QxDSeqIGEUS2HbhBS2w6nS23HG3rXVAQHyjpqJbLh2p15KcMrU+ZEM/5UamazyzoHwdLximY3id0VB/W9Pu6777er3Bj8brq3FmHwdnL7Bduq8GLpb3vzbOhcZhmPVt7gPjhUO1HR8xOMPTpX6VQwquzwguf0huDewO31nX9bO2TJf1SNg39CkjhWbEhPIVsh/8aSWfIV7PNCwh7+Ag4EN27cfWwjD/yoViyfzQe4U7Bh52IGtHQTxKtEOevZF99VytfN4feASwdmktqAap9kY2afMg1A7dyWhG7NSpTYAJxyuUPHN8WO49E0dKx+27AovLbdM3263eUHz3MefddZXIJvIBSxgP+AtIo+CQ/V38D1Ot7/J3z9Al9ae6rq218VT1tMpD3s3FJiUK1JcneJP2toIZpT1Tk97rk7xPVQ1DDAuF5LnuwYQtRWb2zGwbg8luS0I5WaU7dbamNz+2oN0Rf67QrdjRa2tuHTeAU15QHmEQlGi+rjM3vZD4QdrOW8VRqeksHmnPjRubmx3ry7ud3C16o4pmRplU2Fv6RxpqGFB6UjYOMNTNDquVmEW3Ry3k8c+8IZ1NzHb/YmfLh08LmjHny0FcrY6Vs6BsWUx5TS80XXKhq07LCn3l9S5KpaLEvNTN2pCe+tYEV7+TNNxnuhYWXtGqF1HTsukFHqXzjagOlgMzBJDDkm//aS2PAMqt+cDhq5z4gIOHIqlUhsNz2cZ1HlJA+V8sHHsgOw1dG6cHhuVtcPkeLUFn6e0IVw+2gGpoN7yGkdZ1dA52ercLzvYaTgR3ZNAx6qvv78A5+zoH99wQ79mvIAF7AdcIvJQOFTvRP/cv04VwWFAYoeDDgkbUtbT0Qkjy+em5uD5TAcFmcbI4edo+OFkHZsWLplj+MrUwUIii0uxLELoC+NRpLi02U7+HkP8JZgUnlWI4+cvG09e9tZxed9bdsnX3zwmN/yhO1VEZB7MsVelWmvzwItzlcsGituoPri2yCbcNSPh1l3mmSquVunfAQbmv9ZMJNO7zBvK9UF27ptOnS1BysFWHT0bGOF0fLgcl7T/GhXq6zXf/YxH7Ji6NQniH+LCeUrfbYV/A7N/Uv2Bi+V5UlDWSIaCac62pD5tXm9B2Tk9TKDHaCXDeLJrPqsw0diS8XSpXqkNXtM7YF7gWyRO/35BzrOqAwpUxwIOGup1Oj8BnRXn2Ghwsh88fWpv9Xm5J5/XeRRMJ96LU/TQcesGtwvqYGFi0C8QkxYKnYA4BudMUae8TVeEXAzDExqzs4t0BwtYwL3EW0ROxvR9CebVc7214AMHDAodI5Y3jLlnSUdqClPrJJ0phFnwdKbcLT9d+fLSEJyIa6FxpIYRwN8KB+tjGIPPbQfJExul5DmtyeTNb5uIP33xuPzsLRNy98vkwL/p/L6GQhA3giBhdXrwKlIBOaNyAmjMG89wqqYbEnKlCiqd05hhJs8DhVDGN9kvzWRuPZrAjdMRhhjZ6emDNRPZCcfnq6det+2AfT6oHJe/kUhwK3an0DpyULZTyelqrmdC8BTCXwi25uwrLtSOx6jEyrT0aAqzR7XLQyMMm0cvtd3NsiiUZxnNgcWCY3UQERUK/EV0v1tlUsoLMAbn0DBYvdr4+pzcxds0fpxv44LqUB6VHXX6nI7BOUQcGM5Zcs6VOlF0pqCDs2SClf04F5iWeSLuhFIcH/QXty3gDw9vFjkKk+bFJZELtO8a9QFHjB3xnnYd/XwKDtREUIQzVZRZOFYNBL3dh3h0dy0UKVmCEy8fMqvhjDRUiJuLw2jLYCH+Xkniv6wWk9PicvKQZVPJa982KV96+4RctXZUtq7Vh/rv3wgKoV+NPmcqOIOcnMQSxE0pzMKp2rRTimgczmm+I3NAgf00JpsyO9nSedHs1zlSjjd21HXiQWwBSUvkg/jLQbPvDnD5g95vOGti4irU9uXtJGlyfUmLYIphiOVT2gN0Ahv1tszBkWX7mGOxoDemAjdW61grpsjJRswaujrKwO6ClYQxV8VF16O/XpEjNO4AYsGxOoiIC4UKOumAOlPoZG5EkPqOzLx6L54Um1RW3lHGKWttPH0mna9zNkqsDLgBroGyDQTXVtV5QlDHy1INdKR82epI4TVyQjuiWq0uvIF9AfcKl4isKIi8ERPZn3ClqtNz7zn8Pk4wT96642oUl0pm0YenuCqF/jwZFmQGTlUTOsab2+zG6SJ15eFEy4eN+3AyGcDZaiiMdw0Vo98OFuN/rQXxS6ScPOJtM/Kkt8/IB98yLteu3SWT98cVqT3CVfI+tzRaFP/J3KzIxh1SaLRFXz5pow4G+A6nsc1z+tFl52F0ds35k8QrjMqGNbyxaSQJCh9+7qQbb9yvD6z3QhDLd7DLuziXp/DYTPn8JvF4RvEbgvUZOLQF3sK0INMzW3JG8qL3CuYs1Q2nxVyxvBTJM614wLDgWB1MNBqL4FQsVscKIh0YrhLNF9TpsXZdAfrUBsF/bsq3SXkrg0n1RvTsnJ48gnOInGPlVqrcVV7I1Sh/RQo8daq3sjpXLt4GdvJKubwU5V/KMixgAfcEcKoW4zz7F2BfaDR7B/Y/TnyYZNMJl5T93zhQ/LVeIHMIvI3HZ6MmECbhTE0jcEXKOFLmWSkdO3b8EDx18DmpMpyoftARnJ0WhXEyGMajA2H8474g/nA5CV4aBMnjL5lJXvD2Wfn82km5HWVwWSxgHrQlLqKaWL0WnK8sVeJVoa+HA5y0WhLffoeEOMlzjuIchsY6OMC8N7uDL82MMaea067umhvOqamgomNBwJhIVfFiNgySbxdKIW/ReQd7YFCamv0/+IM3dHp3N7R0LKMelymrDxy6vmF+dqopEShXsZjffim82133brvA/cFsGJs/MpoDhwXH6iABE28ZJ4Ejy+XyAL+Z524DuqC3A23Ix/nOlq/nZJ7ynj5j53hHURbSNC3L5sVTT+jqkg3qSJHnoLaUE5hzmBzNB1+v6RiQlhNaf18f9auuv/56XsgvYAH7hL8VGWyJvALsK+EglXc3SXPOpRPFl2iRos9HCJsxHm+JRPj5W3WeGPTZKEtnEGYR10B/5S/6+IoEnZyxcYHf1eNLuioQ+pIIjlQkw3CkFocIQZT0B9HOUhB/H6n56qg/S4rJhZfUk7+4pBn959pZ2YrsFrAPKARc+AsqnH/MqZJw1MKPI+GZPIZLdudN0r75N1KuVs1D1AjqXB1oYBcRHKqpHXxgHQ4dn61imUh1PqSNFsaUx1LDm/SOb/OAwvBjxx5++wFfrSLOEGnFcfLDdpJsd6tWZkuQ60h+O+S1PNzGTENXrhhr4k163foJCMiqS/WWycsEWE/aLdT1C+Tob1flEUZzYLDgWB0k3LZlyzDIuWxVvbrdXwGZ9uS9QChPSufJk+FNpTI7Z94BYlCHypM5wJhG46ytT9XO5WHlfDxRKpWOKC5aNKTCAhawl/gqzq8TIn+GXvQGOEqD+YfV2bvoQDGAxzWybET4MRypTzbtbUPIF4H+C5ylmlmZMqtUfBWCy49fQOTSSAljo4JQQ+AK1ABcLIYhOFADCIMJAnVwrhiKSdLAlcpPokTe1o7lma2ivOCdTVn7rqZ8b+207LDZL+AeA61H6ARmobyvICDrpIY23blZGlf+RJ8B1TlJ4832gCMJZXq0KXGE/dHD0N1ibiSjc6Fyju2CU3HeRZ+6bGxy9qrga2k3PeBImsm3UIqb+PoPM3crY6gCVE8INvQC9DjVyCycq2ajJeZ2qI3bV+xDuryp7SEjqL0LDXtgsOBYHSQUC4VV6FlPbTabqcOTOjvzBd/OBqIrzpfVwFJlrR7B6Z2dT9UZ6hHUGbIhlTExEY7P3A6ELuW94OdFni9IrZVKD0gajYXnrBawT7ha5DmYMN9cFFnEUywnTzeBoj/XobsJZ51/RXgV5MdDfgycrGfB/nV/I/LBd4v8B3rwZsQ/DOkCvhKBPZqOWAU50Gkaxsw7ROcJQZ0mhD6EGpwoOlm0K4My0AGDPxXFidzVjuQDcSSPbUXyrJva8jfvieTH752VLVq4BdxrREG7hBnEuxW4BxRgOj0t0dWXSzg7I4VSCUlN4vxJ94AAc11zLpbZybYE8EzMPtnrDFH4PGBYbJXpRPJytiThp/vDkf3y6Zq9xXn1+gbs/VeNJKlnHAZTrAx6qHRQMuA0IK16W2anGpj/uf6bgyp65mCAKMbuxmKPYFGQvpYEctbXh+FgHSDcmzIuYC9x1113jcSl0puHhobeNDc7C/8qkTZmX4K3E0xz7xmpFSZzJboFIPs5qBPlUcI5UY73qXN2ugLi0pUny1NPR2l8akpvH6rexvvQnO0+9Vajk8nDng7Z8ODg+sGhoWct7e+/nNELWMCe8BaRZ8IBeh+cpGOaZuliEpuN6H9XQn8p5F8tElk/iTl8Lc7DkF23T8HvIjZEv3j/2SaunXkrsIyseMrV/qxW84PxPMG08Y/Mt4G/HOFLCNz/5O/r52J+HxBf9q9Ph2/78bBYWq43dLXBbIs56loQF3ycc1o3Xi2Nn35P+oaHJcGEq/OVvQ13oMHXJ+9aV5cWvyuAeV/nYfvLhl68zsnKkzie/VI/X3NLo91+/MlX3XlA3l21O/xiuP8xURL/YzmRk5ruOFg8LkM5mUONPALh3lllJAAyeT7APrioT2oDVfNGds3H5sHjtjx3QMrzTFofPeyM3sSnOu7L7d/yGiCz2aNAtkF40ZOb8h1jtX/B+WEBBxhxoXBcHEWPHxsbu7XZbN4Ut+obyu05KbRxakj4/X0+wxEqRf/Qxk+D7TiZkI8DT2Ti83bGoGODwIllXqfKhq545mNB3t3iUwfMhjSd8gghH2jHqbBYwrUmQquBKpi5vK9c/qclfX13m9wWsIDd420iT0Sf+2tMxSswcn4G/m8xXrik/4j3ibzg3SKfR7jlDSJzcG7g96RDI4O6yGGY+J5awam3ihE3CP+LK1CcDP3+nQdXtHiqxj7HkfnPYP+OlsgF74Gz9y6Rr2Ofv7ff4Pu9QRTUMLNUezZtXoV5J9q1XVrXXSGVvj6d8w4qMAfOoac063Z1xnUuUqdwunxkqjcoQAHH4Mv9A9F2qzqomK7OXI6efX2EQnSKZuszV9bdArZtXI7wQfZWA5c0fOB9L9tlX3azFxiKEnm85fc79nNZF5AHBnPxrrvuWg3namltcHC0PbWjNLzjticOlwsfmeElL6b2ZqkmrSIoeMoxnRGTet5Op1ovzsmpxuNTR4o8gu8kpbwfcno6SWBSJ4t5Tc/MaF7OkcqAgwU6XDwgr1iSNk4/jRkpzo5LbXanhDvWbYkmR5+/5s/e8382xQIWsFvAqToTvegl7Ilwbr6O8HM6MjZ6n/BmkSejh34BeYzsyQtiz6ZDBTteW9+JLv1TiN8fFvkB8pmgzQIOHtqXfvYlQTH4WMiX5XGCYQuxkXQOsjzBC7nGnDR//TNp3XCVVAfsRx50auLFHqkzPgBA1lEjkLGNvO0F2c7B2dUYkHTFx/Ia1bE1EQlvne1KosLDj73ixpuQNZQHHz8dqL0Cx3VJMUkOadnjcGXU42KxSKkDuEKk1JC0bdzKUd9gVQaHayYtg+aDOMtrvghuxSrdj5VTHoED1Oitjvvw9+cCFaAxT2Mivyo35LHni+z3HwLYXS/gYCG5/qtlmZq9SCoDX+Cb2E1ThxIVSnCuatIs9km9NKChATniaQStxO/9aVewSDmr82XHa4fz4B7adA5ThvdDTp93rPidwLkmV9vsqhcmsUIRExnTRbgKac5IMDshhZmdUpzeLoWJrVKYGpVy3Ja+Vl3ac5N3J3PTzy+/6Rs/00QLWMBucInIAEbKg9ELG0eKXH1v3u/0JpFh9NQ3lkUuRg+eFxwDOPfyXiJv4vwa8rdA/68k8puFVanfHeKfffYNQbXyAWlyQZJgS1nCeUoBivmoveFOqf/gv6XCZ5sK9gLQOlQH+lYg1z8ntjSlOWtO9jovM/hOgzoD2KgOPBwrUo3TeGPHmbXRjj5WSWbecNjlG/lB7d8JfjlcOaIVBZ/GGHg0HSvj8LhjQeCZh5Q6IHVsDEmbSh0cKMNSKANDNanVShJHSKf5II550IAywoFwrNj0rUS2hgV52pPn5FdquB+B7BdwMEHHKplsPDuo9f2r1P1Pe5mOpBycqVZQgpNVlQYcrNnKsDpadL7URs3QedQaYEeyLKEdDdDGtZOHTiYMPm/jnMOETcrn7Rg0Ds4ZH8Cvt9r6IGixXZfC9A4pT26TwiQdqO0SQC7UJ6XQnJWQ8e2GOoZJdZGEVRxHq3FnPFd/fvn1//YLLcACFrAbvNS8pFw+eS8cKgd++gZ9+6PI8Dx3as7DOlTTGEV8/oIPuv/qPSIbNHIBvzPUf/6p48tJ4f1BrfpUqdMt5pzFGEsxPyl0tWpWmlf8TJpcreofSB2qg+NYBdKYimVim+lhOh9z/ss4ApYH1Tgv3pwKOnFxHMWhxA8+8he3XYcSQ/m7w4/7K+9FGV6HaqzyEbd78oyVaTM1lQqcKq5a8bldPtBOg049GLq/n7EyfUWfs5oEedeT6/IBqvcnOIcs4CAimUwKcRD22yb2gCbW9WlcWSWR8BmsgbldsmRyvazecYMcuu0a0OtlaGqzlJrT6EhtdCDz3inzaKPNERvfCSJ1v8wj756DUt6TXRoTuFTOwG/8mZeAFnEFWCkVpb8QS3nXXTJy249k8c8+IYu//7ey+NIPy9AVn5ehG78rA+uukIHR26Q2vVXKzSkpopyBPl9VRm8zq1ooY7tYKe9uwWABC0hBh2p/OFUERtlqDJHTMQ9nYOdaDp9R7OjT4M9Hj33x++BYLThVv3skV36iVEyKf4w56anScF1BZzyPWhRCaU+OS/OuW6RcqSLWxGesKOSS7S/wpD+5A2Vkh+JO9OSvUQBly1p0F8PZ6Ke/sA2+XqkP3Ybsuk0PMnCe+B+U4xY7k98r4ND01QtzMw2tH8o9sVdH7eps70BT7I5vUDnLaPYvFhyrg4xgx3gQxs09/FwYTc5eZntaCOek2pqRwZlRWbXrZjlqyxVyxOZfy8rRG2XRxHrpm9uJ+FkpJy0pwHUv4GrMvAG9CKfGPjBuHyCno6SBPJwlpQylihTKFSmWypqev5KqJk3pb45J3+itUrvhf6T6g3+U4It/IUPf/4CMXP9NGdxynfTNbJNKa0pKcQudKcZ+UGb+GodOFJwzdwwJnDX9hAQC5p2pVoHPEC9gAQcdh1dFBuhYsWfaCZDPT90B3d9jWD7ib+BQwZm6bK0IrmAWcF9Ae7Z6PlyMl9BpUs8lD86n7uzcbEq8bYu0x3dh/uMTcjaeG6UHDrzInRpt81vPWh4WicHwzsFyrp6FxhuWcDb8b0dRC9fZH1n15KvuE/PledP1n0qc/LqNJjAzexbeYXRAw17GFvV6S+qNJpoORubge2M3UfcE2FspDuSkK+2K+P7Ebg53Afsb1yfJwKLN6x+0dNMV55eD6GJh75wPXCc165+doIPN6DhIubKlS6NoxXZYkVaxIs1Sn7QQ4lJNomJV4rAkCRwreDw4i/B5rdA0OjZcneItOnXGoqaE7VkJZiclnB2TwtQ2DTKxHW7QTlw5wQ6TFFeyTAfXjZYly3tUy2townKUh+C8VSVq1L/Xihqvqb3qi7er2QIWcBDwWpGRfpE3wbF6M2/SoGs2MYJuwYj6VkXkS3CkbjSWC7gvIf7JJ48UKb43qJT/RNq5Z6tIHUumhGvW2WlpXnaptG67Xsp9aHG9vuOtP1B7C1BP4la//2BuAY5txVyKfM3UaOZqnQrJ67zu6exzVSr7t7YQCiCtdvvrUXv0/x13xa5Js4/fPX40UH5GIUr+Bpftx/DVC2m5+Wdlwr8V56AxTs8NeJ4FK5WiDA7UcC3OdxwixtYB8+XriVR0+2H+vsxI8npqtDrk69/6y8twqNBGOG8msgVJH/u05v4d+8h6AQcD4+Pji2eb7TcXCsH/K8+Mzg3suO2w4tyEaQE6PXlo59m9Y5WJ52qR+fkJ1Oyq5AJ0oIIkhZI+BJ9wFYkTCdMxHunCqCVh3BLZuV5kZjtfhSABb9/BzPx6ho6YudVo9qNMh1fq8x5VO0OTQlWS0qAUqmWJ641/DurJO8O/+DQ8twUs4ODgYpFDMdLei1Hw3IbIb6H6T5ymv/p+kZuMxQLua0guuaQYPXL1q8JC4b1Bkb/m4dzFyYmxujHUyWXML2Oj0vi/b4mAhpB1LnMOlaWaxMr7Bcgmagaya2NdMKWqgrOmmR5JOVeT9XUIOs8bnf+rQM7/cRzPxkn8pGMee8tPg7Xqf9wncLnIUL1S/jiq7tkonx6DHhKpPR7COVSOEhqT06sOA7OGc0N/zXytyNQTGNaD8tAxf/J2H+b0Z2Rj20mXd6TyMh0rdgP4cDuhfPFTm/LfjNpf6HFGX8CBQCtJTikWwzeWy+Vl0fDKwyZWniqzS4+RqFRDaxuHqBtoeQeP7Q0MY73dhib1VqYKcJpKzSmpzO6S6tQ2qU1ukSrDxGYN5antUprZKaW5XVJCOfgsFVeVeGuQtxGZT6+SZbGbwnHgtVs6CAKujzeb0mw3r7892HSPfiq/gAXcU6D3ldANN+G8916Mkme9V2TtglN130brvDVnhoXinwblSk1v2CowI3FS4slUYWVucLaMmy1pT01h6sI8qCdha6LBnoQdz/j9gARn6qnRprT53n/mDydJv72aUtqY/ekqleVZPkeZzpWJK14o41dGo5lf3ZecKuIskckkSL4bJcl6fb+Was3WISvtGayyeqMtjaa5qKeczcQK+Yzz8l4gkySQYlyQFVbab1hwrA4CRkdHB6MoevjA4KC+qiCOIokqg3CsjpWpNWfIzJLjJCryBXYcP/egpziwR3Y5OcbhUmerwFUr0FzQPWrSfNq9AVMj0IGC4xRHbYnaTT3ORqEmsyOHydShD5Hxo86VqaPOkvGlJ8xOrnno6LGv+d7Cw+sLOKioiGyui3xomcg7373gUN3nkXzzE32Ysp4SlIpnYEKxWgc3T+YpfZRY2s3OL651hnIbpVZ28Pl7hEDqEy2ZnaBTgPmWzhJ3oNM5d2aocerId/RkCcTYON5nwPVnOxqPWsEHHnb5xvvks6iVcuu7OO5fssx61lDXTw+AjFV2jm9PoDl/FThbx7kDDnRoPkmy1+mdIetxb2EtuaeqYfcf7smZdAH7iK3j40cFcfy1Srn8YDocZgTZhlX3PJZiuyHFmR1SndwqYX1MQr4PSq9kcJVmRhyt1ZayuepiMDI2VvZ0LrDXM6/UJpdHuy7BxIbcvhBglk1LGek4eWg0bzUyFCWujUhrYKm0BpdLc3CFtAeWSVwZgMPI91uXkAbXNrTlDfRCYTQIwitx5fbpqTj+4RlHH73wosUFLGABGbQu/ZcnhGHwkbBcOgZnW2js6YpzpmGsypOrFWlv3yL17/6nFOqzAqdMzf1bgVSoTjeduHsEJOOLQLfeOo1rVLtO4eZJpWTdXEtWN9YE1DlhXhx5TP9vGm9U//6Mq67Ke5T3Gfy4FD4HFfBezOyHt7gKxz+eK/hvqxOs1pFDL73jSRnKpYIM1CpQ8Txj6sfUE+JtfWld8TTmZN2vuW3ITNJbf3YfvPWX7sPpEZDFGMjrnlKXz9Fuf4HZL+AAAo1e2rFr14XFSuVLcZuvSGDTmgbOgq0NLR8Sb85KeWpUCnxL+dyUFKKGBPosFBwfPg/FTmzz0TTaw1Qwcj6o3jpN2gENbzonwtxOkaktJp4vJGUKva1YQIcMEUDDsiTlmsTVfomqI9LuXyIthHb/Uon6F5uH5ZE8csvc/EN+pv+aictNZvzFIimXxIMk+X4Uhh+Z2rbt0jPOOGNWd76ABRwksIve9mHM5buk1l+SWlKWPsG8XizJQKspfThVVpIQV7SJDKK76v1EBYYyuvEMhmMD/X5OijLbjGS2KDJdjWRmblLqhSGpr3qH1NHVmXIB+4DkZ/+8KEnK7wxKpVcZp8rBnrI4mRjGqqxcKks8sUsaP/m+tDetk3KtakzM5MMnG5Q3suXV2TL8viLCGXvnXTPSmkNHStNzjtV/7WCGt9TK1OufzsdOn0iI0I7lp3PtyaeffPnGXczivopL4cYG5cI/B0nwAq4S6kPmPB7AOTQqgTdaIKcnMjZWVykXpa9SgrKzAqhV5Hjup5feypqfCxCdI+XLbC4MzNF6Is++sCE/hHq/gbtbwAHE2NjYkVGSfKpcrT6aL9bMQHuAQYcDKHCwo3mCVl3CxrQUEQr1KcgzErbmcDlHR6utDhffacUHzrniFHD2VwcMcpq/pSButYkzDJ0mOk8RHKu4OYczRRmXC/0Sl/skroByxYmhBkdK9f1wrkCZlg4ULqtMJ4/MHsgrMftz1E1kekSOR8BGKqUSf1K8C7afqTebHzn56KMP+gdGF3D/QfJVKW9ZJyvR+1ZUCrICJ7EjwB+OEXNYmMhqmCyFIzWE65t+9N5akW8m4UIEhHRxmKJ1sDi/N1oYEnCuwM/CZjqIZSfUW5BmM/TrMFQ2Id0mJBlFkm1HvVdG0fUXnK3doPXjjz8llMLfh6Xi0f+fve8A0OMoz363feV6k05dsiTLsiW59y4b44YNAWwCCaYkPySEBEIJEBKMSSgB00swCaE3YzDYxgUbV7Bxb7Jsy1avdyddv/vq7v7v8+7Mar+974qK7ZNuH2m+t0zZ3dndmedmZ2eDuVVoLxAjP9J2KCUi+AdvLXPbmH/yIcrdfxfVNDWpThRtDks9OqV8cGqyFfomCPzZ2Lt5mIZ6yrxZXCQBgmtEXyiwtR50/OILfkJCAB3xruv18DXz2oX3P/sn3pNJf43cnrZeZbn0JaZAKwrS9+BA+FBUNYYyEFLHgNisR/1RH05DJuVQhv/CQf1IHUldcbyqs2jdia79uhwd2NS6Lh86tlH2aVOtTSe+aoj264tU2FSClwhbt26tSWez77Rs++uwQUaiFS4kR5RgZEeuGgYer2kdkFi8nYeLBmWAQLlFMsoFMlniNZSAYIFQBeTKV8RKiuL8Ms8KZZk2360ozyYX86vwGA9p7DSTJv7DnG2kRRrJB9LEvYUEeSNHXczQxpB676HrxgoSmkzMhK5sm8kV9q7sebey/NSC2bP/zHG6iAQJ9hp3XUn2kmaa5Xi0gq+oI/gKXsrX3BK+LA/h6PaURfjqnCDylncQ4IzYWh8hdffHenCl8zXOATr/7YE1HXDrDPP2t3D69ZxuPW9rrenS89wXPLelgTasvEo+Gp2A4d9+TaNvGp8y0s4/YXQ+qGS0GYjVNcxQ7Uro0za3J6Wtm2jo5usoxZWuR8jDx4CSlH+FZLEu/sAnfv4/Jjgen6zp35an/g7+wzdCqgS8v+rykB9waE96dRwL/rDFSH0gJS3ipI310dF/ZKs1/Usr77nngLkebreMT3INf8jw/FpXHbuuQzlsyEDs9uMHhy0WQ+sqHrcUll7IYGFqPn8SJ+SJ00mdQQ/kCMKlt4EyVbla19tRNnq0O16bpwuQfn8Cm0rwEqG3t/dEJkk/S6fTC/VolVwguApiCD2RuGjaaA5xoQGArgIaBPglHaK0rhS+3AKLE8nFqMuN2urmFlvFaYg/UCqlqKPEKanL0Q2XhJiNximdyVAxn19lG8a/z50163fsn7TzCxJMXvjXkLN9mBY7Lp3BV96p3Hgu50tsvmNRW4ZJFJaPQ+B2WF2fQb5qkDhpzGFUylDneKDC1vEAS1zv6L/B4aAXSuSXXNpleLSZ92MDy8fLZXrYztJji79Incg2VeHd+e1z+Y+7L5tpZ4V8E5BP3m6wLqbyVYuzbKJSkQqPPki5R/9E6doaSYZ2JiRTwU9Er/SFdhzsAqnq25Kj3h15sqwqafR5l4tAmepikLYQ/7UtFyHWEsRjRe+64R7zHctXrz6gFqb9A9F8rqwvm77/F7j0ZT4TQ46wig4IyYHED+tBbTC0riT+CAe5SmEQAHWmyROr0VGq4B5VcSpvSKR0iPgQOCveTP+XSwr0Pyz3K7CJBC8BOjs7ZzqZzOcy2ewV+dzo383EyZarJIKoL4ypYmtdLiwFrctvTNepwjRxGdF1+nh5UTlqOTqd0vlHbDRUEqJ6zJdKp6lcKm1h8yMbZs26dqVhJH/JJwjhX0mZzlpqKpWpwclSjVmW1ZPT3Ejahk0Fw6fFTGxew9fT8Zx8JpOpLB7l4U9TPSI1UUha5NHEKUKYwrhqEo08C7F1npgNYJxDj3XkS4Tn6T28j1uYFjzB+s3cCdy95Ovy+HBKwbvzmo8blvmfYqCupJfSXRVLrWqF2w2l7BapFLk7t9Hw7b8hs2+ILLYliisc7QzySDYlA188TtkReJ5JvVuGqL8zz52+GaargD7fgFwQEMrDUl8r+IGfr1lcn2tss3zB/PvWbODiVOIDB7cRXchV+3mu5eVFVR9yEBPUR/UxMHKVZrKc4vquIFJKD+ygXsVGXhWA0Fa6lM3B8+jRXIoufNPg/r/HsJkE+xme52V7+/vfmUqlvoG3FPAIsAI4+UqNQny4OhTGsrW+OxZmlbgqPp0OkAsxUCptpVeVUb2KFC0mdTwaKglRPRZSGMovlTpLrvsv29at+8nKlSsTcjUFwFeIQVeS09tENdzwNeR9WuCU6QhmH4fyHbSIG9N5nKYV7Swnd1i3+LJCv4S2F9LnH4f/uE1jdIhtGZUKLsQ9Ay7XkARBV0HrY0p1u0Nqn9iQ2gdbp2Nb7gflxzq/3GTkOd9OTn9v0adfMu16YMUc2mUc5I8M87//yqEpJ3P17g8tA1w7UkGgodyelAtSeYZTK7ECbjeUgquBfDdHxc7nqLTxeaINPWTlSsRkjeN0O4Ok1SXiZXv8E/o5L9ao2rW+n4Z7S+rxItJUh5xK/aPOq7SB8l/7gou37LmdNtlvWvCnZ+7hIiXmQMQdRP/A4pOWQW24SIXEKMhBKVvr4YFqfZR4lIO6TvONnfItdnAMh+D+guSg6xY28uqAAqrYJY+6+TL5+KUF+jZc+xu8iQT7E9dee611/vnnX+jb9ncdy5pexicYcNIjqLQUcEEoVUOTEUA0ZWs9ml6nDWVgVOgVUlQVH0kXblOlG5EmIlXK0eOUjPqlUYMBqYLMuRJXoEM6/BcmRq4Mz/vY/Bdf/LmRkKuDEmv+kdIt7dRmpGge/6V7BPd7x/MFcgxfOIfZJjVJoxhcPiFi5gjE0+8phPBwGVKOklE9lGjYWYRkSfv3RrIIy1M+BNwZIIdMttawfSN3xLcxq3xq4XepE1WD5AcTvD98+/V80F81HHuOPK8NGgtpL3C45aFd5JVy5DTMIANLuURrAGlAvnyXSj1rKb99FVn4Tupgkbx1XWQMMSFCEjuYVCdzq7REuwMDxEuccOEHPM2k/LBLu9b2U36oTLbkl1S7AXPE2eD2T/tEKls5MWe27Hm9Jlnv/eH9q392lVwBBy5uZu7DpOoTXDv/zGchW1ZVFFZL1GZdS6DCB0R0ECJA+gX+KyvFkfJHCO6XyKhVEJAwyBMlUnq5BdxLRdcopWrTN20dyL/p3cyxkGR/A5tLsB/R09NzrOU4306lUicU4m8BRiFXQIDdWgBNRICoDlSztUfHhTIwKvQKKWrMN0oaLcdKO2L7o6TDDSIhqscCkMFjwWKROxT/w/PnzLlBnAkOePhXUmpnEx3il+kobhtPYNfJfDEscyxqskwy8NhO5iwHyV9WVCNVWlbziYzmgTpaGYjEcYnCEukgdXxMhjoDHQmm85RKNMzZ7uNb5GbXp/tXzKXHJtvK3PsC785vfsRwUp8Ln9uiLVBkqdizgYr9HczEDyGnaS4ndjkOuYL2AiNVQLlvM5OqpzlPibPzBQXiNJwnf3MvUW+Z/MIQOdkaycatjRrFkqyKbAU2dOQf7MpT95ZBcku+kCyVcXzIuQtOYHAecUyBjunYJd/PGb73wR/dv+aaA51UadxRS+3eMH2Ca+lvuPrSMnIVREmdjdBVPWq9WnzUB9hMrtLMlEyusXDdKpa6vwnz6QAfS1RwjmlUzWHz8ud+5/M/ypz1l+9C0pcCalcT7A/09vYuNC3rK5ls9pJCAcPVcooroe7g8C7iNPK2H1QVJzYC2/DoiwaEQySGurnnKZbL5Ni25NGPG1GOLg9AegAXoJQFg3WkDrer0ui4sWSYdrR0orKu0ylb9IgfxxK+HajsiqB8XJdUKhSeYPt982bNulcyJzggsfM/abaXoTP5EjibG7qTmEQtSVmUxRXxSpIpANs11D7AgA3iA0KjHydC4MaRSxi2lsgDtZqt02sb8VVkdDsVcbgRUAYL/Jgc8EQLKxCUfXqBucOd3IHdVOihO4+/iQ7odeD8a79R57VZnzdrMn9POfVHKRMb3ytRsXsd5TtfIKdxFtXMPQ4RnAG1wjJoLJCa3MEdlN/xNHOqHGcNRqbwSS2TKzLVeigZ2dmUf+AuKm5eR6m0Q04KT5U5DecHZfJBpriiscaG7xrUs3WI+juGEBH4kJg3FVC4sYHdC1pdeQ8bG+Fz7DGpMvjceT3cGn780PvXfJvjpNiDBb8nmsWX7L9yN/VOPgPhyBWg6w+QaxsSP9FKGEUP07NEr5fi82OhcK5oqWtImCqPpFc6FuwYYpZXs3gOnfH1q6jxxOPW+ju2XWYuu+hxjtrvwKYT7AcMDg7O5BP7qXQ2+7dYXV0TiCjEM5ofUHFRO5payuTQNzhIvQMDVGBilUmlqLWxkWqZgMjaUipPdPtaHyEDoyJ9NG7UfCxFi8k9TadJlH78F4ZIHEK2poZyudzv3XL5Q4vnzcPHcxMcIPCvJLOrkY6mMr2Re6Nz+Mwvz6ZIJscUg7lErzjkctQEiENUVvOJxH5X848loep8MLBNcfJ/KCqMyBPzS2DY3LuDaBVc6uRyHzVc+nmhTL89/pd0QH7JwL/9K/M8M3W1mclchm+KBqSqLKSq0PU8mU6GMjNWkN04j+sOT3BU94URLVbdwQ4ZqfLLQwGpQmWXmcgYNeTUzCRr7lKihcvJ79pBxReeofITD1Bx6yZ5G9lKBX+gYpQKo1LFwTLt2jJIuT4mZWyjHcI2pHVSm50QcN70CWMBQub6/jrX8/916YNrfhFEHHy4naiVa/9DfGrew1XaEM7jUHUnNRLTVS3t1qv5GJpgQdieQQ5fCqar+hakU2k1seI/QGiQ25qGpXPpjC9+kupOOpr8HZ15vj5+aK64+N2car8Dm06wj+j1/WZjeBjPlf8dHzF2Mft0ApALRbeejFBTvmg8frGq+Y6uLuofHma3LzaAG7+htpZaGhoom8bXwfki00FSoBilRyS3FtAkTstoGvlYaNSOpIvL8dJVi4+SJ7kHorYKIF04PkwWLZdK1xiOc9WC6dO3SwEJJi38a8nasZnO5PP6DiYQK7lxnenYZGFUBpdtcAW88qggSDFbfKNJHAMkXGOUUeGP2lXkCB9UZY/ls1UrzqRqiPfrSb5lrulignXeAUawvD98dRGRc7WRSb+Oitxbcq9c6t1E+c5V5JcKMlqVnXkUHzDzclSyHDf/cPvgDnVRbtsTnG6YTYuweLHhYQmXdrIyzUSpGjLmcPGN09DQBCE3QOUXnqP84/dTaetGyqRTXK5BQz1F6tk2JLNvDCxyhuSyKfndDe0XaE21dYBSEINRMO7g+Z9/N+/YB5c88OJLMlIymXAb8R9QJr2dD/7DTFvny2NBVU1SNayHdVVNHyVelwFAt/hSsLhwR7E3+BBwG/IfHZSzTJp1+tF06tWfIHvGdKI+vi34XHq+v9Gg8uXm8kseCnLuP0R2McHewPO8+uF8/t180j/j2LYzYVKlW8kIoj7RlA2CMZzL0fZduwiPGIPV04PvIglpQQAJYllTU0NNdXVUz9JCo8A+3SAgHmVhZEu/rQhyVuZ9xjpb2Hds0eF86VSKLDxmRDqUwQFxKEOXpaVoMTlafDy/Jk+aSIVBxSEAeOTJ+1tkxyeNUukr8+bNG30NiwSvGLZeQzXmIJ1kevR+btzO4TatDmcQpzs445MH1QhQqOs4FuHIEqSOj0itx/0jJNRoudqvwog8LEbEKd+IfAy5U2DzLc2dOAjW5/K1dOcp35XvoalUkxfe7T9oJTN3tVGTejtYojvcTYXO1eTlu+UYnZaFlJl9DPFfWJw6aBfwYXkv30eFHU9x+p18lNxmcBNsWnWUbphHJj5u75bIr28k85BllbWAUS08V+UK87dvotxjD9HWex+kvhe75JVTvJ2MP+hMO1hglH+CfJWiKrAZjE7xFqjo+2hCNxsefdd1jK8cfv/zA0gzVXAL0RnMkT/KFXIe9ygOekjcBqhAfTpAhAQRX9V4RrW08GHOFciVyRvAaDi+JZWaOY2WXvFaOuy9f8tEmbuMIdVtcBznxfPmX5nLLnhL4Nx/iOxugj3F9u3ba+saGt5hmeZnmcTUjUeqwgsmBk0yNCpsvgAGhoZkpAoECEAs0lQQK2ULWeJ0GOWpyWRkAjgaCL28NIgUyFk+EjBXC0Djobed5nzNjY00ralJCJreBv+E2wfkV8UFniBu1PiY1OQpDDGfJl0A9qlcLm/2TfOD86dP/6U4E0wKbL2SCVUdncidyd/w6bqU+6IGzJsKroLJB7k8xyFKI2SUFI2Sd1QJtZo/7mOxx3FAxA8RPHLiH49uNA36n3Se7j78Bpr0HXr5zm990DDMzzOhMYsdz1Nh53NqbpNJTusSSrcfwYl2z7/Cp7uKu16gHN4ANGxu9/DYbwY5tdORgHxO6/MfZebshUTN7VwpalgjDvwRye2L191L/Y88Tt1PPEmFDVvJ6+nlHjpPXqksf2gGo+eYEK8mxWtI/WOtD4O5GtpRooLnDXP9r+Pd+H2pYP/fsieffUalnnK4mWgaV9lfMQF6O1ffUu6N0qDHuKWiBCmqVyNQo8UjoHvMF3DdG1QzrZHmnX48LX/3FZQ9iq+Z7u4gQRS8Q77nccdKbzWPvvA25d0v0LuWYA/BN1FmKJ9/C3f8n0+lUq0jvgM4FlRrGF4sCpqMANBAKjCfasfOncHjRbaFoERCSK44PUiV1jGCBRKlR6UAnGyQM/ikgYiQljhQDrbZVF9Pc2fN4kZLhk7DuLgUTckx47UuZjCCJoHtUK8SsK8ARuSYDN7tGsYHDpk+/aAfTj8QsOuLtIK7q7fzGXqLY9EMmYiuT/IkhFyWHEKipO2YPkKCTLEQW+eFDT+UqA0JW/tjcoQPasxfLW7CPoClwyel5FI/n5NfGR79z7E99LBxz+RdC0seB1rpK6mce0t55xor37OJiYzDMQY505dSqn0ZM5YcHxtXMv7n+qjQ8Sx5w73kZKczoWonw85yPB+i/hxXcxuZ8w5jGydtDKDy+I9QynJ+mPzH7NC6TTTw/AtUWP0Mef0D5HHPXR4ukJsrMKcrU/CZL+Zl6RSl62r8ctnbanr+Ot7U89yCPpIynLsXPfzcGkmUAKNXh5FNr3cNusTx6agU//0PggXKIzUpHQHXPYK+jqErVccD8OElDjw1zqOAlE1ti+bSjFOPpwUXn0VtpxzPEdwvcx/KnYjkiYPLcH3Pv8esz15sHLIyr9z7jOpbSzAmmJik86XS5fz30ueYVM3aE1IVXiCAunLiPhAYnJi+oSHq4Js7JDQcNJECNJHCBSmEBbZOo3TxqxAlXqzgd1yUufGYMW0atbe0BBenyo9ygKjU5cbjR/NrWUGi2Be1NfkLAxNCjL55rvsN03Wvmj179k4pKMHLjr7PUGvBoSv4pL3TNulwlhaWHpqskEuOQyh5X0f4JirVcYqty4naYii7ihzhgxrziy4RMZ84Yz5xjNQBDKxganbOpbUsflpXpm8ffgNtk8hJCP+B7y3wtqz6T69/818Vcr18ADYfq0d23UzKtB3O9ct/YJaKTHJ6qTTYye2CQ+mGOZwOb/ihAriXBaHiPwz9+gYy5y5hwoQ1ryZ4caJiuZ0RkoVJ7ds3E23dQO5gjsoY4WdiVRJixeVzmwpYmZRnz5j5+JYf/O4Dzs5t65Y8vRVfj0hQHcbtRHPzDp3KTfppTPjx2amlJY9qiqzg2QquWTylxdCrjEzhtLIAj+U/FGTxKdS87ZjUeMhMaj/peGo9+VhqP/JQqlswP0g8MMCJOBVvZFRwHPdBA57pf9o+4qL/Ut59xhhbTFANfBKcXC73BtOyrmZSNVtIVeTExSsU5zeEbhEVQkv5o7G9/f3U2d0tZAhAHIImR4DokGzDFydW2C/Xdf2y6+aEwPDfYkxODCFqCBMEylpyyCHySFFslR8lSCnQVXmyH9qn7MCs9EfjhTCxHpKnUYIetcJ+8HF1s/rRuTNm7PfvPCUYH1s/T6dxw/cRy6DzbIsyIFTqVE9KyL5xkL4VUtsRPW6HaVmMsPXxwo5KqEgHGYsfkRaSRdSuFrdHvlF0AJPcuVPCG/8Pmj59Kp2hO5f/UuaZTDoUvnTGsSW3fHXKopUl7lml9cKjPrueDCvDbV+JvNKwrL6eaT6MrFQjHyeGLXDgaCM5gFTNWkiUqUVjGRS8R+CyenaSt3kt8yzePqZToLcH6UJbFAZOWtfcRWed/VbDOHS/PlI62PE9Pjtcy9OOf+Orz2yaO+OD5R3bj9n+wnoa7Oqm4lCOiVSZT50v89zwCNbB/OG5c6hp6WHUuPgQSi+eR9kZ06i2uYkMjiMmvoRPyKn+b6JwfX8jt2V/bSy/6I/KtU+Y+JYTCIZKpdeavv/NtOPMLpZKe1WB0s5Jqxgg1JSvf3BQJqrrv4Y0KUEQoqXs0YgVAtIUy+VcuVzezM3NOs9106bnLTBNs91ynBpdzkSAR4JtLS00a9o0ITjhdlT+OGmK+rUcL22UPGldAuIQuDGDzT+SBnPHCoUCboIPzps5c7+/1ZGgOtZ8ldINeXoPn5R/tG1awNLApTSZIZcYB5H6sle21uN2BYnSfuTVtjrmEX4oVeQIH9SYv1qc+MQR84kz4ovqHMRVRccthIGAUpl6WHwzQ/SNI2+kDiSZbNjxsemvS2ear7LT9Sssy+EbPxjCwKpQaL9Mp55J1aFkZVvRGHJc0M74pkVGM7dV7fOYTeJNP3Wy9gSoqKE+8tY/T6YsRIpWqDp8J1OgJUd92Vxx4ceUK8Eegs+bQ+vueK+/acN/0c4Op4TrFn+tueXgumZiKwu2Mrm1GlvIWrSUyOFzi3ODc88XNKm5wmOdq9HAm+A/OLyHjLT3RvOwS7Yq915jz/dgioJPvDlcKLzWNs0vpRxnAUgVIJ39HkATiSii5AJLKWzdsUN0aSQQkEalE1KjfNWIFS4qzKliMvRgqVD4qmsYt87IZgfXZTJGw65d7QXXvZyJyTv4Aj3CsixD8kwAIFdLFy4kJpThvvBPuG+iwydq4A/jx/DrOCFROkTsEUSLA//InC+1tMVXMpZ1ZVtbW78UlOAlw44v0ULu1T7LZ+BS26QM5lEFZ2/yIiRIcsEFMqpXyGhaqGPZo0mo6paKx1ekZRElZCPiIraYWtd+qFGfOCauyz3GwfXo9iLRlaUBenjlJJt7tfZd1Ghm6Jza2vbXOpnWE5kkzTANJ+VbdtrJttmZxvlkppv4eLitZNLFfjJq6slom0lUC7862D0F2pjhAfI3rSGspyVtzijwbcejOYv+bJz0ppWcblKO/h0o8DoeXmS88Oxnqa/zMhocCs5DtO5xPhHw0kLLdKJZ6pGfviH2Bbwd7o3Kvm/cbdT5V5gLLtynJX1Gv2IShODO3yoUChcbpvk5JlWHlzQzjiGszPjFACG/ldCkQmMwl6MdnZ34fpTYmohoAiI6yJTSqxEr9uG7Cz/s6+n5yGtf9aqqf4lef/fdK0zf/zgTq7+wTDOFvOMB22qoq6P5s2bx4QV/MQI6r94nVip1FReYlf5oPGoM5Y4VoiSLf+SRYLlY3MZlYNTq5ygywUuDrZ+j87jf+pxl0tFs8uUT+CczZB9BXuQiq5TVfCJxWUOyqMgbtRlV0zFEwhZD2SqIL55Wx2kpEbvt8XwjdDGq6EpW6AxMbi96tI7TXuVl6ZenXkeTahmT7R+k2qF+WmgM0AxqbpnXuPyMV9XOPvJVmYb2NvLUSuh2iox0lihbR5TK8LHhINUB7gnQrqAlGughf9t6mSSPT9qMCo7zWtu3GIcddZk59+Q/K2+CfYD/1A2v8zu3/7fRvWMGd2zKGwOfW4xKUvtsMtrn8D21l+c7Dj7/XEqZ+9G7DZf+xTx671dlx5WUYBzkSqUL+DRe7dj2siipkspDR89ij04rLgylCrgMWacKSyrgTRN2aRIiUgVAyJSK07oQqyCt57nuz+oM4x+OP/74MRcH/PXtt7daqRQ+mPn3pmU5nFnFjA6MWh0yZ44sRor06Fsg9X4GZmCP5hd7lDRx8lQtAPJAQD0arMlmaXh4+DeeaX5ofns7Jucm2I/gU2N0XE3v5pr/V9umufurDXupIfuIfdUESNsRPW5XyCoEqGIkCvFixPywlYzqEKPGQUJVdkWcRHDQ22NUpINDb1//aP9YupJQsYJ7yaU+16dv2QX64kl/oF1BgsmDoUd/MyubSf+V4aT/iluKFVzpzGrUgQOoFJwIXZl7CrQtaF56dzGp2shsMy/TD0YHd8K1DUN0yNJPmMsv/JJyJthH+P76Jv/BP/+b0bfzg7SrCw29iqmE9Cf4wPaMeWS0zti3c18BPq+G4ZHnPuV63iedo17zWxWxRwh6qgSjgknVq23D+KJtWcv1OlJhpamOHphIRVacdlwYSs0Xi7S1o4NA2lBOhCiNGZBOj1axBB700um/WLl8+Q4peBzctWpVXd/OnZ9xDOPd3IiklHtUYDsp7l0Xzp1LDh4Jgtgpv44XTckK/wTSVJAo9kXt0R4JYjFTJpj4RtqVc9rbr5bCEuwXbPoiZVM+Xck1/Xfc+TbKukiTHHI5cQgl+t6oHdNfShnqUKN2TIeoiIPQnKFafMQ3QhdD6UpW6ErGbczNdoN1g6/L5+gjK++hDSr2FYW3+vbWUqn4esekK8iyjzdsKyPv1+9PoC1BxXV3kr+dD5vb+bFJFe+XZZeMBUt/Rccd+XbTXFJQ7gT7Ad5zt59A2zd9w+jtOJEKoz9dlb4E5KqdyVVbO2eMEO19hG+avu+6nYZvfNMoDnzNOP7yPfqKwdhXzxRHqVRaaRN9FqQquhaU3Ijo3JUd9YlfhagPgX8r0iMNyJpe/BO2tHVIPwZ0e1gBJheWbf/LREkVwGkHi6XSv/O2b+CLdNzWCvsHEtjV0yP7IMcIKb8BRtUjxxT1jwAauLB32I1qx4yPSGOEL5PJ1HD86zfv2HGyikqwj+j9FjXztf8N5q3/ZFsHGKnCrcohSqqiQfsq0sLWecaydb5RZDRMKI5F1A9InChKj0hARNwPHX5A63E/EI1TEipeY2dyZaZMujyTpW/86TW0NEjwysC/666Mt/qWi8kr/8ixra8YqfTp3G68NKQKi4Z2bCFv23oyvPFJlXwcv6VtvTF93scTUrX/YRz2qscoW/t/vlNTGKuzQJ9iYhX+jk3k7+Jub5zzticwPM8wbaudTP/fvXTdT7xnbjtJRU0ICbEaBcPDw6cymfq0bdvHCqniFkzIAW4qjpfzre2IT/wKUZ8ElR7ALx6tdeAzNXi7UPknCt0uApwXTcOPTj/qqPuUa8K4/Lzz+krp9Ie8cvkRNtGNjAmswt7V3U1Dw8Phcetj2iNE6iFE2KNUB2L1CJ0G8mMleZanmJb1Go7Dkj0J9gHbvkrT8kN0jUP014ZPWbUG4qSGJhjVpNZ1qEgTqIEtlpKaRDEq4iGhVJEVPhaASO2LykANfuCDDlXZ4gudKkBE9UCIIrqKG6EDUVs7YzaauRIHvoEuNgr0rfteTUcFMS8f+P41mVAd67UOf5s846eGZV3I7UwN/5Ub7OD+BDpidMzbNpLXsTmYODjWnCoA7VY6M0hzFl5tzD9xnfIm2I9Af1Zsm3GnX1t3M//VrLyjAOeDzyE+SUQgV1gSY2/6o2rghs8wTIeJ9kW+X/5V+cmbP+I98YR8QH48JMSqCrijPpYJ1X+kU6lT9CRtnCycLgnQq9njBECnR7lYpwoEBY+5QkR1IGxdA0Qt6NwQ+Uz8NtSUy58OvHuON5522sayaX6k5HmbUaByjwrMb9qyo4MKeHQZ2d8KXUmg4ohGS8N+OZ5YEGCXdNDQOudDXWaCG/A1W3buPFP8CfYK6z9PM6wCfc8y6XV8glKjzR+dTJBRJVdJDnJpqMslro86IgUZj6+WPuqH1HZMj+epiIvJUFdljhqv5IR1FlqvsCFgK78ANgT/lDlg/Si+P79297l0TJDgpYW/6tqUt/q25d5Tt3zeL3u3mo7zNr61G8LX6fc30A7xXw+06UXyuENGmxZtm0aDb5hlam67yzzs1cn6eS8hMovPfoE5zS98K91f2YGMBPoODC14OzYTdW1nhziDyH0F3xCGz2fdsGablvlp39x2o7f65rP8Rx4JFnUcBQmxioE76SV8oj7hOM45GKlCYyPnCZE4gZETJid0D06gTo9Rl119fbJelVVt+FJavInBZSrtG8Y3Tj755H1a6fcvzj77PsN1v8DHP+6y/jiGQrFI2zs65A3GEXWgbRxvoIUYUVvxvBqoAw7geVGuh9SwdJAml8soFgr4UPNR/FfnRY9gTZQEe4wNX6KZaYO+ZTl0Hle0sweX4SsG2UcO1WTVuEANbC21HzJuQ6ofLQOFhdK1FF0iRspqvjAfhJJRv7iUv6rOoSKfUkM9HhexQx2oEo8VsDMmnekY9Ln7VtIyFfOSwH/g+gW+W/dhJlTXmxnng6ZtTcM8Jzk4vU/7C2hvEIYGyN+yjvz+bvnQ8oTA+Xwn3UnTF3xOeRK8hDAWL3uAarI3UQYr6o8N9EF4LOjjsSDIFXoKnOf9Bb4W+exbpmOtZK7/ay/VcaX/7C0LVOwIJMQqglwut6Dsuv9qO85r0ZnjtEhQN6PWddgbgFSBUPX09wcfN+ZyEELollIald0TvCVE/ACTIDyffLJYLP5IHPuIS+655789w7iRSx93PRvLMqkXx8EEEfsT1gfqJtB2Q8VF6yyapiJ95PhCcL6op1p61Kv6/uF5czo6zlKxCSaI3s9Sc6pMX0xZdDFXZSp+CiYj9BuKYVAjPqLjPRO24RsRVFoJQZZKW8dH/VWCLj8cldLpWVbERX1aSuLAHpGOITIaH9WRTtmA6BJZ6Q9tOJQztMWI2FEfBP8UuA7TFr3aMOk/7juXFgYJ9i+8Vb87x6t1vkuO+UkzbS+WhR5fymFSHNhAL5OqtSz7ZMHJCYEbHW6n80Z9w2/Mw8+9X3kTvIQwZh+/iUznt1jtaGSnUgXoe/DWPubLdW0NHvXub7ge+u0Ww7E/5pb9H5SfueUyFVOBhFgpDHjedDuV+ic+f2/FOdSjJJoM6LfS9gUoc2BoiHZ2d1eSDLUtDW2NaF44HXwSAn24WC5/47yTTtovr0cbV12FhbCu5MI3KteYAJHBB6LxoWgcDY4pPCqtq+PcfbQMfeyROtAIj0+FKGCrPiYA10G07tTnhY50DeOCR8YZqk2wG/61lMo79AXHotdzbU56UoX90wRDExJNNoRsQdfpRIlJlVbsSN7QhoQd9UdkNFTE6bzV8mlfPE7ngQ4V8fBF0gMj0ipbbxMI/TpOnPgJZDSt2EoKYCuflKOAkSvHpL/gjuKjf3wVzVLu/YLSE7e+xveMr5qZzDncWthCql4yBG2N398jn6ihwvDESZUA4xXOJjp0ebK0wssIo6bxEXJSN1Jqgs05+h3MOO7cSn7XtpeGXOEpjeebVso50/T8b7urbvof75nr5qtYQUKsGJ7npdPl8hXcSf+dbdtm+AagJgVVCMCeAm3VcD4vE791uxU0YsqSVm23rtNUtHIRcD6Pw+O1pdK1yrVfcOnKlc9xhfyMC89XIz5R6FgsFYG3BSeKEaXuSf1G6ykGzLVKpVIY2j9r5rx5yRuCE0TXerrKMujNfBrSo1TtpAB2TfYPlwBuUT2vCraO0+QBvmqS48M81ewJyGiAEBnx6SA+ZY7wKbuqT4u4n4NyCaJ6PEJM7dO2RjxeAWbMJduW6jHo/7kuXXHzidQQxOwbvOfvmG1a7tvMmszyYJQKW3mpwO2LwW2qWvjTKBe4ydmDro9vDN8whsy6pp+Z809P1sp7GWGc+MZ1zGF+x9cevmQ0MfD5MtWbnrSrg1nOnhDoCQI3Bl+3hm21GGT9jUE1v/Ie/+1pKjYhVkCpVPoLJk8ftCwrC1Il529POvsJAKMpXbt2ySOreNm6MYOsIFoQou4eqdLgZijP+/31U089db+vlOyXSt/zPW8Th+gmqwKk0+X928LkCvOuKkatohilPvdrLfM2uE64o/SO4nJXKm+CMdD1BXqrZ9HfcdXVvJRPYPYVsmtjESAVp20dF/WJrhDmDczddkxWCxDVpOhawgdV2eP5tC3qaHr4o2RED+OiupJj2gDrIa2J+QEstcHEG+Hf6uronMC7j/DK87nIubLUAZgt2gcd9jdQ5EAf0ZZ1ZJT2kFQBvE++YW6lk077qvIkeBlhWubDhmndRfYevPDN58wol4IJ7b1YaPQlIFeAvDmIjVnH+Vbq596zN18C95QnVkx4Tjct6/22bc8ISRVDJOprP9zoIBx4A7CoFgAF0GZFSVSV9mx3PBBJ6zHccvnhXzzxxPWBc//iNeedt8533d/wwRcmcvx4TIqV47d2dgbHaJoTIkzRNNCrbUtIJZ8XqQsOSIGa0GTT4zy6lhCHUatMNotx49O3bdt2hEQkqIqOz9HprkmfNg1qOhBIFfpfGV3SkoHLAglEQKogPoRonrgdlbF8Yf4qQZcVymhcFTkR31jxQFwXO6qrIG75CeR4NgIOX+sCpYcu/sGSGymLak2fPvHnlXQc3PsCY+e6Hd6zj3bSmqeItm8iv28XN5T8NyImraMdwCOcfXmMo8tA5fR0ko/Hf2X84beHZdpYgNjv91PprxtNR+LD1QleZhhzp7/ge/6NcjFW6SNGBac1+Jy7WEl/qD9YiuGlAK4x7ndMy5jju+Y1/rO3HTelidXw8PBcbi/eZVvWSeiQQ6iTtwencFRgActdvb2UywefSMC1MRphCv3QA60Sys8EcNAol7/ynXe/ez+vlheBaX6P66SzYl/HACbiY+mIbSBXpVIwJ03FVa3H8W4QbHeUbY+VE/uLOmeSdqxrmmcod4IYNv0nzTYc+hyTqtnKNSkhV0DsUhBd+zjIvKqYb1+lDtX8EBUSigrx9JCiw1S+MB6q9mmh7ApdyQodIqJLnJKCCdohqYqhikvmWzG5OsY16G/uOotmKPdewTjjPeso13+3N9DbR907iDauIdrwHNHWdTI3BnOhqJDnHeE9QYdo2dwmsQRZGq3tgB/xSI/2HJPUUd6W9XtOqvjG8G3b88vuBt8w/8s8sf17KibBywxj+eVF0/D+4PneHeTgOhin74gAf6xbpULw7cfhwZeOXAF8rXIfP4M3+pEpS6yuvfZayzTNyy3DeCNsNCRyuhQh2B8jVVgAFG//DeVyfL8zqeKK10RFJGzoKgCSRstogI8DBqtY3Ls2l7uV5UsGzLVyff923t6EJ0+BXOGNR3zzsKT+8ozX4oTqlY9XgsYengvUeyabbeX9OfnZrq565U4QQTpLn+JqPYFrdvK2Adw34u0+CdC1jcuDoyv8KkieqFSXkoSIXeGHHcung9ix9KEvJkXXMp6P7Yoy4r54fKxMHTeaPq7NavATSKgVPkA5Q5eyo+Aqh+sdlknnMbnap8V4C9vXXusNDV7ruW7JwGMeEKmeTiJ8VmbTC+Qz2fI3v8id4gbyd24nAtnKDTFJUn9PgkSBbKF5QAUiP6fxO7ZwPs7PAZ+pMThuj9pzbse4zc35hdIvDNN6q/2mf/+MOfMK3nCCVwrG6//1GSOV+aBfKv+Uz40n536iQD80PCSjln7vruCa2ZP8YwHXlSbzfKMZwwOG39N93p71WAcRSqXSOVwpX7EtawU6Yql89usbcF+JFUbAeplU7eKAkuIESds4GZh3VRHPeXWaMI5tpC153k7fMN5yxpFH3g7XS4lf3nnnSWnL+g3X0QxseyJAKhx7Y10dzWhrI84rtt5/fVyBWXlsOk5qHueDg34bU+txP+wwDWeTNHyhZ9NpKhWLT/BfEB+Y1tx8F4pMEGDn5+htZZu+wZ1jnToVkw+8Xxh0gJRdBNGADSAOzkjAccixVLEnKrU+wg8R81XEqf0KfToeatQnjuo+EaP4xR5NV1Iwng0oX1iGhvIL4nExpLkfybv0QNGmvz/39/Skcu8Vcv/86sXWosUfMZua32ylUrXBiQVYsi4W7m2+p310iCA9+FsAoxbSObLECcDFwkE+ScPtuQ+JtgBhojB4G55X8r3yQ4Zf/rpRSt9mvOOqXhWbYBKg7wcfba21sXis8X7TsefKeR/neg3BF73PBN5vaCGzZQZRDRZRV9fPRCHXE64rFpgfCDLPZN8bGuCbYjiY12Xam/bgqjt4sH379tqmpqbPZDKZf5I3ANHK4OZFUGnkptxLgBxgWQVMVpd1qpRPkwhIbDNqR8MIoqUko1wslX5z+tFHX877p1wvLW68++7rTNO8lBs2h3dEeUeHTsF/hVI9k6uZTK7woWRMcEd+xON4gOgxRm0B1xtIUkiaVBjNL3EMHYfRMybM+NP232ZOm/Z5iUxAPf9NCwqDdBv3UYdyxU+6+19OPwd9GUibp25RfaFoPUquKvLthdR63BbJImqPiNNtu/aJoeRovqjOQVxj6RBKVosb1wZYly4k6gN0Wo14fBWkmNMUfPrYsEFfP/922qfRnO73nDK/ftHid3Bnd4WZrT1ECBMONjxghWgFVNtHuZrRRoTG+EC7wcEvl8u+763yC/lv53YNXl//4W93qhQJJhn8a97l+KnWE33H+qBhma81LBsXjGoQxoG6hvDxZqqpJ6OukWUd/7WQ5s7DDq6HCqhrrVwMQp6JVD5HfnGYfOh4xMxlGuARnJX5hMf95ccmePUdXMjn8xebtv1l7vAPxceP8XePvsFQIbqT3lvg0R++ARgSBwT2V0gV+Gc3kYrFIQQNobJdt9svlS465YQTHoT75cBv77rrNXyhfJeJynTsx0SgU2EksK6mhmZNm0aO4wQjV+pYAK3r9NE4nItqBGqEX5KylL9edxMr+LLZLBZ9/VE/0XuXtLWxSNB5Nf0fV9pfc705EzubLyN4h3D65RKAhC9CqvZ1xGq0dFUliyhhqsgD31hxWo9KYBR91PxaVzK0o7qSY9oA67r64v6oWWmMDocvoJJHayyPrjjlbtrn9mjra2a2NSw94tXpQw59q93YepphO/XyeEX/4bs/gbaC2wduT30O/V7ZXeXnBn6SL2y/ruF913WpVAkmOZhgNbpO42WGnXq/4TiHGY5lyyusExqBwjXF1wBfW7JAN0ZDbZsMiwkXbA23zNeJWg5ErsXgBTfpi3BdisHXk2mQV2C2VSz9xLDL/xwpYWqAKzJTLBb/I5VKfQijVajYaAcNaLk3wCR1rFUl39FjW05cTPJPYCufLMHAISor0kLndswtFn986rHHvpPNlw3XrlqVSnd1/ZKJ1UVMsGzsz3iIpnC5HmqZ4Exva6NsKiXHJMfJiNZB1BbwOaggUCqM8EtSFcfAXDaJYz2dyeCR7595ex+Y0dr6gCSYwtjxX/Q6bj/+j6unefyz+DKDdwj7JG2i0oW8KBsh+pRILhMtkU7FjbCj5UFCqSK1HrdFsoja1eJCH1Rlj+oTxwR1JXU5VeOUFMRtBvLGfVoPXdG4CQKPBHMl+qRZpC+dfj8NKPdeY/1Z8zNN85zDnYWHX5ieMf98M1t3hJHONBuOjUlPfF4xqU4l3lOATKmRMK9QKPjl8jrfLT5Ew0O/tW+75jbjJhpWKRMcYPCuftNcr3nm28nOXmamnKVGKuVQWU3G3CtE8wX9yqjAo+lSseTmhl90e3u+17ll9TfmffnPuXFyHXzgjvs4Jj1fTtv2GRitAqIdtLb3BngbDiNVWCwTZYTEAYHjNWmo8KtQlWwov8S77qaC615w9nHHPSsJX0b8+g9/eL1jmt+2HWca9mU8VKTAvjOBTTOpmt7SQrU1NbuPUYcwaWALuP72hVgBWCy05Lo7DMv6WHtj4/fFOUXhX0M1Xf10O5mEhVO5h5lE4FOO0y5nXpMphlwKihiFI1RA1FZB8kf0icgRPqhRIoZ9ESf/h6JCVZ84IzpkzBazmh61tcR+4DJmXdz4iepKjmkzUFZoRvxhWo0KY2Jw+CoquvQ019n/O3M/jFoBvBvG1tfNaqmf1nxYdtbCE93maWc4dQ1LrXTNDN9JNxppB5M2+S827DAOQu24loC6/7khCMgU236+UPaL+S38x+kTZrF4b6F7271bP/GbVUuICkHiBAcy/MvIGjjijYfVzJzzBj+dutjOpI+mTDbNf1mrxmI/w5I3/H1/aGCju6vznsLGtT+65Wt/vPtyvjIRra7AqYPh4eG3mpZ1NXf002XSOoCOWURQHVruCUrlMnX19MjcKnTuuNFDsoQgLdxuIqFJBIKki/ol0+78TEzyhVLp82cdd9yV4niZcdddd9n85+ivuN4uskzTxj6OhYrY3ccgE9mnMblqqKsLfbos/Or6EPA52FdihXlWXIf4WP9nZ7a2fkKcUxQdX6D3cj/zBa6wjKrhVxxyqjmEEk6QGZAKgB3oQ6NpgBH59lJqPW4D8bRhGgitR/wQFT6oyh4RX02HUL64Hk83rg0on94XgdJDVzRuL4C7DNyl5NMH3TJ9a+U9lA9i9h28a0bnWVRLzdPa0wuWLsq0TF9GmcxSM1uzwMrWzyQn1Uq23cg3fJbvd77p0eZij7hNcfmu99w8uW6PUSrsKOZzL5jl0sNuafDR3ic3rZ754weS+VMHKfwrz7IL6RkLzZaWc8h0LrVq6k8z05kGuRF02FugX+ELXr55UshtK+zseNjo3vy74Rceva31Fz2bVSpB0ANNIeSLRUws+w/udC3diUc7aG3vCTDyhbWq5Jt5yMvlomQhCkoCYsdD3B8kDP1MPjwmgI+5AwMXnXnmma/Y8/+b7r57pWGaP2XiMgP7NRYqYiNpQRRBepobGqi5kdtE1kGuAH28Ydkch3gEOT8qjPBLUhXHiBIr6CBXTHq/097S8n629/sq9QcCer5MTSWXHubKWsRmUDmvNPg041TL6YaET5Mq5dOjUmEaSCDu2wM5ZhoW1fzV4kIdatQnDqXHfRDKF9cl3Wi6koIJ2IDcVdqnodMC8bi9RIb5TM6j37sGvf/sO+glGU3nXTVuWUypkxdQJrvoqGa/ecbMkm1P41u7yTCdBt926vjeTvH14tuWmffLpX6fyj2GZ3Uafml7/rn1nY0/fbqPL/ygsUlw0MO/ksyhvjPajZmzT7AzDRc5TU3n+E5qrmk6mT1uAbk/kZcbSuVeozC4Nr+z82m/t/OR4d4t93T8cc265atpxJJEk6ORfZnAnbaTz+c/nclkPlxGh65ar2gHre2JAqSqu6+PegcGpEMXcsD+qBSwlBGoaLwKFX4VF9qu218ol//hzOOO+zGbryiYXH3fsu2/ZDUdHlcVVMTE0skxs2yoraVWJlfhpHYdp9NzXVYQKBVG+CWpimPEiRUeQfI98aMhw3jf/KamKbly8vYv0b9YPn2KayVdeTZeIfBO4DTLqY5KxI1DrgQRfzQuTKP00fxVJYuoPWYchNYjfogKH1RlCyL+MXUlQx2I2toZtwHWQ/YQ80fNSmPvgREr16dB3ujbzriLfq3cLyeMKzks4wDjsuDIMHa1n44wwYGO7X/dXls/+4jFTn3jcWZty7Fmbe1SstMzZMTTMGs5pAwzeLmPb0SPO6QCN0LD5Ln9XrG4y8wPbikOdm8q7exZS4Xh54uDxbUbnnmy8/hHadQFuoMeaIqAO20nXyx+OpNKfVjPrwKiHbS2JwI8Suzu75dFQNGZyx3NZ0eTAyFMAHwigriKEPVLYrZBNFCezzy5WLzhtGOPfYOKekXxizvuOKLWtq9ncrUE+zsaKmJGSQcyhbWmWpubKYNXXTkd6issl4+/gkCpMMIvSVUcIyFWlej7OrXminSv4dPhqrpeccgpVn/XiK4lVLACxImhbB2v0yi9GrnSetweIaHG/BVpWET3I4yDquzQBykRER8Q15WccBroQNTWTiXDvADrqC5BzB8RlXH7AVmLaNilz+QN+vx5d1CfcidIMNlgrLmAUvVtCxtTdXXTHaemlchpMtJmve9babwYyH8leH65MOx5xeHCYL7fL/m99TZ1D3WXe9uOeX7IuGr3LTYWJkVD+3JiOJ//GHe4n3Isy5bHULq3UZ1zqEOOAeQFocIjQHnVn1s4tFeaIEnbhVYPdjQuGqI+lV77gJLrrjfL5YtPeQUmrI+GG+66658ty/ok12GD3s8oRniqpNFAHTq2LY8G6+rqpM7lnAB8DiZErCIB0HGi83mxuXwmwNe0NTX9M9tT7lFgxxfpPdwUfIn/ImP2OgnAlwMuCRAmuTSUHvqVT4dqI1Zhvj2UI3xQY/6x0ohPHDGfOCM6pLIrdAjli+uSLqorKRjPZiBv3Kf10BWN24+QNa08uo/34b1n3klPKXeCBFMWfEtMMRjGOm6FOtDp6nZmd8Ozm+CMBSzTgMd/uzhweTLChNEWCRwvhIN9oZ99IAx6RAalS4jYgORDYJRdd4gZwVcmE6kCeovF7/Cx3Mn7WtJkZm+BcyDz07ged/b0yDf+4ANQcrx02IiN+nXdSZzaH1mXhAP2j8vHfu6YiqRq0xcpyxV0BVcaPko9OYBTo06iXO5ycyidVe1D4FtG4sJ4BLxFjaDSQJf4SNB2XEbLrtA5VJSBOHZJ0HHwwaHShD5WAZ1PdPUDqXURyBfXOYTlaB2GCnFb+0QHlC2m9gHKF7qicfsZeDuEcTwf01zREiSY4phyxMrwvEe5o31YdPxIKzVSjtYOyeM/JgJ4BIg0caIkhAq+aIBPp9W2Tsd+VsI0IF+8jSKTlxv6duy4BtGTCVecf/5Q3nX/jfd1rXKNDj6W8QDyA9KJbwzu2LVLFleFL6BI+wZMXOd63cGVuUa5phRSPp3OYgXX5aS7z8GfhUPzJYJRKblUVIAeDTJqBeKCwCqg04uA1HYsaN94coQPxEeRn7HShUQLJvwqn8RH9BFptC4KB6TTupLVbClXI+rTfqVrU9svJXB+am3K8vlcjEnDyp0gwZTFlLsJstnsi16xeEOpVOrCYyK0OboT1+2PyIoWLABIFR79dXMAKUIapJKg0stvzK994o/Gwa+kBKRhweTqWb9U+reLLrpoUq6xctm55z5T9v1PcX10ggTtK1AGRpsKxSJ1MrnCI1aMCoZlB/WyR0BOnF/GKtuyXraV6icTTJ+u4HqYHI8A4+AdwxckTL3QMZ9iPRKlbwh8tElOfURG9dFkNIxIwwKompYFEI0byye6MsJ4LaroIqO6lhzEjPgqbEbchi5VFfUphK4qcS8VsB+mQcvu/TO1K1eCBFMWU/Kvi8Fc7jomMd/HYyh5JMitQkUbpFqrqA9pdzKhQqcf9ARBvORFeiVHBElYaYd+rauAfQFZKRYKHz3jxBPXqSSTEq8988yf8c5+y/O8Af05mX2FjF6xxGggVq/Pl0oBudIEa6JAXVoW5QuFnGFZd7U3NY0/unaQwfsitfDdfT4TGEzJnLQAubLxmS69l3KDBCE+vwpS63E77p+IrPCxGDUu6mMR6mIoOY4eTS+6khW6knE7DBqsq0GvSrA/muzlBNbrdD1aapRomnIlSDBlMSWJ1bRp0wasHU8/TH07dlggVjLpg8EtX0XDpFpCIVU9PSGpgleCbil1PthK12RJbO1T/hAqHgGkqlQu93u+/6WVJ510q0oxqbE2n/8c7/0PeP+H95Vc6VoBhcLoFR4J7ujqkrXBUOc4TwJVl0DwfuxIIL/FPbXnG78no3i9ck8pdLn0Gq6exrCyJhHUJc9kKstWisol7pTLgQ/7q+NHG7FC0KQrHirSQ9W2GJVh1LjdYqRP2br8iviIHvVDRtOLip+ormTcjogAbISkKhpRkYgRt19iyPkwaBHfpa2BJ0GCqYspSayGH7p+rt+79fX2wPoZXucLZLjcsjO5kraIW0BIECCMloBUYUV1TLAWv4qrIE0qyET1Kr6oHS1D4lgHcSiXy8Oe533n9KOP/gJcBwLed9FFhWHX/Rh53o/5Qsrtr5ErAEQTk9k7u7upY+fO4DNBKJ/rCmRKj2RFyRXqEjoeAZaLw9vT5cFftze1vyiRUwxlj97ouWTL59X0IzZ5diTRrxiC+UUWOek5VF9/CtWljiaz3EgeEyvsH5/OMIQjVsiifDqIM+bT/lCq4436o6FaXDxfPF2oQ434w3gIbcd0Sadkha5kNTtaLqRUX8yHELpC5eUF9ovvvWkcEmKVYMpjShKrVNp+g2U5l9DwEJk715G5fTUZw8GyCfJGGVozlnqieg8HdPRAOOmcpRCpiEQ+IUzaxwE+rQcNX5BXEy1xMSkpe94Pdw4NfYq3GzgPEFy+cuXg7PnzP8rqjy3DGNb1hOPcW2iiJOSJy+nt76dtHR00gNErLl/OE8pX5ArA1kCy5JWzcoFq+rfWNnQ+1SyRUwzbv0DTDY+OZYJgosfDpRkPqDBUF+rt5QJInmk1U23r2dTY/heU8mdRlvvhxpoFZJs1sl8gNfEgX9/S+xshidWkpKkW4mnjcRFb9Fi6aPlhvNaVHOGPpQnL0boKcVv7RAeUjeJCHwB/IAJE415mYP8skxzXoGlXJhPYE0xxTLkboPjkjWeYhv0WI52uZbbDrZVHxsB2oq1PEHU8T2ZxmPtmizt3gwaGh2lXrxqp4pYjSoiqBZeDEKiYT9q7qF+VB+LA5C03lMv9ZKC29iOvO/30ff5C/CuBI+fP71k8Y8aHU47zTa7P/pBcTRBSP6MAdYS3+wqlEm3r6qKd3d34ILUQXalLRa5kqQUmVZZbpEz/Vqrz+hosoku81TcuV0VNGbgFOokv1WaQkHDECjo6daVzFYYkRRMGhJeic0a52Ham9jBqnPk6qm0+k8zMLPJtrALhUTbTSimnMdwP7IPsBqTSkT9gFsoXCTrdeHK0uPHSjRU/QodZTVdB3PITyGq2ziuI+rRf6drU9isNC7cgUeup9zNfTpBgCmNKESvvsZunWYb1VsMxT6CiWo2eO2R8w9Mq5cjcuZ5o0yNMsNYQFQa58ylTGZM/uLmIEiKEKIGK6vyzOx3KB6I+pGGAMJRKpZ5SufytmXV1H7hoyZJ+iThAsWjRor6zjj/+43X19R8wfX8D5kTtz0eDqC+MBOLR4HYmWPjotRA4VZ94IGi7Oaof3ES1wx1EpSL7zDM813qtJJhC8Mt0Jod0SKZUwMiP6CyjeoXUIbx49w0oxyeH6prPoobpl5KTWcje4LowaqeT79SymWZyNZ0JdEa2LdD7gPzwQaoAPRrCdONIQIlAUUF8ETv0AdCVIWIcXWRU12BdzEjcmDbAujr0EQh91SJfAWA38Hkblo2+MUnfRE2Q4GXC1CJWjncZH/FlIFNha6nB5AqdtwmCtWsdGRsfppruF6nJKJLplYU8yQAXJ9WkKSRPMVmNVEHyVsnA2krcrRVLpdW5YvFfd6TT/3r44YcfkCNVcXD9lc44+ujvtjc3/2XKcW42fL+A+U77i2DJ+eGy8NYg5l1h/hsmqRvMHrL5XdTct56l+moNnywjnUoZvnFh8bEbTgicBz+wjhCTquP4QpUno0JQdGA7lFqPBE1movn2BTLKZNRSU9uFVNt8Bl/79exA4QBHZluJMk28HZ9qmFilUy1yj8n2OYw1eT3cR8jAFUgVPyJAROyKfFEfZNwHVdmCMXSthjp+on4gGldNAjoNMJp/soF3zPCopt4nWeckQYKpiilDrLxVt51jGtbfmqlUE/fIylsNoD+McoGyuZ00p7CF5pa3UVO5j1JunilRGa8VcwdgkIdRFG5x9YgV+pEoqYIOEgdiYeLTKr7vFgqFTblC4fu5UumvX3XSSd++fPnyEV/GPtBx9LJlD559wgl/2dTY+C+WYTzMoZhKpcJ5ansNEGIGyFTvwCANDPRT2h2i5qHN1DywkZzykMSHwOtm5J9s2fZl/l13TYnGfrCO2vjqngdeqclRGKKjUkqPppHRLfh13D4AZdlOGzW3X0rphqP43GHBKo7AHDjDCoNRN5MoXc9qihoa5lHaaQgmsjNw+8jNFAvix76yAHS6aPq4b0QcEPWJQ0llaN9uhcF61D9Cx09U3y0q42KI+rB/KmksQkmNuP0KAyNWfHrTvP8JsUowpaFYxMGNwuO/XWZbztVmJnVB+AhwD4E2rEAODRoZGmaZ42IKhk1lO8MEa/cbhSI4YHTF5pamWCx6JdfdyeQLq3/fzz3ObR3HHXfP5YbB3dfBjzUbNy7a1dPzOiaTF3A9HG9ZVhMIZ6lU4uqKjOwpjHlBcp0ivcesIct/Gi9pMGhuukSGq7lpldyOTV6x9LzneR9xjnrNb5X3oMULH6ZjbYvuYQ5bx9w/+MsJ1cJBakfrYvC1yhIdYlwH/2GuozLtGTCvy8nMoobWV5OdmR9sTAgVAnQmVSDZyud3v0hG/ybeoEV93S/Qrp3PM7FzJamMeuGkc5BrRdmiRyUUFbReIYGoL2aLqXX4xRHxQUxAlzxKVuhKjmkDrAunjfoAnVYjHj8JgI8x51z6Ll8znzj9Dtqm3AkSTDnsRbN5YMFbffsS3yv9BzdEl5mWhYk6KmYvgcZ+sJ/y27dS0UpTMVVLJTvLBCtNZdMhlzsKi3snJls9vZmWXw/55qNGubzBLRbX3Fsqbbxq5Ur19/jUwsaurllbduw41i0UTiq77smeWz6x5JsNJT4foFfBu5DB49LdvX4wEhhIT+Ky3Bc32i7Nzro0PeXxn8bIOMZljLK4E/dK5V+bWfP9xqEXbFYxByU2/wu9vmzSz1l1dDWiekboyh5NtxyuNu4osbyonBvlHw9CqlLTqX76heSkFwSFIqCwKLHSOlYILQ6Qv/M5MvK9TO482tm5mnp7NgTbDU7/bqlQ4YvpEFXjoEZ94oj4ILSu/QB0JSekKxnayhfaSoblA7ADoX4UlB66onGTDAmxSpAgwASbywMT3rO/O94r0X8YpnG+kCo8w9sX4K/s/DD5W14kGgiWZ2AndwbcceMvb9VZuHYqT9Nm/vSB097y7pWGMSWJ1Gh4xPed3Ka+uqV9j3zA2LH5PSXXbxk2UuRyT142QJMMMvAsyC1xX2yTVd9AVipFtu9SxvIpw1WM4JjqXE6kowGx8rwC+d6XzeUXfdwwuPc+SLH2Q/RRvqn/gy9LeRwD7iIAn4nryo7rCDJahcsZl7jyh1LpceDxoeW0UMM0JlXZxexRhcVGqCoC/Eyu/N6NRBi5Ipfc8jB1bnuSBvo69ITo4NFklGTwzwgSpCVUZVfEScRuO9QB6FpCUUH7RGh/NV0UJSJxkKKOZgOsywUZ80VEgApj8iEhVgkSBBiliTyw4a+6NuW6tW/kDvSjpmOtkJYOs2L3BegAijnyt20kv2cnd/rcilQA5XOwuUdqaP0jnXD0W43mUzYEcQni8L1VLfSHP/6IBnouCt7gw2O+4HKEJg8J+b8xcx4ZbTPFL+cRSVDVewrbJs8td/pe+bP2iku+yp69KWXS48V/pm8wIfo75jN4+z28w8FhAkWJqFRBXPwj3/DjoOPCNBBa1/4IfEpTY9tFlK5dtruAKIHS+oiAe8kjv+tZov7NZPA9VMj3UOeWJ2mon+81TqIuhwDQYaigdZFQlV0RJxERH1Rljxsf06NpRFdSMFYcIxqnZcjyI+mgR81KY3Iiw6ex4NK37TJdddI9tEO5EySYckCTddDA933Df+rWpb5f9yVur78lpAqEan+QKoxUMami3l1VSJWC7ZCfrd9Ahy77YkKqxoZhLu/2Fx72PT9dswErCxqeS6YfBMP3WOLxoEvUuZXrfCdnQCb+2dtTieUZLGu6Ydgf9p655Z+8NTcflK+Eex5NU1UonXiFVAE9eTW/BDXzT+J00HFxW/kArItV13QapWqWKKLEEGIVIVdVA+I5rZUmo3kBUU0r70ORyVkbTZtzFGXrWis+dyOEIyKjelSGujIrfBFZVQe0D4jpWg115UDe0eIEWo/IMDqWLmpWGpMb3NQOu2k66F7ISZBgT8At28EB7+FfzXRX3fL3nuFdZ9j2P5im1SiP/sKWcm+gOobhASZVzJO4gx916QDMIUnV9FH7rJ8Yh5z5G+VNMAbMRSuvo+bWW3wnXQxnTUeA9cWoVCB/xyaivh7VCY9MN2GUmbhZ1izf8//dL/hXeatvUUNhBweuvZawlkcjCI+sU4WAWyCuV/MpXRD1xdMoO1p+ibvRbN0RlKk/kjlVVm6bEQRKP1esIFoRHewh20bUfAjfR3VExQJlmFzNWHAc1Ta2C7nC9MgoCZKhHpZQAZEqTt/20fTKFUhlaF80flwdP1E9LuM+gHUxI3FQK3xBxVVOAw3jJjew5/gQM8u+QiEhVgmmNtCiHdDwV9/e6j11819TJvtD07GvNtOpZcGy0vvYIkmjz8UM9JG3ZT03F93c/o8yUsWtn2/Znt/Ydpdx3KuuVs4EE8HCFf9NNQ2PUKr6AJLUeSFH/vaNcg4CJ5rxvQRWbXecVsN23ucXvW97T996qoo54LGwh0y/RLVMdmQNq5AQKV1WYY/54vG45lkN4nTQ+arYXgl/UzRQTePJLBsDZ0iaEBRxEvKkQhivdWXzlo2GOURNC8i3+XoolyldO41mLDyBGqfN5/0zd39TkAMgtzn2HxI+xGlfxNbx4tPxEd8IHfERf8U2oLMIfljE00GoOLGVT6eHlKSwtY+BN4mzdXVU19JExTyn4XqWajlAAGLlGdTLKu99ggRTF9yiHZjwr7nG4U7xNZ5b+l8yjW8a6dSrDM/P7u1yChVAa4ZWD4+gtq4lY7if/xIfjVQxnBR5mdpnad6izxtGMxqWBBOEOeOop6ll2s990+oMJtOMhJCr/BCTqw1E/ftj5KoM5pExUvYlvu99v7zq5n/219/VpGIPWDTkCVP6s+joMeqhR3i0LZ08dHSAiIvpmhhA6jwj0kdsBIwkNbScRk66PTgnMpcK50cTJmVjRFJCNB5SB7bB6kybjJZFXOhc3g32lYrMuRtoxqITaNrcpZzGwemT/ZR9Yqn3PUpgNGkRqeO0T9naL4BfqTpNqEPIT0xXQQAdQn7EE/qCCGVzkKIlQkHF4csCxUKRMrV1tOLMkylVk6GhQfiDZJMafOp4Pz3TpV0r7yGcoQQJpizQmh1w8J68+WT/9LnfZ+2Hpm2/jklPgxCq/dECoZHnPxX9ru3kb1lHRrHAbf4YpIo7Ct90dpltM79nHnL6A8qbYA9gHPv6H/npuj+RJS+yVYUeufK2riO/b1dwnvYFfK0wuTLMlH2oScZn/aHcj70nbzpTxR6QcB7j7s2TBRp3jypBKr1ixCquI3AZVdMpW/wRG6QqW7eI0vWH8n2QCXZCCBOfqwo5waCJtZUhY/rhRI1z+HDAOMpkmSmatuAYmrOUCUe2Mfj7SRESBE1o5NgjIRoX6lCr6UpW80ucOPFT6Y/Hia1ChS8Qu31A1M8o5Qu0c+t22rVtKx116WvouPPPoFRtDbF7vwzEv1TA3ci7hkskGa1KMOWhWrLJD//KK03/yd+vcJ++GW89XW8Y1lsM22qWWxktzv6AJlWdW+XREyZUj9eB+5hmna65zzjxVf+rXAn2EIZh9BozZl3r2/YG9S5bVWDOFYguqflu4ejH3gK9VNnlPt1MG6Z9MdOsn7lP3fDpA3bu1QI+JHwnHKQIHbCSYnOQTjwap/3KJ51jNA7pdR6dLhLwWK6u9Tjmww3sQAEoQZ0TIUuQ7BJ/lYAVSSHDeAUU7tSSOf0I3sBsviW5bJeJMN+ODdMPoQVHnk3N7QtkYX2Z2M7J5dgkb2UQHxDR5RiVEdVFjqKLOpE4RkQNoNLE041IyLZUBbc7O9Zvpqdv/T01tDbTCVf8FR3z6rOpccY0KvvBiB2CHPckAerRNMjm3Z/tn5WsvJ5gaiPSmk1e+KuuneH7te/km/ddpm1iKWdufOKt0j4CHUExT37HFqKeTm7gJlA1+O6f5ayjOYf8s3nim25Q3gR7Ad/3U97NX/2JWRh+IxXHnvvqe8weUhkyZ84jampTzv1wPWD00edu3Pf/bPj+52hg8A/mqW/KqdhJj1VXUoq20t186Z7MnRz+BWAZXs7QlRQBqXSsXSWDTMon7mo6B5Ca+tbDqXneBWQ5jYhVRDcyWiW2ClEdBYR63IeNsARsh6jQz3/oPEPUv5WjVFqb+21mFb071lHHhmcp198ntqWyyZXAPyFpgq58oR+I60qOqisZ2spXcelF45WEWuEDlB66onEK+HsR3Gn56adS2wommXyA+W3bacvzL1D3pk4q5gaplC9K1WKmAqrmlQLOGlhVvkRfKg7TZ857mHYFMQkSTD28grfixOA9fdPhnl/3bf6z+JOm48yXlmZ/kyo1h8fbtp787g7lHAfciPBulLiD/0NCqvYdTGSLRkPz9T4Zm8IechTgzUwDJBgT2ru7uFPi60E65H2EPB7krdv2ab5p/MCtrfuv/KqbuUc7MLAMl6RHRXljj+8THaJv8IVxUclBOnYO2kbAgG2oR9LCjxGTumlHM6mq54wMTYiEIFUJmpVJwPnlUDFiBZ+SsMEWsNFsMxmzjmICPU9ufXaqYSp2zVlKC084j9oXrSAnXUclJnsy/wr7qo4HEKFs5aqu42c0HSJqa18gAkTjlYRa4QOUHrqicRGALNlcDY//4X5ac8e9lO/uoczMWbT4jNPoxDdcSMvOPoXajziUaltbmcdaVMgHb2jivEqVvozAIWCTrk8L/Sy1iDNBgikKtGaTFv7665u4afkkE59L+KZ19tsjvyjQgA8PCKkysEYVt0gTGq2yLTJs61lj5vTvKE+CfcXhp9zkG+YjE+kVAnJVIG/HRvJ7mVyJcz/1JsGyDC1WOvUex/N/5K269S2+70/qe0UBU5KGMKAHTiJkSMm4PiKOe0bYICU6TuuQUR2fZqxjomNn2/n+wVAJ1zuGS3Av6VGleEBcPIBAQ0q8KkOIlrIRjx1JNTK5OoaM1sW8ed6e/sOKWYTj1NLMw46jxSeeS+2HriA7U095fCudSVZ4TCCELIVsQY6mI31UZ1V+tB+B47StfVoP06ggSbUNKD10hcroQNXWZIk2rVpDz9xyF/WtX895OBP7mw85hI445ww68rwz6LCVZ9Di41dQ88zp3FKaNDxEQrT0bIb9dWuMBfm2vU/zTZ+aA0+CBFMTaMkmLfw+81iyjCPNNLcULwXQKeTwttlGMvr7uD3nzUykBeI0vusN+aZ1q3ncWx5R3gT7CLNtSb+fztzG/eZ26XDHA6cxZJ2rzcFSDPuz9yhjTo9rmenUsXwlfsVffdvHHnnkGkfFTkoYV3Ff7lOPdObo1UEQFElAB651yKitO3fowllUnNY1+RKdA0ZFGtqOItuuU4lQ77ruWeqePBrCNDoAMR+EEKyoT5Erp05Grsz2ZeRbKXZhhzgeo1flMqUb2mjW4SfQoaecR/OPOoGcbCNubYlGSgHvKvZWUE3HT0TX9SRQcVoNEY1XgCrbjCZUeuiKxo0HPsxsDVF/10566vf30bann5FH4TJENzRMqdpaaps/j+YdeyQTrdPoyPPPo6PPPYVmH7aArLQtbxYODwejeXK+XyKoMzLd8pMRqwRTG5OaWBmDHd3Fpx/J0wuriHZulzlQQXsrP0ruBZAPHfdQn7z5J9/9w6TpiZSHNPyXtO8bjxu1zd9V3gT7Caab+p3BdRt0sMo5BvC2IEau/A4mVwM9wXndX0AvVCpjZHIadxsfODo150MqZtLCd6mTdzuYwB4NetSmmgxGGirsajpGP7BuVSpbT079HL4PmGfifpDA9S4BJ035gpt1t10RVNpo0I8DK3yQ7MdOGGmi9uVkzD2RKNPILt4hJAGYNRhMtjJ1zTT90CPp8HMvoaVnnkO1rdOFCDL/Dh5t4lhwrCAYKsR107SptqmV0nUNVCwb4cgP1hvWBFOnhRr8BHKED1B66IrG7QGw1JtXytFz9z5Mz995J+8PF4R5aBgqKvABch046Qw1tLZQ26IFdOhpJ9Jxb7iUTrv8Qjr8lKOodc50GWkvFg3hZJowyz7v5T5poBypH58aPSsZsUowtWEpOTnxfzd2nn3xscuoXDzSGBqwPcx/AgnCm2EAOt9oQxyOOEV84tc6R6EBQUvLRM3fvkle4Q9WU0fkGEB+JlSe75e4EbnHTGf+w7z4fclo1X7GVT/73cC/v/HVtb5bPta0rYaJdELy6BbnlIm3keG/5DNZFbOfwPtgOE6WT37bJ//hr++76ls/Uc8eJx/etYyO5Mv5XFZxUY+4qkezMde8AjhmpepzABsdchOTm9q2pXy74UvNiOBNyT0GiXtQhageD/qeC30onYPOg90Xl/IDcg+zv7aVjNo28st58gsD7MbOIg+DmRM+sW0y6csyOWo7ZCm1zZnPx2dSPpenUj5gACBK4bWF4lnXJtaTspjFLD7uFJp7zPGUrq9j7lJmQoIPRHNiZiF4IxJkQjJht5QqZeiCAKWHrmjcXgDVY1k+9Xb0UvfmjdQ6eybZtbXCaKRw7BR0lvjmps314mQcapjWStMOXUTzli6h6XPbqb6lgay0w1XhUrkkfyhydmbkQfWIRHG6WscDNqsIWsp16Q8LN9Nj90gJCRJMPaA9mNTIf+rSw+zZS75g1NRexB2t5fNdH/ylanJnl+KOtIZ8DpTmkGIbayFJ46wOTW5tNBicJ88kaqhfVlP3+U9YaTN0utGAeIxQoSkuuhvY/uGQn7qm/i0fn+As9wR7Csxn8n/5mcvJLX2Y6/5oPgWmtPbjQN4WzNaR2T6bqJH/aDbw9hha+/Hz7gafb+nAlYkeo8ykDWUX8lv54vqoecqbfqxiJx0e/0u6nC//H/P+O3Jp6+PQh1TFlkscHAm3jfJF40OdUeCqWHDMG5hYHcHpuX6lrjDPijPLfCsUEtPF1jrSR/w6yEY4SDqYMb8APqXjPgex2rWW/O4X+Y+tQYkzcM4BnQWKzAK3yWPiPbhjG+3cupH6O3dSeXiQyoW8kCQcAqZ06eJlzSgmjnOWr6CZJ55CdpZ59c6dNNCxg3q7dlDP9h1UHCiRWxwil/84w1uS2BT4pbyhxxJFKb4SYD/TDJBc0zZo2dlnUMsCJo+4zkt8MLIhXPdRCVXdB9ixgKHJaJc3PET93T001DdAgwMDLPNctSXySnkmknzCJ7DjcpvwpnEZ5cv00e4++vLlq5NP2ySYmsAtNulRuPK1RxvTZ3/EbGy+xEpnaqN/HnEnzCn0jc+Hww2ugeFxGc0Kksmfp2j5IAFuVHa/iz4K0DKCUHm8hVJpM2/zBoPcH5pv/dzDKkWClxiFn155pE3+PxiG+UbDsVqCP6XHbuRl7g13okZDC/mNLWQw0SKbm3vdYUuiSBm6J4UPeWXODl8rmLuFZ0AcDEzWKRe4Yy686NU2/J1z6Yf+EGSafFj1ZjqR9x5LLmTDKxwKB7G1M2KDv+CpXgWxgoBUAQLVY6ayNO+Et/HfMTO5ztgpbESTKJYhgYrq0YDClI4N6jTYAu5Z2HoHonGA3iEtQd6QZ3gX+Z3Py5IMzHJ40+xH2XGgLIcP1GGSxed0oGM79e7sotyuHsr39VBxeIAKwyXhH1jRAcdXdk1qnTuL5p98MtXNmqvYTFC2N9BP/SBbPd001N1LRSYm+cF+Kaec96S+sJvYHQSVTTDOZTxhyOXKzdrCIw+nOUcvZwKYCdhvSKh4J2Rb2lZS6xjt03Uq55JN7Hg+T0O9vbTqgWe4ToZk/8cCsoBYZbmIwTJ92quhz55/O/GNkyDB1ANuowMCve8/fWF69oK3O60z3mTW1i8yTG5Vq74liEZDSQEaDSUnAiTjVsR3mVIVC+u8Uvkmnwq/doyeh413/IB72gQvJ/xrPtLopv3zDTv194Zjn8adpiM9yVhAp8EtvQ+CjVm/6Sz/Kc0dDneqMqIpHTNDHpm4fK5BpNBDcYeER4pCrJTkspjUQXBvWfqOcVjXx4zjv8MRkxM3nkyz22fQg6ZNs9EZah4D4I7Qh65vB9jo8E1FrLQvUJSubFRH48xDacby1zJXxXcBuUQ9MhVKDpCjEisEFFzNhw2xzv9Df7gTgNY5yB9OWudzislfTKy87rVEAztk9Gb3FxM4DZJq6P1OBYTbL+YpP8CkaIhDdzcNM0ka7uumXD9kQd6wq21O06KTjqY5y44KKhJ/pOFaAgNDRbPtDQ5SPjdMw4NDVOS8+Z5BGmTSVRjoo+H+AXxXmtNVZpNDVMBu7Q1ABDHFqmX2dFp6+gmUbW2TPwgkQsqMSrURiYvpYms/h5Zp9Ny9j1DnC2v5lLi7T0MVIAs4Z4bTDLv0Nb9In0rWskowVTHGrTL5sPay5sZphxxzXnb2IW8wmttWmumadplfI38a7iNQDjfWXrlU9vK5p9xC4VrDL966c8fWF2ZfddOwSpXgFYL3nb+dU7bq32ilsn9jOqnl0mmPe97xCBhpDO7A0FEb5OM8h71Z0JnIF4tBxNDBMGQ0U64H5OGoQqHDG+z79tBw/mtNH/yu+hL05IN3xxdnF3Kl5S/e8n/ftqk0P9ffZQz3DcpN7nBH7qSDwxKHFvwDXoIAXfuq6eir56w4h5rnn8S8icmqrkshVRyiREoTrRFB5+EQMKhAB1HS8aEfAj8I0BGHdCoNBCBlYvssS3nyB7aTv3MNyw4u2uQiVP4QOiMD5x7xYDlCkPg6cMtMEopUYrbiDg0zSRqgXdu302BfFzW2z6KFxxyPD3kHeRGwj8z3MedLRstVORhOKjHbQCjnclQeztNgVxcN9/ZQrq+Hert2UTEXZMeu2zgEdRjhYe4BQNzStTV06CnHUNuiRWTgjwP545P3UV3rErReIXl/VbxMm+D6NeYdTQPbOujJG35L7nCPzJMfDdhXkLsUFzHk0v96Nn3iwvtou4pOkGBKYQ9v3UkBo/eKZQvt9rZTUzPmn221TD/FdzILTMvKcAOKSRZBKmkwxkAknee6RXKLW73c0L3F3t7rvaHBB+pWX7/L+CVWwEkwWXDllWT+k/2m2fVtbW8ya+reZjippaYtD224IxvnfGtUuy7iPRhsXBelUp870PPH/MYXvlt/49bfGatX4xnLpIJ/5ZW2f2rLOdwt/zPv8TFMJDJlcusMy7Q8HAPW+urcSDvXP0Wdax+j0uAQd+CedOLCWRgyiDcBYoVX9g8766+pdtpi3jBnFkYACTYQlVVCVT8KjuvYHktNppAv2BPWJTIIcs6qSEnP8MrkD3UQdT5P3iATLL/MsdG0MYhL+fX+YHuQXI8g6JjA7pfKlHJSYVKJc2rIWHgq+5h5dG8gr38H+YWhYJuy+7pcDhjZYhtTy13kzeWpvKub+nZ1UX5wkAZ7u2m4r5/KBW6Synz+OGC6A57SmTJJf3dRglAJgFHFsmfQwqMOo/nHHUk2jkGTKy4nlFE9Qqx83EcpPp7mRUQ1LUQZhx78zjdoeNsGeStxNOAQ8cEEh7MPl+m7vF+fePX9tE1FJ0gwpRC7LQ8c8P1r7fzLw9rt+trDUrNmHuW0zjzazNYv4T+rZhuO02QYBj5Ga/Mdz31N0LJhuhQ3Hi5nLrI6RG6pw88Pr/YH+u7Kb++4u35w11rjO49O2sc8CXaj+8pXzatrnX+pVd/8enLSx5i20yTPVzBSgLAnwOWhOlHfxXufxSEvN7jK3b75usILq29s/NFza1TKSQW+mg3/99/4EF/U/25aZn1wO6OTRCyOByI4LplbVMpRz4uP05Yn7qDcji1kGa6QKsyv0iNWgNwtUZ2BIvHh48PO/yfK1k1H780ZQUAUQ9MjVJpghXq1wIXGbU2IQKgkn9LFVjshx6TShekB+JEGMmIjDa4FzMHqXs+EZzsZpSGutDIfEFMb2c9InrEg5SsIGdHg2sfL1a0LyVh0dsBssE1Mps/1EA3tJG+4m4kW22W8MOOq7TPZ0eWgbBkx45OAY8Xj6TwTq6FByg/n5BFlASNnuWG2IXNUYhbjMclziz7zJpzzgBThjUZ8W7HI/ukLmmjZqSdRCm/KVjwGRHrcIyzlXvFYM2Wyvlk3g6hxNvt4XzCBq7GR1tz4E9rxxENMFPFdTRQwEjgEECubi8uX6Ucphz5+1n20WUUnSDClME5rcmDgkePImblkZmN9Tcs0t7ZhltPQMttuaJxhpWuaKZWq5UY/zUfKrY6b57u/zy+Uthf7+za63evWrl/z1Najk0mWByz633H0tJplK87x61suMdLp403bnmM4fM5lGEYlkv5EdSqCSAT+l0qu4bmDbqmwy8sNPef1dNxXWL/67vp8z9Pmjzsm7bXh/f4bF3GfeD13dngZa3yg98NSFF6JOp74A2179G4q9nVRtpa7VfWYJ+QPSorNAU+HsAjn/NPfzh11czAKIs+tuKetIFJKD20dVFopFCQCAYwOheMkcNB59MZFR15lwy8kSwWk19A7ChHGK13vR2mYL5jt5PVtIz+3i8xyjskO5iJh2/xfE609Bed37SxZh76KqKYtqCwAZSGgfCxXD3KV72WS1c/EiUORSR77DSFjLPm8+NBBglR+A8eL/UdAnWFHUT4IESTmG5ZKzIFKbHrcvBUkzuO4/OAw1TU3Uaa2JjisOJliVc6BzfE103jfOThMwsLyMRs9S/0vPEVP3/RbKg+N/jgQ5WOOlcVZcyX6CXPuj5/7AG1U0QkSTCngdjuocS3f6wu5WRrgFmUlN2/sQnOS4CDDE0dS7aEXrVyanrngON/JLvcNe4Fpm9OZYDUappnllt/hngTrZri+7xWYGAwbXrnPLZV3GaXiFr84vKbQsWn10POr1rpG347ZN9Gknlfn3fYFpkOZu0zTPCHoIScIpEUnXVtHue0v0vo7fkHDnS9SKovJ3kGDgNKEE0BXPnSaLXOX0qxjLyU71aDKARFBQMevJTIgKFsH+AG8TFBXxwWWyR9Ua8g11DNrS3OPzEQnx8RANo70yIetK4hP7ZhIKFGp/CKUL9QhUR7ICe87kxp/eCeHbt5mLxlMdjDK5Jd5+xjNUullDme0rFGAER9qWUjGwjODUasQvC1UKPKjHBwPJOoPBKbEvB0TrUo53jaHEhM9zNVioiWTplwQJdaZ5ICA+RjtEuKDpowBAqR2TZZbUHqAYBsyzxDrPug41EO6lojPo5FuYrLNAUOWyA8yJW/fcvkI2Fcmfw/95H9peMdmwlPQ0YC3AkGshkv0v8wRP3HhY8kcqwRTExW3YYIEBwNWcZfRdskhzTWHz23JZBsbDTtbxz1Vmv9It1yTiZVbylu5/HB+qKev8Oza3v51u4ZyGcotP4DW3Sne/I3TLYvu4H56jJkv44BJTjnfS2t+8w0q9azn/lYYQMAjRNmt57nvn73sZJq+bCVzVSZHiBQSxUSlQuoQtznUN9DOTdvo7t/eSaue20B9+QKXb1BLTYaWLTuUTn/dq2na4gVEQxhJ4l4aeWQ78R3SEuVKxG6/xIkDPwH0QWgfbJStSRZGrZjYCNnKM8Eq8J9hTLKwNpZfGhay42PEiZNifwOyFWxbdChMlFwrS9ZhFzBRwRuTTE4qwJmD6mUoBeRKlaN+UKAiNxjFguSANx5BcuQDiCyFYOGRosdkDPuFstkPsqW3K77gzcjgpQy138FO87FniGxcOmp7Oq9IBF0mx9XW0Kprv0u7nn9GBs2kmCqQQUxOPpCn/zW8hFglmLoY5RZJkCDBZIWPZbLv+OaHuH/+vHLtHdB5trXTppu+Rrue+zPTFD3ZWjUMqnVARzrEXOPQUy6g5kXHM2fCnB2G9LIIIAcgKpBxW4VMhtY9vYaevv8xJgM+Nc2aRan6OirkCtS9dTttfvZ52rati06/5Dw6782XUhajWHjMJfmDzXGBrCtDyFYkhL09dCVFRPwaFcwAOgfZDkuQCTyKA6HA6BCTGSEvGDnCaFIxJ/O0hISBdBWYfCHO9fg/E5m2JeQsOZf3HRyd6zcK1HcIpYc+lqLiR+nYtdCnpKw4in2EzkEe60GH5CCESEkZqUJ0JI34ERRJC33QEbQOP0uwpcYG2nTnDbTpz/fyMRcCPloFSGpxlQ0W6at8qj51wZ9p0r5BmyDBSwncugkSJDiAAGLl3f7V/zPJfrtyVYcQBXSU6FgZmoyIn1XENTTQ9nt/StsevZMssxhwDiRBeqUjW38v0ZEXvJnqZh3GPkWeokRqvEeBTMJK3KG7hk1ONkOWLEvAfk6Px2j4TlSxUKbtq9dQiv1zFi+UT64Ej7Bkb9TOcB6tR/0VOw5on9I1Qp9GzBaTf0TqbWmg0iBUfYrNuqyDpkhWuUQm3qgLi1V5NFDngaJEJF70qF8FcUGqoHWRihiF8crWepR4ia6kpIsEmecGQsUh1OFnppTNUu9zT9Azt9w45jwrFGtyVfQV6dN2Y7JAaIKpi3jLkSBBgsmOX/7SJA8fhh4DTCC8/BAVd26kwrbnJRR3rKNS7w7yCujvuOMEY+I+1E7Xkutxeu4YYYd9NHT0uywx7cbAZ6NkAnUcIYtQiNsMLsRh8pWxDLLw+thwjmhomMMQGcNDlMrnqc706dAjl9L8I5aQhYW3ZAfiiPqwHQ4jNldl+1URSxeaOHgIHHw0wI8IJERAXYAgZokyrWQ0LSCzbfEEN68SRYmeqPHMMTtqyv5oqfcthhFEkiG+qF/r2o9yIr5SmWqbW+X7idU2oYEceFmUL63+1u7kczYJpi4SYpUgwYGGadMM7uHGfBMQ84Ly216gUg8Tqfwgk6lBKg/uomLXJipsZZLVsYHcoV5O6FG6toUFNwUxHhHaioPJm5Zh5wtoqRGNY2gzdEU6/0iyAOwAs8PzJJ0mOuEagD5Gxz6yzBjGiq+IG68gDexMZIekstgeq6yJFi0YLTFvAwuR1dcTtbZwaCVqYYnHp1hyRO9DfD/Ejjp1IhUn62SxIic7ArdMTmMzOdmxp/Mhax4vGxrUe9yjVFbuBAmmHBJilSDBgQgsiDQaLIuKO/HdvCLhy096hMIwTLZBoMpU7uui4o4Xqbx1DdXWNSDTiCdEUVuKCEerFJmAU4IYSmrAqBYiEFP5dZQqerei4iWNCoCIeBpAx8ft8EchokfdlcYeYiJlVik/3FeGVkfNwkZDozye2/zUs3TfT39Dv/vWD+iun1xPa/78BLmFUkCwKkYWqxQKVYcQytCEVtc3LoRsHVmZyMKoEh+oGnIYPvUZLu1iNTyTCRJMNUTvvgQJEhwA+OT3F5C/vuYSpkrLlKsS3MMVOzdyv8cdYlVgfST8TeWTN9xPpufS9jVPM1crhX182GeqHhIDSTOWn0xOmjttOMK5VJxAQlSvZk8gyFZVPkHUD8FxGqIjXoyYDqHkCBuI6FF3pbGX2JMy4mlHyws/VzqOobmJNj70OH3lY5+nm374S3rx7j/SjufXUs/GzbSBidYLjz9NA9091DZ9GjkpTIbifEJx8KODhrJlhDASp0cMJQ6Cr6P6Otr53BOU7+6UAS3sCvYqPD0cLA7FIm0p5ennP+tM1rBKMHURaakSJEhwYOCTzIjGeJUdb3XpTnJMcE8oBMWndBbLfIkqAbrY4GYc0LdODLqnjaGKK9h+lSAjJlGCpYEdgi/un6QYbTfH3f1RjtFxaPXt99APPnU1nXnGCfTR73yBPnbDD+nD1/8fvYv1t/zXv9H5//AOWn7isXw+J7ZmrGAi1clVn6qpIdPGeWE7EvRpw7sIpSKt7eqnLpXF8K+8Eot4IGWCBFMGyQWfIMEBBiY8hn/71//JIOMrylUJZkHDG54iA290TQCZbA29+PBt1Ld1PTcIzKDQKqCzRCR+uGfEup1Hv/kfqbZxBhE+oYIRK3nMiIDOFjakssMRrVjAPK0Ud/qYIwSdSRQ4m89xBv+dJ48qEbB+U1HtP/IBMvdH75zyhTsJX+hgoeQIG4joUXelsQ/g+tGIqJV+rSsZtUWFhKL80Pn4d27aQrVz51AWj+Ww1hfqKXyTD2m5NjG8KHPVFCOWOKUjTahH02gfx0eXW4CUT9tgyYXf0tZH7pPlJ3CKBCiOBaoXKzi4jXNuXHbZ39zcMmdeg5cbWsBerD6KE9lh+NbTZJuPGFZmnbHyHXnJnyDBQYj91ZIkSJDgZQJ3ZIb/+29e5Pv+b7ivxYzySnCvN7z+STKwivgE4DDR6Vy/irY89TB3kKXd/AWA5A3muBs85i1MrJrGIlZxksUBg+J4w6+mhiidJXe4QL29AzSws4eJXCft2LiVend2y0eH7UyaZs6fQzOWHkozly6m+lbuk/N8DPhIIXruqU6soGMXhQSpeBAfnVbSxOIQxiRWKu1o61hBgljV19PWP91Mmx+8h/xiXk67gJMDWHEi09xCiy//e79x7hKDhquvtOCVy50e+T+z0tY3zJXvfVG5EyQ4qLC/WpIECRK8jPD+8L+H+eXcg6ZhNCrXblgWFba9QN5gDxuq5xsDJia7c9rVd9/CjC0XjEZwyyCNg2ohBgeIjv/r91Bty+ygox6PWCFgRKq2lnWLtjOBWrt2K2148jl64YFHadumHTTs4uO/nIyD8AUO3JVjAQNaftwKuuD//RUdcfbJAXPEauyYxCMpOaB8QPZP+0IHCyVH2EBED9Vo/L4iUucV1R/1a13JqC0qJBTl1zpkhY5ai/pBiCJxCPuFWNVR5yN30Yb77yA3PySnOgp8ladh9lxa/Lp3Uu30eczEh2N1riDXjUleqXhTuVz61/TFH3xaxSRIcNBAtU4JEiQ4oJDt28S/OwIjBtclu7aR+1PuFCcAj9PXNU+jTB0+VaP6VA766RD6bVmIHA70lRUdJkdKALRkcOdZLpbp6Xsfou9f9U366rv+nb76kS/QL356Iz29fhv1ManC+u1tHFo5tCi9nQPeUXz80afp6x/9NN323z/iPjrPHTsTNClebzuyrf2C/V1eHNHy92Zb1fJU8YWu0bYR98NWJ7katBvS8EPOrPiRBMytAh+zs5iDhce7bFQjVQCuIb7eTMd5jWM7/8+/68tNKiZBgoMGsb87EiRIcCDgk9/9veu/9aJTDcNYoVwVMO0UlXq7mIaM0mHGYDtpKgz20cDOXdx/ehX9IlQ82Zm94hhK12GAjD1IIL1sNT2wy8USGUygGme304pXnU6vvvQcOv/ClXTOa8+js191Bpn5AnVt2cF9LTr23UCjVMehkC/S0488SVnboiXHHimTt+UDx1y8bEP2g0XgiOgQSo6wgYgedVca+46JVX0VVMvIPhCWCoySLi5FxY8OQMSWcnWAiNjQwa5TKRravp76t65nVykYsdJVy3qhQNQ0bxG1LlpBlsOUGaNeY4EJmO97dVSmVVf9+Na1ypsgwUEBbg0TJEhwoIH7NJ+5wp3o9pSrEk5KRq0mShaKxQK1zFlEHjnBkyOUqkLYn+eHI8Y44HSpTIpmLp5PR55yFB150nI67NRjaMkl59K0mdPp4d/dQU899ASVXXfEHupN13NwmJj99r9/QPdcd5NMoJYhEoFKNcHdqUwY0SvyT7iwMTCBMsIk8bRRezQdYBuVBrKI+oCsII4anC6eVQBnNCKaV/vjMkgFQqWnugmXZhubxmVR29RGTnoCpArAxHuPlni+eYTyJEhw0CAhVgkSHKhI+3/gv/orh3s0mB3ZDdNYRDvQ0eGWXapvn03ZhrqgL+WArDqgL8WIlq/fNJRyEcYAelykx8x3vOHHPfF9//0j+uQ7/4XuuP1PVBrOkznG/iEGI1eDrk8P//5e2vXUs+zA/nGMZMNeATB0OVpqKDvufkkQ2UjF9sbZeLQOqiUF0wXwEkBtluugVhYIxYetfXy4L8VkBjYel2LtKp0+hLZj29EhhDKwAns8Djp6C0WmhGBBVzai7ebWYF/wRqIQPX1+qoD30cykHcPwZ8hHxRMkOIiQEKsECQ5QGGf+4wbuu55TZiW4s7ZqG7jzAjUZH+gH3WKRZi9ZQa6XDgYddOfKAZ1obqCf+0PmcRWjI0igpFYFKiMEhjiaG+n+n/+Orr3m5zS8s4ea2c39sQBJNDus1sNi3O2FBx6mJx95KiBWE8EYhC1AJL4i6Xj59hUTLB/JcAxYQR0rqU9jksyVtHXDNnrmT4/RQ7+6hW7/n5/Rr7/8P3Qzk9U/X3szrX7wScphXYxWrl0QrnHrYDzo/LIzwSNiRaTkElA6ThouMzvXTd62F6i4c7N8Likg4dXOqAKuC5Pq/Ae+hOl2CRIcNBjjqk+QIMFkh/v7r33GIPOjfCOPvJe59/O4g8tvf5EjJ9bJZlIOPXbbDVTs7Qhe8lMFDw0RzTnqKJp/5mvISdfyhlWnr3taPXwhUvmhYzCiqYkGNu2gr1z5DXrxqecpOlsZe4XuF8QKCxtxDhmlgozucQeHN7z3nXTZR/+BaNeuIBLbAOTI8aN2NvhhoaS2gQpSGNUZFWYsblxE9ja645UGm1Fb6aGPpaj8I4SKa6Ls0ZannqEnH1tFW59YRWseeIQ6unbJoBSSYi+1xNuTR59+PJ186bl0wsXnMtHhk4blKlC7IMQSkJElWJp+6w8+sbWPg2xAxeOtwNpa6njsNtrx9D3klfIV1QgSnqqtp3krzqZMQzuVSkWON8mubyGneSYZKbwUgb2MIcsEPlf4plFX+LB56gdzypsgwQEP1TIlSJDgQIRb9m/wPb/6glXcYZp1TWTVNlX252PANW065NgTyTVqpMOUPpjzop8vDvRyOeh8dXeuC43ooipbb7S2hu67+W7a/vw6yrKp+2TIQQ6LTj6Zrvjv/6a3fuUrNHPZMlm2GyQr0ncLfMyQziNGLA68L7IdcTC0rhzhQYcJIj4AejROBYE2Jhoq1QAVBptRW+fRPpai8o9tU2FwiH7/nR/SZ//2g3TVOz9A37zqi3TTb2+jfiZVTVwzeINyOodpSsIGIX3sj4/QNR/5L/rNp79GRScVPBrU24DUIb5vYqM+lSo/HHRaZlJuGYTKI75EgkeBKiBJtnE6WUygfDZkkVfOU+rrpBITdFk5tILQKjCZM31v0Litv/r1myDBAYqEWCVIcADDGbRWcae1Gl2gclWC+8rUtLlkmNzBjgOZrpWqpZZlx1O2uTEYxEDBHLBQ+mD3TiqDbVW0Gtis3rr8BNAqOlRmZpvWb6N8oSRrVEVSBSNVeAR51FF07vveRx+9/XZ6/Qc/SF59PWGJSd0dSx7MMUKQzp4RTs2BHS11H7E3RY3IE3dEbaXr4wjBNtfX4M6d9NAtf6BUqUynnXUyve8zH6Nv/OIa+ubvfkyXvfPNfC6CE4DcOgCoWyxdkWHHr356E/3u6v+hIiaT423K+LZCm+tQ9Fh8HIZJpRLOSPBGoAxKgljx6fC4iNrGNrLT2eBRMZLzcSC4uQFyschVnFjBLpbIJb/PuOqqIFOCBAcJEmKVIMEBDOPy9w5yx/g7VkfpGX0y7AylZsznDpBv9xGdOeALqTKz9WRNn09kpeiQY45j3sIdJfMolIx+cKB7iFy8zSVZ2ImhrHCzLEWN+hiYCM2FFDgtes9og4NUGGVZ9dhj9OLjj4uvfuZMuuzqq+nV73mPjFohYIsY6arDozFM0ladd8W2wk2yIrr26wjIqE/7gbjN0K6YO0Q0fkSamAPbC10jEjMi8XxsNQ0NdMKl59OZV1xOZ775Ulr+mnNp4ekn0v0/vpauv+53VC7jpIwEikBIc8Dj1p//6De0/s4HyMfaUjKKBOhUHGS/opwm6ldB+7wyE6RhLscXMmUgYLSKr4tMrUWZ+kbmXhHSy8DjQHkELQxdOTVMjvGpl1N0Kk+CBAcNEmKVIMEBDsPyrvc8f0CZI8Gdp1XbTJn2BeQ7Ge7QAiIlQTpWk8z6FkrPXBR0jsOD1HLocmqdP4fKnilTbcDJ8NkSv79fiFIwAsG9JTpM6YRlQ/hRgI+DfP7Goua6lMwBilMC+LAHz919N/WuXy8+4C8+9jE67W1vI6wdjwObv3AeLT5iSfAoULaHbUEitYY2KpwqbQziivurpAPgjoeqqBJZbdtA6I9L4RyUsfmclIpEBQ6uR//zjvfRb39+I1Ff/4hGG2cCIQqQq1oO3/vM12lAVq1nFqS3EW4KCgKID0uwpGr7BRWjTm7wKRtcC+BpGLkCapvbyck0jDhUXGeG5UgYsYNcAMdv5+toi/IkSHDQICFW48D3b2jzvF+d4PvXzlCuBAkmFYzmzCrmOQ9zRxXr2iLgKKuulTIzFpHV0E5mtoFDnRAuZ9p89i/kDjAl6WQUI5+jQ087h6xsI5WYDcGFvrHY3ckdbDnSUY7oTYMgflUWpz/imGVUN6256twpvPX35I030vMPPhg4GFZjI134939Ph51yCm1keyaTqoWHLmDSN8yWLkFLva3AEogedWhEfNWixVk1YhyMsy2BsuOnKTRZ0bpMHudQV0fP/OIGuv2OP1IL2/EHusx1iakuYZISaiNaIxgNXNvVR7ueep41jglHLPVGNHQuUFxAx7OEChaVH+RTWQzmVWG0CkGNWNU0ziLLqeH4StqMMUojXUMm5nrFj9kymVMZa/na2KA8CRIcNEiI1Rjw/dsbfb/8Dm4TPslVtVy5EySYVDCOf3eJOdWPMA6lXNXBFzKWX0i3M5GauZjDoZRmaTdh+rNqCrhD98tF7rFL7G+lw08/lTvBLJXwPI470b7OHVTG0BUM9JUS8MObxuZ1Bxr6GX19dPyrz6AlRy4RIoCggRR4zNeVz9OmZ59lEra7c55/0kl06fveR4ubmqlx1nSyZ/J+MuFThavyI3KEziL4Cfx6f3S8qMof5tPQ9kSDButhmcoVTSPbESXQw+1Cl4jdPowKOg793xe+RY2eN+IzGajH+lmz6IRLLiGztobwTE1P7QdwRhFW/flxKqJI4U9qO3rbYQiiQoQ+/uH9KA1j+QQmVkyoJHDB4GmZ2jRlG6axnuKkuwvASKjpZJi4M23WhF0Dx8Xn2fW8NUapZrPyJkhw0EC1pgmqYWCgO+W67mP8l9V/8t+Ejyp3ggSTDpY1/FvuurZFuq/q0OQH6xzZ3OGht8UcGA2DdYxIoVcd7KeWw4+hOUeuYL7lyCOqwZ3buUNk8iMtB/IhcNpww9CVD0BnjgVCuQN+y9+/mQ5ffij1sUvxNAFkPYenrr+eXvzjH8WnMW3RYrr8XVfQSWedKGQPj8UE+s1E3WFXbF+poR46WI3oUT8AU+Jj/gmB8yBvRdZYWeG2q0hR8aOOD7AsKm/aStt29sh3FePA2N2Ks8+mt3/72/S+m2+hyz76USpkMjKCpUvGGe7cyucMc90A2Qd9fqIBPg4yH0rHKx8zqEJuF/OhgnxXW09ax4mrbZlHTrqRi0X6CNi269uYk+PLj7E4vpC8QrnX8PxnjEvfjcNIkOCgQkKsxkBDw5u6bPuyO03z9Q8Yxl9hukeCBJMSxnkf7TMt88fc2cWnMVWHkIBYh4eeEnNp0LEK6+H43BAtPOVsap4/V55OdW/fSiWMGiFrmF8MZVfRUVZPDzUtmkv/+LkP0llnHCOdP24ojLqg+8Z8oNVPP00vcNDI9/VRz/OP06FHL6SFxyzDXzrsVWWDAEr5EcT3R8BSVG0zwnQA9KjNEJf2x+IqoOKRdkSyiEPita1kNP0InX+QnonVML7dyB45HTGAND1www1k1NfTkjPPpNd96lP0hYcfpqb2diGvuBBQHN7O2308CmLyjwSuS5HYivYhqHSmyZdFF5eTJ7xcqketDNZrm+aR5dRy8t2XXfgiRF0LHwMnRFlR8HEZpvGM6di7T3aCBAcREmI1DrhNirUKCRJMUuSsb3q+vw0fEdwr4DX+wiB34rjk0RmzwFuA3DEeeeHrqWnuLBro8chlkkQ+xpwYei6QdJ5j6dx59/ZS7fQm+tuv/Tt98ttX0alnHUdOayPl62qplM0IEbj/5z+l9fdj1MojY8dztHRuPR2yZEEw6hWOrKG8QAR6aCgdMvwJZGgrX7hvGpE4De3SaUcEFR9COyJOpAuhdPGpUFVXcMtU2xwspxrxhsAj1O2Dg/T0ddeRx+fJcBxqW76cvvDEEzRj4UIhrlggYdrsdrJQgoxGRbejShUR9cWCW2Bi1cGXRDBipSet1zctICfdGhSnAYMTYWFQM8N0OToaGsLHv4cM239WORIkOKiwly1wggQJJiPKv//m3xm+9xXTMPBi2MSBvyA87py7NxCVIus1Si/KhKumjsqDfXTfT66l+UceTvNPOI2sFLp2hjwb4jTyuhjrkKGPmxj9KhkCmhy8/o9lE2rriQbz1Ld5K3Xt2EmFQpE76hRNmz+HmtqaOSunRRm6mRLCiPK0RFygVvjFVLqYyhfaQKiwGtErMJo/jiizUKhgG4CyRWhdp4HkoG2RCLz96dPo/UvPpOGBISFScWAMr2n2bPrMs89Sph4PVAMUt2+nj190ET3HJOvLX/1XWnz8suC84jEvSG74yA86ts20VnwsRVc+3g+/2Etbn/05lYa3y6nEriFp64xzKF2zgHcX5cAPwkSUaptLdlM77z6fn3g9MHn3XQ9rwL7XfPV7rw2cCRIcXMBtkiBBgoMEV73zhFW+m51NtnmU4e/BiHRDI6294zqqcUyyU1FOxp07yE25TGZ9E7XNmU7lfJ5qmtqYWKl0FURH60pGbQlsApgNj+/kcMeeaW2mFiZT0xfNp9Z5M5lzpTkZd8ia8Og8uhyg4sgifhGwxWJoPXSwGtGjfqAibi8QJxJCNRRE1TZkRA9VpYjgH8emFq6PO+57mGo5Ln5C8Thw08AAnXzGGdS8cCGfgiCFxSTryNNPp0MaTVpx/FK+HLgsvBiA8mUbKmhdkywg6rNsyvc9T8Mc8O4hikd0beMSytZieQ7sAdLKKBQTqhlCquJrWoXIcPqye5NhlL931Y9uxRPLBAkOOiTEKkGCgwhX/eCe8iffdtH9ftmbzb3gcgOrNI4FdH5MqobWPk0P/+yXrGZkkU6jgogg8A+Tq3RDM9U2t5HtMPkREqLSQdfptD+Mh84i+AmkToe+F+s5yJpNhYBw6Y5dgDw6aIHeXRscVNTu7SFS60BEioofXT5DR1cglmbCiOx3eBy6LA4SrXyhDqFJDX5Y13m5zmefdBx1PvEMPb9xq6xPFW20cXIxrrT58cfplCuuIDu9mxTXTZ9OixY0kl3o3z1SJYHLlYBtalvp2KYezUJgYjXQeR+Vc5tZ9YU726l6qms8hu0Wzoq10JhScXCYUDmts0nWrUKZcTAr84qlQd/0vmmd9/67lTdBgoMOYze6CRIkOOBgnvePuwbK9vt81/uM5/ndMsxQjTxg0cjmZup7/jF64hc/4E47T1ufe4pK6BTVyId0tNJJcieLN8vKRe5QbeYwrIcdsEqDgLf2sDI45mYh6Hz8f0RaPT8riFT8Q/l0vGwf+bhMTFgPdRUXJSEi2RZoPSYr0gBsw4Ug0EY0zXjQeVQhouptAkoXU6eBT/v1thAX1Rl4EzI3RH/zX/9KF1zyKurh86Km8Asg8d7dY6tXU+eqVZxd5ffLVF59N/mb1/B54DIkA35iITpHDnrUBlHNd1Epv4NMa/c3Amvrl/M10MZJAkLFKclpnjE2qQLwXSTfv6lU9u5UngQJDkpUa24TJEhwEMC/9toUNXee6Hv+u3zfu9QwrHr2GkyafD+bNcz+HmPd/bfRpgfuJyoOygoMg9xrn/GWy6h2entAkgAMU6CT1T2r2JAcMOEdEgslFZnw8H+fN2FgbQakBXnD9/1qMkR4dCgkj+OkjJguzRFLyau2GyiB0Dry6HQa4lNB3JCiBLqIuB3+RMB23DURhFwiTirYjseFxANxVXSRsbhMmsp8Otbd9yD95Opv05rNnWS7LlkqDSYtHXv0UfSvd99DWSbI7vrHyOhhQiSkljMinf4+EWzo8Ekc60Ko4NNxHEyHcj1/ooGd9zBfG2Yfn8LUoZTJHMunsYZ9QZpUy0yyG6ezzuc63OcYmIy7pdJWn4z3O+e/9zrlTZDgoMTeNCEJEiQ4gODfdZbt5187zSXnSMv05xjts4f+9J//+IlcR+dhll828aYX+A+Q4/5z7uGLadE555MNYqMX7ISOjlOIlQrIhFf0h8tMqrhDFlLC6SpC4MObigYmradSHJjBQSI/RjF0OiFdHIQ0IajywmYKttJlRA1BQfyReG2HuihKaBtgPTSj/jjicaMQCAFIilKj6aJESQQkBzFjekWcIkaoq0yGXK6T4qYt9OzDT1HH5m3MhTxqmtZChy4/lNrmzuKkJTLK5eAwhThFA8pkKaONikjBp8lUqGPDBere9lMqFzbK0VvmTOZ3J/NpaeI98mXl/lTrHFl0dkzgXHF5nut/1vDcz5kXvQ+rbSRIcNBirJYkQYIEBynuPo3W2xlaoMwQ6E+LzJNOuvwtVNvUEnTAAHppPVolixgpWeBOOMcZPI4XHwfIMCg/ApobZaPblgnOIFsgDFqCbCEgDqNhUh7nAVAG0gmpApSUMlUa2YaSUT2MByL+EEqPuiqNMYCj2S0CRAwhKaIoEbFFxQ905RepbUhx8n9FgqA7ipzKsbONuWlgxUV8S1GlB0GSfHDARn6cK6VjeFF8SKN1SA4GJq0/QAM995BXHpJHfxnnRLKdGbzdLFn1LbIAqAFWLuWPgbRDXqF0Y8nz/iVzwT89p7wJEhy04BYsQYIEUwn3vZqOYn7ybu6TR7zBj366xH0z94XUMHc+mSAz0nGCZHCQx28RPc8ddYnjxRWJqwgASyEBQQgmvjNAFvCMi4mBjw8O54pk5Fki5ApBGOYdYj8VSwGBwO4I+dJlK+gy9bZCXalA1B+KigRKKsTMCozgE3EH2+KK+EMSEo3TOlSliNR+SOUHoGPeFD5IncsF308ssC4r5kuCIA0IF+a5od7yXI9FrkOQKrT6UZIm6dkWnSXXke/2UN/OO/la2EVOajbV1p1JqYbFZDW2k9Myg6yaJk4GYos8YwCkqlh8wvCNTzgX/GPy9YoEUwIJsUqQYIrhHfPpbdznnsucgenTSGAQYteOLpq5eAk5WG+qolPnIOSEA2SZHSV00oFr4kB+rQa6iOBH9fH8g21jJAWjKJgUX2ACBtLFCYwU76ikRWJxKYQKQ+vV5Cg6CBtC9LirguOj5CRExA7LUD5Z3RwkBmY8HeLF4P9Ig32AhK2CnjOFupHEKuj82s/Eyx/IkTHIxGuIAwgqiGuBSRbq0cF+MPSIlR6tUuX0dPyOcoNrqa79NGqY9TpKNS8hq75NHv8ZY82lisKxyS+WVjGN/ph5/nvvUN4ECQ566DH1BAkSTBGYPl3IIj1a14jBILfo07anHmPexB0uHIKg0w1GO1TnbnEHjT5ad+yQOoRplV4RH/GHPmVL4Hg9t0i7sB1sDiRrYIiJwxD7kY4heZEeNvLoTErXdlSP2uJj4Zao3L2dil2bUQkBy9SPHoMkvAPYCQ7ymBIORERCRZlah4ofRV6i+xlNV3EMnLYiDfvxQoEmT+JHehWnJZMov2eAjAE8GmQiBdIk4HiMYA0zyRrMs1+Xj3iVn49roOs+cku91NJ+kZAqu2E+k1j1tUJNxMYC6sS2sLTCo0yUP2z8qevWICJBgqkBaRYSJEgwNXD/+XQsc4dbuP+crlyjAm8InvbXf0l10zgpRjmkQ9WEgsmWnnM1yJ033gqELnHxwHniujQ9LDEypG24oukCx+44efQnCu8Kbw8LiTY3BPONBCqdSJ0WQslovEDbgFI4rTvUR4MvPk6lwW7KtsygVOtsslvbmWQ55A/2UWm4j9zhAeYoJappP4Ts+pYqZIPt0KUV7VN2mAd+6FpCVWQo6hcSBVOTGw5CmqCr9CCc/cMB+QzzqLR6RIoD1p8yGpksOVzX8El6j4q5zeSV+ynltJJZM4vruJmrG8QaZYwDObeoRwOf2LnFsMwrzfP+4eEgMkGCqYOwWUmQIMHBjz+dS//t+fRO7v+wZPaYwLSdljkz6fALL6W0w8nDNwTRgYJUccCIDh4FDnEcRlJCYqVIl6SNyoguZXE6GRFCU4TACMvQPuXXeVhgSQfKZshoqpdHToJoeskCqX0QSgoQp2QIpVtYyHKYhl98jHIdG0HjgkEi0Xwy0jVMqBZQ7dzDeNuYpqZIR8g9IiRESI0oSjK0T6QK4tL+KBlSATug/SK1zkGvqM4nTEhVRTqWUi7rYRkq1PI5zaDu2A9iJeQKc9hUvtpWolRtrN6qAPEyzOmS63lbOPM1puX9j/mq93eoFAkSTCmMc8ckSJDgYME959CJzBl+zf3obOUaE+gvMWp15LlnUvuyo7jDRgfMna6QEtWZ6pGrPMfJ24EcDWI05sgVmp2oT/kFLIVoAewPSReg0oIf2OxvrCejtobTROJ1GpHaB6F8oa7BemhG/Lw/vu9SaedmKnZvJ79UIJMJVaqxjZymGUQ1DcFjtZC4RIEdVGo0TtKKovSIDeB1TExAxwR9TWIRh8d/UveKvIL44DzAlkeDLvkshVBJWUij0sl2lAwf4yEPhxqHySlG+2CDVCEe2/WomC+5dsts00xnjSBPBKgm1CHOjW2RXyiXfdfdxJnvMCzrf42eaY8Zl1+uDyBBgimHSEuSIEGCAw33XkDTCiVqPu8P9AKbsR5wN/58ATWU8/Rz5i2v5ruemdDEAO5gWCk69nVvoLq2aYFDoDpWkCp5JMgBa1nluT/FhHYhTfAjDacV4gSfyic2/DpEfEgH6HyKCEn/zrqRSpFfV0NGDRYcVYciaZA2MANbBfGpiNCvdYaUC0X78QMnjg37oogHRudwTLKSOY5RpRcio1RBxNCkRNIrCZesIi+KzIPyc3ky8gUmcFy/mkBJuUF6fDsRjz+DTSo/ZPgoEAEC5WJ/Yag4TbBQLgDyhPIxYpVF/bEuo14cDN5OsUgdW7uo+cjjKF1XHyF5DNkuZy+WeKf9TbxDTxme/yB55p1GtvNpY+VVeUmQIMEUhm4ZEiRIcADi1ldTS41Ln7dN+t0pv/d/Y8i3Zipx25FUm51OX7N8eiubzogEY4FbiMIwUdOsaXTERa+jTDrLHa0iV+jlhTyBgHDACBb68jz/4PGgi+aFgxAwpAVJgQ82SFDEp/WoT/LK55hZWkKoKIvHV0yosJ4V0iJS8qggZSFDxA59gPYrPRRhggh0fDQuUnuhGvFpKAISADoHcSm/JkaYaN43SAYIVTwd0mhd26Ff65o86aBIlI6r8Ou0yt+UEe4YjIKBbHFobqCnfnMD7ezq++Wxb377800tzTV+odTIeUzfMHKGae7yfHcH61s4+ZaUnVprnPfu5GPKCRJEUK01SZAgwQGE+1bSv3Hf/08ekyumG9/v7afHL3qI+kGoMo10kmnTPzOPuYC7TzUZac8AXjHYT3ToycfS3BNPGbkiO4IetQK58hF4a+AKZZ98JllC9/RIlQQuVEs9koXmiH2yIgHb8t05WaWddxsfF8ZcKk3IkEjyIK0uL8inlECIFCWmA7CVDKF9UYxwKOCgIhAz6mM97tOkB/A88ju6A1Ilm0B6hIguRswnBAmmJkoRf5iHdSFMyi/pEA8/hxTXWR2TVBbBaBXvQ20t9a1bR7d85ze0ZU3fG+a/9rKbLrvyMvK35h2jb62xeU6DO3fL3GLymC9BgrExWouRIEGCAwT3nEGHMHl6gPlFO/eZ/cw9tnA/2s1daRNHz2W7ge2RQ1l7APTPWIvyuAvPp5ZDD+POWHXQQkS4dxbCw4RKCBZsJdFzgwQhuFyIdPasY6V25MVIFtIiP0iZXoUdJEqvsi7ECXuhyhNd5RWDgyZUQrA4SHkog8vDvsooG9JAqLQhkEepggqDEbc14jWq7NCtFRyzkiKU9Fzyt+8M5q4BQoJEUWl0gIj4Qp2Pq8Kv7KiuHxVqUsU+eSOwAW8EIkr5MRo4NEC3XPNT6trc4RounXnFJrqfUyRIkGAPwa1OggQJDmR8fxP1/s0imsPqicw1MkwDpjGvmMdyOnOIDHerozGDCUO4CocdG9ZT4+xZlG1s3t1pR0sPdVagI4DkYLK5w80NlnRPM+GpTQeP9TBPCiHDfryhhtEpkCFNkDSEQChdU0RtxyF+g4Z7eqn3xU3yjUKnjfcXrzkK8dCAru1q/mhctQBEbOyvjKqxxGM1TXKAcLssI36ZcI6FO8WMxkFXPu3XYYQvIEyBL6JXIVXwGbUYBQRJRRzvp+OwKNGdP/gl7dywFeZAJkvfubaLkrf6EiTYC+DuSpAgwQGOskHf5G6yiwO6y2BgSOn7C3gy5xU9euGuu2hoV2dAIkAmop172ImDWCBEdRWwV0I8VPDKLCP59aRrSQN/tYC0SAapdPwgDouWFgv0/C9uoR+/4yP0wJVfotxW5ghtrby/3ORVlIGMWo/7VdyYQeVjMuWnU1Ts6qZCx072R+sFQekgO9BFcqjNks9BWmLUQ3BQQRqUH+bVPkjti8TrfRVd+cO0HHBBYJsZkFv8PQ2bt2fzSeVdfehXN9OOF7fIkmB8St1yWQ4uQYIEewG+pRIkSHAw4L6V9CHLpM9yj8iM56UBeFRuiKhheistu/gSqmloYhKDT8wgktlBGDByE7H1o0EUII8M4UPzE0mjA5olyYtCYSsdPv23oC4bQJnar9OlMtT18Cr64xf+lzo2bKGFK5bQMe9/B00762Si/r7g23myL0G2YGIXo8KHH20A4mBUJBCC6aWztOXXt9CTv7qVzEyaLr76Y8HIHB5DCsGBgNRlMEB4UBR8+SL5+PRMoUhGONIkmeR/8CMKC44X5ox0gE7PEnkkP1wRGzpIFZZYwBuJ8OEj10wGH7vuJnr2j0+QbZeFK5c8cjnqzMueObgfBfpYDO2Juxt9e3B+2Uw12oZrlHPeoJP2uvxNdod50UV8kSRIsOeIthoJEiQ4gHHDa6imaZC+x3zljcwzFNPY/wD3GGZy1Tq3nZaeewFlQa5KJRXJm5WgyNMIPWpzQdDFBz0qlR4SJpbIExhK13HIg7RaMjA/q6aWuh95hh74r2toy4ubqLWhnpZddiEd/s43yttv1D/AxAcjaAzJFskfIm5HwaQlmyHPsmnDD35F93/9hzTAROro806jU/7rI0SDgwGxEdKj0mspAhI+DtgM9gUT2eUj1MHSC8E7kSqNpIepCJP265EqCdE4RaBQdg3XR8VIFescnvjN7+iZ+55itSxT3AAM+PGuvGswRz96x0Y66JZP8NbcnHYL3qmmYV7OV9BRzFFb2Z3hejIM38DzYr66jW2eQb+0l1/4/SBXggQTh7qVEiRIcKDjZ2uo9FcL6QHuIFZw33gIE6yxWMG4QGZ0svx3fY77aO6h2VRlYq5z/84hGt7VSU2z55BTWxt04rpTBySl2gUlAqh4DcRJPqUDIAUaQnY4XpIoXdLBoYLEQVUK8pfLlJ0/i2asOIxKG7fS1vVbqPOp56jjT49yL+pTw2GLiBrqeL+RXxfAgB4N0e1guwh4ZlZTQ8WdvfT4p75Kj//4Bt6cR4uPPZzO+Mon5FFksOZXrAw5LuioK6XLdtTx2lw45qJlHDJSID/qeDmN77m8aeRDfp1P5Q19qkw+Jp/TGmmmDlivCnOqJI4DSBXv/0O/vJ5W/2kVm67wUA1s0vWpxknTvdd1UbdyHxTwnrhtuu+6HzdN47OmaZ3JF/Jcw7RaDdNsZNlo2GarkUrNINts993yk5/61k//qLImSDBh4K5NkCDBQYQ7zqH2jEFf4571tZZJaeENKm4iQKOAp3TIx+FFFj9i86+Y3ywJUgRAuuEcUcusdlpy7quprqUteCyITl6PMMnIE3fkUV2kCqGfA0oMdZgsdTziZJQK0LqyhXghrwpaBzAMk60ht3eQ1vzot/Toz24iFx8mZjRPb6Mj/uI8mnPR2WTOaCWHyzTweAwQwsJSFSM6KoVZpuu6lO8ZoK4bb6eHvvsLGsqVKMVk5ZCzT6BTP/dRzuMSDeVVXmSEiMpRdE2uxK/IkvaDtGJEC99sxBuOTOLEhh9z0aQcpGVh8g/2FQyJDz8gXiqkHC7Zp/t//Eta/9gLbHrhSFUUyO569E23RF/+yxdpHY5cRR2w8FfdNMMrG/9upp33yOHECbUGXwe+63Xxef475+jX/Fp5EySYMOTWT5AgwcGFa44jZ3kjfcA16O020RLmCyb64rF6R3SmGKFCf1PyaAurtzCn+aTp0d9y1/1BLqMBcXHkhokap7fSoSvPoaaZc4LHgvIIikmKDuEcK21H9BGBtxyVYz4OVLpOLyYkfFqySOHtw1rqX7WGnv6/66jz6RdoqKuHeNeFe8xob6Z5Z5xAbcuXkjm9hexsmsxsVt4oBMNwczly+4epuGUbbbz3IVr35yflGVmG96Fp3kw6/A3n0eJ3Xs6Eaogoz2xTQ+orUmnSkStb61EZ6lx/QEUcfCxRt2E+nFSlV0z2h0/pQrwYfEy5Xbvojz+5nna8sJWrxK9KqjTAy4o+Pc487QbXpj+WcvTQW1+kfhV9QKFj1bV1rV7tuy3HvjqoK9TdKBBi5W7nm+EN5hEXPqC8CRJMGGhyEiRIcJDiT+fSMeUy/RX3FefbJh3hWGTq5aQANACaUBW4/+X/z3KffRfH/+Ksu+je+86lV7H9HU5zyGhdEfhLnhlKpqmBFp96CrUtPpw3wh26ywRLCA8IURViBcKk9WicBBSs9CixQhBT+ZEOP0LCJFNMQmWJncd28MjStGn46TW09p6HqOeZtdTz4kbq6e4TkoUcTMGohvOk0jZZGOEpu1TMFSjHZWA2M9LU2hZNXzSX2o9bQYv+4lVUu+xQou7uYBQphKoxIUCiVNeFMEHCVn7RQYwQAan90HV6pYd+SJArZctoFgdUVX0tdT37HD30q1upe+suSjOpklMwBrgUJo58zB6V2fiM5dPXXv8c7QpiDyx4q39/su+5PzEde6HMYxsL/BeE73pb+Ca52DzyoqeUN0GCCUO1PAkSJDiYcd9KOopv9lN9k07gfnop84YZ3HGmuQUY4ugd3HE+x/5HmQ89VDdEq45/lEp3nk2nMRn7BpMq5B1zgVFwFywTZaXSNO/oI2n2sSeSg1f58WgQkZoUSWCSVZVYxdMpW5op2FBZhoxApUGEpIcPejSOoWUQwTvJ26+pkcdi7s5e6l27mXo27aDhbV00uGYdDW7toP7tnZQvgE+oLFwJDc311HzIPGo4fCHVLjmEZi4/lLKHzCYq8TEOMi2T7YDUIIfOGbNBeuK6SG2DIEFnGcYpGSVRFb6IPxpAqrAumOPQC/f+iZ647T4q9OconYlUyShAtBqx2sjG5wsF+vGBOlrlP/vHerc88D6rJvMflJvAXHwQq7K7jWz7tebhr35EeRMkmDDGub0SJEhwMOGus6jOLlOLn2ZpkOWXqWRlaTCXo50r7wneAHvkXeTkX6S/4r76I9zHLOEuG7N2JgR8nxjTgKYvPoQWn3IGZZtaA+KBjj8kTIpYhbYKaI60H8QIQ2kSh2ZK64hDtEoDIF77w7RailPZMR155JM5KWYRTEAKRSoPDDNBLFKBO+Ay5mIxNwFMZpipTJqydTXkNNTK24DSSYNNYvgPRUoKNKH4AABfy0lEQVQl6ZpiWWEzUAfi1z6tQ8ZtkCOt64CdicRpX2hrnQPSZTLkDfTTg7+9mdY+9gJZ5Mqc+6BORoc+FD6sW7ma/+uQDP0JRFsiD0AUHvztMrsm9X9mOnViuDTIWOCD9l23gwn4FeYR5/9eeRMkmDDGucUSJEgwVbDqMkr17aTTuY9+r2vRqxyD6qW/VvETBfp19F+Zplo64rQzqemQJezkUsC40OSAFGkCNWrgdHFdoHxiovmKpBOX9kFWsUfoShUixwGjWcwmg/0LIwOAQOFRn540LojUTqhqhaWoykYdiE/ZoQ4JG6Qo6ovrijAJedIypiMex5BOUcdTz9BDv/099XX0CHfE09hqwFHKoXJWlMCH9jwf/tdTObrutesP/NXXvVW3XmCYxi2763MccD16wwPdRm3Th8zlF3xPeRMkmDBiLUeCBAmmGu46i5q4030jNwZvY/NY26AadD8T6ILGBF5ew3SWBUetoDnHnkjp+np2qDlAQo5AXkYLXEB0jSshQSoOQN6KESudJi4lwW5bTCVDvwZ07BtL6YCjcQqhKxqnaiqssFBR5eh47Wep/dpXYUMqwqR9UVtIXcSn3wrEMgpMCvODQ7T693fRqvueHLaNspl2KM1uOVKUAGgd2V0f7yrQAPvW+gb93C7Sta9/kbayrZMfsPA23Z+l/v73GHXZq+Vx7URQKpLbt2vIbJ/zdfPwV39MeRMkmDCirUOCBAmmIP54Fh3NHOXtnkEXpww6hDtZC133/gJelGuc1krzjzuW2hYuJjuVIVnjCb36qOSKm6aojqZK28BEiJXoSAMdHAH54QO0D7YObEu0/MQQ91XjHMonQsezlFXdUaMs9aiSJkk6LrR1nPJBFR3RipRqQqUl3jxIpag0PEQ7nnqOHrnldurbmfPTGXqWCfPzfNR4xNvKh97G5WSlSIPynKvX86mD9dVczD25YXroYFsQ1Hv8xtm+Y33GzGauoNwEF1Iv5qnUtcOz5y683Tzi/AuUN0GCCQN3dYIECRLQ3efSCaZH7+YO+M0pk2rK6LtV3L4AXKaAL8iYBk2bv4BmrziKGubNZ5pjcSeGNwc5gRAsluEoFTLi2ZUmRgjwc4BLfmAjWsXrdFUlC/mJ6KFPSRyslK19UcR98ZqJ2KJqm6W2Qz90HdgEwcNjRh0nOpMmrSM+SqT0sgo4NnxnMJ+njc88S+seeII2PbNB1qbC6hLYY07+IBfxa8ulu9wCbfYz1MjRpmfTcMam/oufpj5Oh40dlPCeuWUZ18H3TMc5Ifw6wFjgOvWZWPkdW8iYu3hNv0+nNC2/4KBaJDXBS49qLUiCBAmmKDC5nbnLpdww/GPKouO5U7L3R68LDgAuAIJlZ2qoed5smrdsGTVOn8mRIFCcIJysrgOaJzAd6Eii/Ej3UhCrUGifRtwGmOCMgPKJ0PEstR36oasQOCtt0VHrUR/b0PEYELuDyfPMh7Y+uYpefGAVbXthDZULHmWYZ8khK+DNvrJHJSZXj7F5D8v//svnaSO7UfBBD+/pW0/1yf2taTttlUthjAKuPL9YIL9zKxmz5nfy5fZuY9nFv1GxCRJMCNVajAQJEkxx/PksmlO26TLufv+fb9BhoDMqamI9sk7EEutmYb6Vnvctc9htTG6voSWnnElzDl1KBr5fB/Kg17sS0sTNU8UjP5Zio9lCPAJM/tEECiFqh5JFaCtdRMTW6m5FIW4D1WpB+URoXaeL2JosIej4qF/0GLESQsX7kUnJY9QtT62i1X98mHo2d1KpUJSXG02u02oAD8XLgDmPrufa/ec3Pksbg5iDH94zt7/Wc8vXW/gYk67rsYA6LpfI7+4gapqe923nh9aKC9+tYhMkmBCqtRgJEiQYB9xGG/ToNbbfmVe9Pt9MFx7JlOFs1zDGXPLpgAEfhHHvGTSHe+WL+YguZ4J1NB9sAwcLfRSeUul+X6Vnn6ECCJJFZsagbFMj1U2bRXVtM1jOpvrpM8hubCYvUyvzrSzMHRrsIb+vk/zCEFMmlMRNE0iWnoMltq5qllE9SrCgVJVQlR3VxVQ+gY4PfyYAVIRSdyusah3xVXRdedWkHqGKzLUq5fO0/omnaNUfH6SBrhw5lkdYKgwvAUrSGLD3IFVlnwp8rv43X6bPvv0F2hrEHvzAx5apYL7TcKxvCaOvVknV4LnkDw6Qkc6Q62SesFKl84yll+5UsQkSjIuJthwJEiRgeE/8sJa6ho/0qHyyaZmHcwfd4nu4jbwy692GYW7mBnwd2bShUKKdaa/Ua9jL+4yVK8tBCQcubj6CjnBa6ALDss81fPsIw7ZnWalMimx8/sWhTGM9NbbPpNppM6muleX0WWQxgSJHv+uPXp6rAXOEMAITZWbSErEc7iO/v4v8/CCZ+m03IVEgahESFY5ccQBJEvKl4sQX1UWJ6YwRRAv7ou1ABEpoxKD2XasCVYaMOCEf2xKnbH28FSNSgSpp4Jd6YYnkOA6L2ZNTQ0/cex+tvu8ZJqBcR4V+GeWTaK4aLMMlVcDAVqGWfHAqetr06XObGunGD/6ZIt/aOfjR+9RNzfWW+WEzk/3YhBYGDcG1pq5Tz07xPU3vMVdc/AsVmSDBuMA9mCBBggnA++PPFlFp4MM++VeYKTuLb8hJh6jvInTOCKZBfqns+q6/mb2rPN9/0nKMVYZrPEd2eaNxxnt6ggyTF97NN6eN+p4a33ObSp7ZmMr4Tb6TajYytY18fDNL2zeemNu146xMbUNzqmUaUX0T9+5MAPCcD52SBCywiToCUeBQrbVB/QU/DFV/sIvD5A9yNeWZQJTy5OPzOCjC0gyCA5JKnUPXrEKco0ioyg51USJC+yII08WgSVEF2CfuSJwmU1E9KkVFPYFI8rb4GH0cZ6qGjHQtUYYDbKwWb1s0/OILtPW51dSx5nnq39hJgx3buJqGJDsWWjdSlGPe+TQXdQOfkv95w1PUyQVPOfirbp/nuaUvmLWZyyk/wTcCNXDdFnPkZ+tKvu/dYC2/6I0qJkGCcTFKi5EgQQIN74snZ4uNi86xW+e/z2qYdh4ZmNCS4ruHO3M9qqJvJRH4QQfJAUMJrLv5Ah4RriXfWOWT8YRpmQ8bbvERY+W7X7FHDP7t1zRSXaq55PnTDCfVZpSojUnTNIO8NvJYGn6b4ZvTPEjDaObOv5GPJ204itzgsHH8IFOQmmjg8JUa6PiB1E6gIkGgAmEZIEssy0Xyi/iwsQogXGXuJDmdiVEwjObI6JVKD4TkCT7lrJDaz9vSfuwjdDH5J7qrKskIjEgDcoS8LFGWHItKJEKRzMjjPe60RXL9k++kiZwME6MsXzcZDnyNBYmUZIFyMxyH79Jw3nJXJ3Vt3kjd69ZR77pt1Ld16xO7Nmz8ziOd5V9/bUgIFXJNSXhP3Xykbxjf5z+Cjhn3+4BRcB37/EeBt2sHWTPnk1cubzUN7zXG8tc8oVIkSDAmRmsyEiSY8vCvJLtroGaF0zznbamG2X+ZaZreXvBt7qks7ghryK6bTg4H6QTRQQoit5SoygZRsDkwCfCKrk++22Wa5rOeT48z7bqN7GX3mKeeul8e1Vx77bXWySf7qTmbC/VUY0+jgjedXH8G70q7bxrtVKZ2PohWJlENvB8NvG8NhkX1TArq+UCyhs2MUEaGuDB06ng0FR15AsLumhVNTjTCOI2YI2rq8kLEbV02+zFqVSqQzwGPFj0mWuXuLfJIzGJiYoFkyb5wgIzqUg50FsFPxK/1COL2eIgfR7Su9DHxNYKpeb12PXl2mlp9JopMpEiIFAgiB9Q79ilaXnxXdBz2EY9Z0yBgrA8NUrlU3GTX1j/C3O0pv5x/0EhZj9Bxb9l1sMz72xN4z9x2oe+Vf27adoOMLk8UXK9CrHZsJquljfzahpzvut+2Vlz8AZUiQYIxsYetR4IEUwPr30aZTIN1Sqpp1nvSddP/IpWptYpp5iEqXmDaZKQaKNN6CFkNs9ihZhHLXRW9tVgPTegcMKvYsvCxV59JSzdzlxfYf5Pp+TcYdaXn6Lhmjx7tMTE53pieschKpaiXMnmijJHCxCaPe2e/iWxq9XyrjbsCZnhMlgwPi0C28l60msREyTC556YU+9K+QWmmdungeZHaISEArMvICXRxKrk3qJKxwjVKweG2o4g4tKo6PZq9jGjuCvIHuoj6tpGxeRX5257jwy9xEj0ixWGElELws9unbSAaHwfSa1ITlhGIcAchdDpZFoJloUClYoEG62fT1oYF1Gm3ULtVpGUmBpSwr5h/xulUEaNtvnqEyodtYrIVRu+w+WIJLK6XL65OMv2n2XUvFY0/kV160Tjtbwc5ud7aQQnvidtqyfHeY6Scz1MBo1V7cLioS7dM/vaN5PJ5sxevIM8trjVra443DlnZq1IlSDAqqt2pCRJMeWz8e1qYrm/+QF3z/DdbqUyLi8d/2cZgZEHBR+fpeXiwQ3ZdO2WmH0Em0mCEJ2zI+RYL77LI7YbGW0v12Iv/KsYLdbuY6DzHhRbJMjK8kTSnsjhdmn0Z3zAyTJgyvumlOZ1tmOhJfQ7cjTN2lwcpW2Dwvsgu4Qcb0vv2ciG2vdCsth/KFw4wjEzj4sPHM5eQteQ0PmqM8DA61pH74K/J37WJXfB5weFLlai6gIQiNvSIT+var33VgPpDOqlHX1UnJO90sUjlfI7c4WGWw1QaGqTi8BD1p5po66v+kYZTdVyyTwv8PjrC7lbXCraLMuKo4oy6KqJjafWxwI2RMsz4IxrgnVzHl8uffdO4u+SZj6Xtcpdx0l8z0TL2YEhn8sN74dbFfsH9qpnOXISPa+8RUG+uy8RqE5V2dVDqMCZWmboBt1z+WOqoi7+pUiVIMCpid2OCBAkYxtYPZE7L1s/8XE3DzNPK6HLw6K9tIZn17WTgkRMDE6q9EneguT4qF4bIsNNUM/0wsmvbOBZchxHeYZFbLey8AaWL4B/dGYrOQjptQPsVKsoAVAetRCVGOGLg+PGSjAfZz3Bnx0AkTahWy6d8cYLFx+0VC0TT+FwcekrwKA0Y2Enu47eQt/ZRsiyT+QOnl8AFKAJUMUjD5cAKSFck6DTIqitFHuGxA49DucP1ymU+92U+9yUZPXOZTLmFghA+r8ydOAYhOR1Wmkf5oHg97YfRprPfTWXOC89cv5+WO31BmRVQ21QihNhx5x5Ajk0U+e/Ldv1u3/OfNMi8j3f2AUqXNlKZOo0Tr+g50IlW6YkbLmGC/XPTtGpG1vE4QF2BWHVsJrdjC9nTZpI/Z7HHdfUn87r0OcZVB/4bvgleWuzDnZogwcGL7VfOO6cm1fi/mZqmQ0quQXb9HEofcjJRTb00umFHh8c40Ms5/t9L5eEBSjcw+UrVsB/kKnKLhZ0boHQRMX/UjNoV+TWqpK+GqnlHw56kjZCVsRAM61RBxB+qsbQ6L+qTyayLSezzjyZr8amBHygMkr/mAfI40FA/ExbV96FTDR9zsmSbO0jRPY87T8SLL0jDlIhtjmfbU34hUYiTNDotAjag/TBQbmCLT8Hj/e5YeAptP/4yzIFiyu3RDLebjjY6iVJ1sq2KKh/3XI0RXy1K9jMGpMN2MOCJuX8lrouyu4Hr+AnP9Z4g01jt+uUXcwPFjY0PbOk1rrpq9wFNcnhP3DadLPcTRm3NP9DwXkxbRL3gHu/cIvOsKJUhc9FSomxDZ7lYfJtz9GtuVSkTJKgK9Wd1ggQJomhsXVGys9NsdKgylwrzpwolbnC5w5YOmv3oEDGhGj4jRXbdTMpMX8wdlZpMjIBGWocJ+diM+jBPJ0wLROzQHwvx+GppRksXPkacaKiSfsLb4jBWGvFDsLQdrvYCDe9YTfn+7WRmGoI4DTuNjo+MmiYyahsVl6jGKBiqaIwmSWByEQTW9X6o0Sb48WjRsq3/396bwFt2VXX+a5/hTm+u4dVcqUoqValKZSIhBJKQAIEgaBBR1I/9abRb5f9R/3YrrXTb+kc+0kp3K0KrIIhDO/AB9aMSFRRBIgQkQkgCGSup1Dy8evN7d77nnP1fa529zzv3vPPGqtSrStY32XevvfZwhnfvOb/ae599TCDbA8elgHXw+Lku1UFifZXaLtr0VWn1bWShxi4MzVYDaicexu9OM54bRfU50CWZ2rLpdKBzvcTfx9ZNh4XK0Y7QpG6ag4T7qXx3lyr53+2W/V/GIn/oOe4n+vrLfxi9fs+vRg/+yb+L/vWPrtdf/EPTRXjpErrutXhoP0DDsquCzgudIvq7II6m3qtToB1nwCl4suyCsCT09REEIYP+xLtfG7amPxXWz2xo1ibwvj0E5S03glq3BcD3+UYU36AsaHMy5VsqP/ERKb8tl82z/ixd27FkfEkyr+xS2Dp0x1kNpt686hkHJzM+FhIawuoItEaehvrYSShd+SroffWPAvRuNIViohOPQ/T0V8DVAejZcYgwKBIz9LfiQII4QpNi07PEPU9xD5PteaJhRE2LQqHoiG2sa/Lj8qleKVvXljFpKsNg3FI+HL3rnTCzcXech8dYaYzCTUf/jIeNKztuBlVEoUhtM0v8jXL/3quAd9HsZxpqnrbBwgJj6rELw1kselYpfRJ9eKLh6+C5D8HQwDFn75tWuEjU+YPnWx194I+Ku6DdC767XreCTfgHGIyUs1mVKt/lVHq/k6ceFuiJ3ZxjXBQ8Zvr7j57hCewknCM8F87u/aAr/YebuvXaysH7jpvCgjCPC/QLFYQXF9Gf/dxdgP9ixxvJ1vbsOWjXRsEpDqC4OgCqrw/Ao7fdUu8CQtft5JdkjNWIKorm3TRzylnyyqZZqF4XC9VZAV33raVuYiZ/WXUURK1paI8fhmD6JOh2AzqRgtLLfxAqL5vfcRCdOwLRkw+A22nGImd2DKKZsVhc0TZS4mdJYUVDQeQ36W5hZctTmyk/tWnSaPA+0WetOAhH3/Az0PArmI79fmcWXn78k+AGNVCFPqhsvwkcWrqDsk3dhAslpJZDdtsEbZ8CrcuG/+t2QN1wDa30DLqfx31+JIrUQw54j+DJP65e8VxVqQs7dBh99VNl1apfoVXnekzeiH+TfbgvO1HxDaOAKuF+0MRHF/ffR39JVfoU9Azh/prf6EqgYzVDgRqD4vdXoq9vHehd+2Yh6rzLOfjm3zOlBWEe+G0RBCFL9Il336RBfdwplF4GNFKC/0QPmpPQqp2BSLXA76f33W3DeAug4oor0c2VoItwAtqczPMRxuDr/xJlLF3tE6n0QnWYvHKLsVihnBtwlqTIQmXRT1l8PBgopnOoQ4ia09CZPAad6VMAnQbQw4/tVh3cTfuh5/YfBWd4L7fQBQmpZ74CMHacV2in9a1o9fZwehQUD+HS9mJBFAuhWBB1CSQjilhQmUVP4/Joc/mcsokd51s/wRPXh/fAidf8BHRosjt7UQEETThw5h9gXfM4lsVyyoPi8D7wN1yF+47fJ9o/00Y3y/rDrZC87Rjy9oH/XGY/KB9DFOKHgikMxzH9La1JaEWPQBCcUJGahb7rauqWWzpxpaXB86jgbz9W1oPOHvxxvBHP6ZvQfRDDkKPo10LfFy6K0D5QTOcMnbRSfS+KqrkCK4OOjYTVyAnQo6diYUWboCeCr9jXgUrf3zoH732bKS0I81jlN08QXtxEf/ILW7QTvdepVH4M2njBpsUb8d7RqZ2FxvQhcMslvBm64JaGoLhxLzg96/ECnF4pm8CfF//CUj+zLlFk8rNlrJ9ZyE+kEmx2ZabI1kuzYMZ5YI8/ReJCIy2kGDy/QRtCFFBRfQKCqVPQqaIY0h0UVPE8F40iqY33utLN3weVm7+fffPAMuHhb4B+9mvg2uFaEj31GdBTo7gNWrGdRBAJJdymEUQsljiO01SvyzZ5ibCi2PpsPgb8wP8pjTvKaAjwO3Lq4Jtg9MA9oDvt5DSQ0Nsy9Sjsnfgq+uLzEWFdr7Ie/I17wO0d5qdMuQJtJ828P9k8xwLYrafIcS1cLus3aYrsLtDflALucxSiOolo+NB5AnMei6LwaSx63PX0OYi86VrDafb0dYKq6ymnFvk9jlPWEPaFgd7ousHV2O6r8Wy+1vFdWuCWz3sM2mbTiUF5uF1d7gPVMxjvw2qhuiTETx0FPTkSCyuE/k5q3TDoHVcdUzV1g7rl9dOcIQgZzuPbJwgvalTz//78W33f/wPHLw6gikJx5eL9IoDO7HFoN06DKhX5RkqT272BreAPbkfBtQHARYHFN1e66NufGMbJr80Yy+2l6rpJpP3JRwb0deWl98OSyusqu1qwHdpMHrT/ScCDpp4kGq5DIRW2qtw7RSFEURW1q1QhFlS0S6bNVrMO/lWvgt7bfxhvnJtjZw569BhEj38BFLbLC4Wy+MG/RasBenocogaKLHuDNoIoFk1pMRX74p4s9PNcK+NnX1xurh49XUiCispQbIQV2rVCLxx5/c9AozRAjrlThHXLzXG46fTfgB/NTVHi7WIhf2AbeEM7wK1sAFXs5fJzwiL7t0paXYJsPSJbl9JYjt02z8apPwjtZDrNMdWzaQM9fOHg34GGEen0tDtN/A2dwbJnQKsp/Eq0QEUOnkcUVfTaJD2sHDWsin6Zzi10OqnjRtLtJzblo6gqkajC82x/Lzw/jwKmyUXFuRcy1V4eVJ4WoT12CHR1GpvANizFEug9102B632/c+DezxmvIHQRS3FBEObxc2+981zBhaJy3Tv4yowXcvrXq1PACzhe9MM2XnR9H6/D+K/zBgqD6igKhRm+hjs0HME9DuaiTsEadOGmG06SYXx8Q8ik0z72U0Rxysf+TGC/IZvHgfwmby6RCpasnRfMDYxvoHhJIVFEr2ahhTqxfR22QJNwqo1DMH0KOhPHIJg4GsfTGGbPsrBSeMOj88s3smS/ANooqtTwXui59QfBHdrNvoVQpQrevOsQnjsGHvda0d0c76gofh16vx7uJ70Sh+ZQxS95MTdZKsM3anbGbluXSOWzPOJ0nErqUZRKB3gMUztuhMmrXolNBZTZReT44AcNGGidjY8XQ/yUocLzMcMT9gM8Z1GnhqfWA1Xu4/1n7OnhYM7XkiFbjwJ+2JA4rWn8HIzPGjad1DWkyxN0KkgY0dOHGGOWpzxvSPneDgxXK8/dj+lrML4K/+7b8NgHsarP7/azr6HhtujDtssfGKXS+HtjUYXniV5UTd9Fjecwqp6DqHYOv3tjnOYnOIsV8zdaAGo3CCA6dyLnsXms55ci6B18/r2//X+/bJyC0IX5hgqCkEf0if+2Ca/GP4c3/HeBMqt809NGOoBO7RS0mtRzRU8ekT/ubaAeK6fYC17fJvD7tmJ+P/7SzL9h6BfH13T6wETyCzQGXdQTrC/5SIHpLlcmv6sdIptGyMXuxDCgnUnyB4sJ+hc/pcmmmyUtlkkLZbYxtMwCmTSsV4eoXcPQQBGKPhIW3LODMfdAxMcfL1NgN8YNJ9CwW7vdBnfTNdDzih8Cb8u1Jmdx9MwoBE88ADCG4ormxbBAooDt47Z1C4XX9Djo+iyWpt4nlEd8LGTT3zA+tsTmOE5TG4lt8udsk482La1QL/bDsXt/BmrFARaNvG/8iVC7SKEzAwfPfhb62vQu7vRJR8y26Luj/DJAsQ8K/VvjeX1FFO7UhGknW3UeyYYXI6cQu7J+k07cqfx55W3ZjC8+HUjKz6ZNY5xkGSNpI5Mu4rmhOVW0cC9+54LJE9BG0U7iFL+A5tyjwCdxir9N1TsM5W3XxU9iJsO2Gah389jTLGi7IMHWP9SB3fv+ytn3hh8wXkHoYqmfoyC85In+5uf6VMP/wUi7P4u/mL2O59ECR5iB4qp6GlqNU0ZcmZ8T3RApJtHg4IXc7wGvMghOeQicUh84NDmZ5mzRv6y5B8L8uxjL2/WQkp8mR9ZHoJ1OIsn9xvrNjSS2U0KI5o1QTxlNzGUnlsPKtEo4ix6e4G3ED/riIS4UTbRWFw+hUBkUTVSOBVVcnkQFv+M3deOjdc1jgYKBjov9+Gn3MY2tZsE2aZ/aKGALe+6Anpe9DZyBbSZzedATgcHTXwU9chj8uPsp3hcOKIICPC4UVsEMCixayd36WSBlbI7jNJVjP9txPtumDA8N4nlpuiU4fdNbYHLvHfFK8fEexFCbKXqbI7B/9AvQ25nG6jYvfaJof8x3ioajUWj5lfU8D4vEu8LvFAt3qsvfJ9NGZjvzoXaNOY9MBiezhbP1U4mubafLWcP4OJlkZtIYz8vP5Pn4W+obwr9BGzpnD0Fj5CmI6lP4i8LvJP49eC0yLo8x9aD68dxIeoNCz5V3oBijZblS7dPvj/6RcOxZgOwwoCEqVSK1/2UPOfvuSa1QKwhz5F3mBEHIgNdzpf/sXTsjp/C9qCG+Vznulfjr6VeOLunmGITNs6Dxwh3ijY3vuemLNUL3A75J4yWfX4njunSp5wu54vcP0k8RL+J8YzTJ+CMFlTcmg3WxzYhePMxDi7gN3Db3Dhn4xm9uMMlwFO8MxVSYDfLyZ9yK+aSbTGp7lOw+rHQiVXBZdDWESRJjGKGA65A+6duKguo+KO65E5um87N8aBI47axDohCFVfD8NwEmz4IbxgKKjoNOAf+hOk0IqxMYZnj4Jz5fmMmi0thGNOUKKy5D4hJjFFQa22h6JRjb/1o4d+3rUYTSOY5Jjpg3nkZBuTWurx/5zESvrq8PaT/s+cw9rbRN0wwKLbfYD17POnAqGFC8K3rNj/LwO4FCgoQBFzQVyJzbkww2P0vKmVs/XS9dNl3O2BxlyiRJWyaVTz5OpnxJfhwHzVlojB8F3alBodgDLh9//EemYWiatxc0p7FgC397Dmjq/cN/7JS2Xgfe5gPoTz+siG1OjkJ04jk8daaXOUOE59W59ubH1bXfcZ1xCUIXuT9bQRAWJvqNnynDxuL1qINegTfc/cqJhoPaaF+rcWow9P0rS5W+9XTtD+kG38ViN8uYWHxhgdwy852xoMr6cyvngOWWW3Ql8GFnjz2FuTHGUQgu3vz9QhEC8MJWcahd2H2bV957tw8967nccmFRFBvJSBPPqaE5VWcPgz5zCPTkGYD6FCh6QhDFEekOOgVREwXWzAQEjSoLJPLRPKxYZGG7Rlx1iSz6+1LPHQoh6tGjl9VU+7fAxN47YOrK2yDgnsD4WInESvksKH1bN3in/8vGU1/5Xh007lIoEoKA3jeY7TGZ/wfj46Z9wmZpjppLvaIottzyAA9D0zAiPWEY95SS2LJD2iQOTZz395q3n6k0mzn5iStdNl3Olsn47B/M+rvKYGxNNmyahBMNM+N5QjGLXySTnRQ2YLnmFLRHnoJObQQUDaOWesEfPgCFrTfgV9AIKxJj9VnQR59hsTXXe5wGv1t4/tSe655WN333ASyS3ZggvCCXVUF4SaHf8x5H31TpGf32p4aDzuTdpaHt7yj2bbjVLxSKQRDf8PinNu/XlvPzy72Yp3x52fnODFhmOcUuGHjQ9D8efHzviftgXJdeC1PAUMQbfgG0U4S2U6yBVzrkRvAZ91U/fBUMbr8Py1a4mSXglknkGJtjOuEYKM1Da3hO6RU0inqwps4BTJzG+CzANN5kaxMAjVkAFF/06pKogYKmNgOdKvpo+JN2mgQYCSoeDiURg+UwTZsN8Vg6fi/U+jbC7IbdMLPtIDQGt3F7VDZNksr4CRRQzd1X73/dvpnHT+jjD/1k0Kq/w29PbW7NjEEH21I0z2qeyMrHCkDaR5oM7xRQWPkVjHv4HZY0/8/BmASXQ703JErMciIssujA5pRODO8znQy77ybNfuuzYDpxGaPrmHPyCd4+G5xkknqL5PFupfPTNkH7GUBn/Flojj0bPwRQGoTKlbeD07PR/J2xTKsO0fHn8DsxC4pXnc8DhRX9La6+/tvOy76bFisVhHnQV1IQhAvEF+8Cb+cNPQcqm3d/X6l3GMPGfXTRjqhHwZTJ/dmxK+/nmPLNy84rb8G8xbKJJH+pgjFpzUfDmDZt3ZzGGxz3ErkonEhA4U09ckoQgNsBz59SfnEMVdVZFTlnUO2cVF75uNPTfwyK65519r/umTDSv+Eo+FkWRBTSG0VsKr5vzp1Rm7aeuBcnTrHNBgZ7w6RJ9s0qQH0GVHMWotoUqMY02jW2aXI7zb+iYcU6ir+ZUEFI83NcHxxsiOIQRUlQ6oU2CqtWzxC0S/28CV6MNIPdr/Q+p0HJ1Lnmmmu+e/fw8Gdwf139zGfu0pOnvzts1r/HD6rbAhRY7doY8MMBdO5tV1tyRhbCnAf6/mFMfzcehlYFFFQF/DvRHEAUXii0XBRebgFFFy3vQPO2qGfLCi3TRkLXcaRsNm2a6hizq0wqPxUlRtLTa/OTAgjanMzmZfycpnODMZ4qeiK1fvoRLB6gmNoApW03grfhyvjY6DvWboI++TzomQkW4YsROW7kXH3wy+qmt95tXILQxVK/SkEQVsH9N0Pl5fduOgiloe+rbNj5JqfYd7Xn+D5d9uPrv7nZ8y8w72eY8hkzjvAzyUqVITIipItFs+bajELaL7oZ4wdN4OIxJuC7Mt7LO1iwE4IKlIpqCtwpvBPPOn6hCl5xxiv0TONNeVqXeqfBLU/hfW3KCdS4dsJpr4hlylsbaqinDf19Td2zvanU+oZSKpngEkXR1iCKftd33e+iYbRklxc6LnNTjT8Re07ZNDYfQsZv09yu6U+jYTuetI8BD5nEE/dkIIFyoIlHPVmtwuRMDWrNBoR4Q6YTomlOHLZHIXl1Tg6Jl8rm4CgV7rvqqh+5cuvWPzEuOh9lNfrwVn38+VdoR79BR8FtujaxNZgd7YPmBOhWDXe1E//9cAvcMu0KxYtCheLzYOFhL5oYDygq8Jg0z91CoUXDigUaWuzDNAouWkKE5x5hea5vNshNJQZGJmbQTpIL5CdRKj8pYm3ryKSTtlIxnhd6IpWghWdnTz0Oru9BafNe8DftBac0GNej0EJRdep5WGiyehbtei04ePMfO/u/48eNSxC6WOCKJQjCheCL74DSjnWDV5cH1r22sm73m/HmdJ12/fW+6/iO6+ANDW9i5vqegL9KulmSa04IUBw/eod5cQ0qEmdTBZRANNlEh3iDJ3WAEimkF43ESiEM2lgTlULQjvCf7Y7WTVqJCwVFR4VhnQroMKpi0TpWqkZhq+optxp0oknthVMO+NORo6Y815uBZjjrbVxXb81sDjo7N0ZhvV/v6rk2giuv1HDzzawu8Ead6t5YHo1G4x7XdX/D9/3rO0EQ3+yXA58fa8YWfxo/+2yZlC+JKZ/sJB3bBJei/9kf9/qQ6JuanYVpDDMYOA/LLrS/ti2GGs+BhNXeXbt+7qodO37TuLrAbRTg+efLEDy3WzdbB7QTXQ+N6b16auSKoDG2JWzM9OqgUcB9LBZoMU7ac7Pf1AFEcfeO5GD2zR5z3Ep8TJSDf1QUJ2UeUoyHE3tZfClMx4KL1nTD8twMxlzVpvHrEO8Q2uwwNhsmRtg06Xk9V8kHQu1hRMKW4AcIUEw1JqEzc4ZX7u9QD6RfQT1/HbhDW8Dr3QBAQ5+8T6YdWpX/JIqqRn1ZooqXWyj3zqr9t/602nPHHxmvIHTBX31BEF5Y8DKujr4DBrxNw9eU122/1e9ZfysUKleD665HcVXBC30JSzmK7l4ojgIUQiiQmjrs1HTQbuK/uxu6g3EU1VH0tHUUNBUEzbDdbOggaIdRvanCqNMJOyGJKMxDM0KxBAH+yDuoBVqo4xrNFtTx9tFEddZAGdYI0deZhUZPG2p6GFqTT0JQuB6CWz5Ggiy5i10UGu32T+K+/ornukM0P2glsHAwWKFDN8+8uCs/4+MYw7y8lM15aKOKgGarBWOTkzA5Pc29WHniistaqH4OJESv2L79f1+7e/d/Na4lwX1ReuwrveqcWqeD53fCxOi+5tTZg9CZvSZqNbeifh5EwTGIbfcWvfgNynRWaXiThqZNG5kdzKFrn+NzwZatiuLGoSHSghFdHgaaz0WTxP0iZnt4fHaOmMvl6dwxSdvUmLFZUJm/P0e2TAqqTw8OhG3Q9CqkGgqp6VPx03/87wqsU+qH4s6boLDtBvRhQ9wuBq6LaVrL7Mxx/LcGzWFbhqgiqFdv49bTcN3LbnU23HTKeAWhi/lXAUEQXnDo8v7AW2Bg14Etm73BHVvKZX8o6LRLKtAutMYbs6eO1FtVFENxxxWrnKLLL9bpBHj/jhwIih5ENPcby4ReBIHrQRvvEZ1OBTqDA9BqjUJ7+nnoXP1ZaOO9hNu5lKnW6x8qFgo/TaKKdna5Fyc+MHuzN3ZenNhZv/HFrrn8rI0f8/IstUYDzo2Pw0yNVknvvkknpVLls5Cw2rJp05/dtHfvvzeu80J/68ND9cce2RMEM9c4Otyno+hKDc4Ox1FbcWMbUSD0+ii2aAFMOg4SWxzTPi6ynwvnmfPBvXpUjD7QjeeCJsjHoQS0FITyaMJ8AXeB5nj5caDFd2mIEQOJsPivb7YVN4hiKF5HjV6HFAX1eHX62gSEzQnMaqJkQ9GD249QJHmD26G44yZwh3aa4V2sT4KKQrMOeuwM6IkR7vvNE8O50I+oUGzDzv2fdG5+yzuMVxDmsdxrlyAIwgtGrVbbqpX6cLlcfkur3Y4vTPZmuAg8DQxj7ugzgoxs6pEgm+CbPPmorAnWz+VtGZtv81L2YnkUHGyfugXPjo7C5MxMIq6oDINllkBvHBr651uvu+4ek76g6LvAO3XPLVv6Bgvb22FxN4qJ3cqh4OwC19vpecX1qHwqrl8sFnwfTyuKrDACGku2T13OY8FjSvmpPpXjgO1gzH8ZPF8ODR1SbxY9kYjiil6BRD67JETSi0T1rKgKmnEPVbuBbvyeUBk81/TvBu7lLPRBYcs1UNh8EFSxD0VVG+tjG+bvDzMToEdPg66avxH5lwuW1xu2nYSrD3yvs+OVDxmvIMxjBd8qQRCEF4Z6vX57pNQHS8XiLa1WK74wreCmxzdvC9o2xcInNrpiW57z07aJCdt7k/Z3lc3x0/yrIydPgp0jFnsRk59LfJx6oKfn8dPPPXfL29/+dnr074VGPXUf9BZ2lYb8gS2bin5lByrTK3Gvr0JxtbPQM7jR8ytDqlBeD25xwHNpkajUcdvjWfC4Uv65k2BiwtjUU2Ztaot6vMh2aEQczwsn6CPeJp8q/KD/4ttXXFsrD7zBrVDcej04/ZswCwUaDQkStNYbTVAfOYXCahz/SHiURvguH/xb9vQ14OqDv+1c84afN05ByIW+mYIgCGvKxPT0O1zX/dVisbg16MQPCi57iIZu9MYk7E0/viebvFSZtDBgOzY4npe3TD/nmPzxqSk4OzYGjl3awfgXhIUCQE+pdHTLtm237t26dTTOuLjQUiHFFvjlvbBufU95a8cp71S+s93z1HChp39LoX/9Zrc8sEn5PZuUUxjUyi2BQ/049KeKxY49JzGp407MnHORe36ydbNlMI3CK6Khw8oAFDcdAH/jHtwTFFQ8sR3zqTeLVsOfPAfRuVPg0KKfVHW53ysLFtfFcghX7P8XNbjjbWr3TVMmRxByWeE3TBAE4cIzNTPzi47j/ILnumUaflrphSm+987dfO3N3fptjhVCbJu0zU/8pkxevi2T9Gal/BwwTUOZR06dmhOGVHYxjLDCYx87sGfP7duHhw/FGWvPnwO4N74ReqINsB41zCYVwHCkYB1Kqo3uuuErCut2XlUa3HaF4/vrIIwqjlKecr2CM6cq44hIzOz5MOl5pylbN07zEhe04GuxD/x1V4C/YQ+o0gBm2CFLPJs0r6o6HQ/71WdQ/6FvpYLKoCs9GjbvfBwG1/+As/eeJ41bEBZkdd80A14vunq7BUEQVgoKEm92dvY3wXF+iodojEAhVnKBiu+95uZrbNuOFUR5MVld6Zw8a6Mx348hzor9QRTByTNnoEU9byZvQczNnj5RlNR2bNz4umv37btk5++MjUX97epz26Px564qhrVXlMqVm0vrd+6efeqfH5n56h9NlHsG9xUHNt7guu6GeE6VqYgHOPe3tMNw2XOD6bSLK8S+CBP0uh5+D2JxALyBLVBYvwtUeRBFFG6HytK5JEFVmwU9fhb07BTPwVt2z+c88ObW2x/Bxq2PwvotP+3sefVXTIYgLMpqv3HMg3+zr+/2tzxTFXElCMJqmZqaGtKO85FSqfT9nXbbPmif3H6Xgi4+FOL7cHwpshektOjhOE7MxdbmZCqdshf0YYjd3X6aRH1ucpJ64XhS+4KkRBWjVHuov/+tr7z++s8Yz5rz+OOPF7YfOLBD1ev78e9ywHfdG/CYrkMBfHXB90uJRJo++4g+8lBDN8b3hkFrvQ4aSreqoNsNiIJG/G5GDBENzVGgxVfxXDnm5eFzYJrOJZ0b6pXileFLvEApvWDa7d0AXu8wiqseFFG0gCuedSpL72ukHqqpMYDZyXge1YKvpVkKbJMmqg8Nt2Fw+AtqaNsvqT23PWwyBWFJst/qFXH/R7dUvuvHzzREWAmCsFrq9foVzU7nd8vl8hubzWZ8UVpMkORhhI3Fih4iEUBxoitO8lKx9ef58CM/P+MnUTUyPs7vRlwQPMb0UWK9CMXlj73u1lv/wLjWhG9o7V9Zqx1wguA2PICX4z5eh+6rcd8Gfc9TIQoaCnS8tP8KBZBXOwfO6GGAVg1FCR4zDdfRuxlRTPHTfPSi46jN71CMOvRkn/Wjj574owU+6Xw6Hv7v80uj6cXKtB4W0PsNaV0sjO28Kd449W7SK36mJ/hVNNRTRWl+UnCl3x8DLdegShXQgxtrsGHz78O2XR9w1l17zGQLwrJY3bdPEAThAjE+Pn6ddt3fqZTLd9KCm6u9KLHMoZuzgQQOx3EisRN/KrZlsvnZMpxO2Xl+6rGq1utw5hyKjYWElbnxZ441KrjuL93zqlf9qklfVMZnZw9GQXAvmq9RjrNPab0NxVSZxGFkxJQdVuPJ6iaQ2HGb0+CcfhKc1jQLrRjKM4Ht2MsLdfJ8KIpJUNGQYXzuqCyvY0XijCqYoWFaPoPLE+TroCibHAM9Pc7vd6R8bp63tUqwru4bimDj5iehPPirsH74fmfLjdi4IKyM8/gWCoIgnD8orG7Hm+UHi6XSLTTxm1jphYlvuXQDNqTT1sviJx3HCU6ny6TLZct05aV9KZtCA4/j9MgIl52HufnnHGOEQuXD33HHHf+vSb+goAAsnxkfvwJ3+F4UT9/jKHUA92mwUCh4JJjoOEgksoDC8nNCKpPGlKc0OCcfA6c6wgt+Lg21Y8w8+DTH5zopS+e5VY8F1RQKqk5KhPN+rAZsE0WcLpQ0DA2PwMYtfwpu3wedfa+SVdWFVbPab6MgCMIFYWR8/I2O4/x6sVi8tm0XB80jffOkm2yGxGPybJqFj4GFT2zMS1Nsy+b5c/MWyG+0WnAKhVUsPDIYXzYH62mt1F995513fq9xXXCeGh3t6wfY5gLcHQLc5yr1CtzHIRRWXbtDCbvvVkAlISfP8QrgnnkS3Knj8XGZ/NWD9Wn+FZ3TDortehXF1Gg8IZ16znhu1nlsg6r6Pmi/GOlK/xk1vOVzUO79sLPnNd+ICwjC6jmPb6YgCML5MzI29jblOP+zUChc1TFrWBF8cVrqBm3FDH/OYUUOYW3+RDvJMXaSn4rTZdmftk1sy83zYWgHAZykHiuTl2AFCX92g/W047oP7BgYeOPBgwfjrrsLwMjISG+t3b6q4HkvQ+F2L27oLs/zNqGYVbRsBO2LFUiEtRf0Z/I413HBnT0H/thzoDo1zHTIu3Ls0B9NcKdXZJKQmhoH3axjJj3ht8p2GWyX6hdQUHnFDpT7DsPg+gdg86Y/Vttu/xoeS+aPJQirI/7FCIIgrBHnxsb+Q6TU+wq+v4UWB+W7G96w+RaK8aKQkOHIrH2F5ZO0zSO38XHbFJMgoDjjo7k6/FQipgler8pgba5DIU50p9mleakFmmNFdhe0XWPOA2/snut+62VXX/3qDRs2zBjvqjh06FBRFQrXooB6BbZ7G27z1eVyeSeKBydA0ZfeLyuQ7PlOxBL5MKR96TxbjwI6wNUB+CNPglsdxeQKBBCVpSZoUnqrDlEVDx2Dol6qThuzHbONVULHSnPdiiWIXH8WKr0Pqd6hz8HOq//B2XzDt00pQbhgnMe3VRAE4fw5Oz7+Lh1Fv4QiYCC0k5BXgRU6lsRC3zzbxGl7Xh7GcTInP1UmW47iNgqr0yis+FiWIwpIoGBULBSOv3z//pf39fWdizNWxvMnTtwQRNHdruPchskbUZBcXalUXH6Sj5YkIHBbdhkIFkYmtvvAPhOIRFyl8/LKuT54k8fAnTgCDj0FaPy5UB6JHdwvGuaD2jTo2iwo6plqN4HeT0jrVi3axnLwPdClnkD7xeeg1POPUbnyRffAwa87PftPmxKCcME5z2+tIAjC+YEC5H9i9C4XsUNTqyGWNwYjcpi0jaSFEMdxIhFFcXIuTvKtzck4nbbT5WgocGSUem5SR5O2bXk20cI8yi2XSjM3XnvtywbL5cNx7uJgXe/pEyf2O2H4BhQ4r6On+dC5rVAsFqk9mnzO7SNZQWS3adNksy/HT3FuXipNPU9u0AD/3DPg1sc53QWXMXYDBdTMRNw71WqAQ6KP1rYiaDhwtdA2CAcFVaVvFPoHvgDF4qdhx5aH1OadZ5Ta3YwLCMILh/2aC4IgXHTwpu+fHh39g1Kx+O/sE4HESi9MVqRYrJggumz+iNPWTse2bDpeKD9bJp2mnrdz4yQuuo8kLmEg0YORrUciaKC3N0JhdVtPofB1dmagIb5aGG7BVq8rlEp3RkFwj+N5VymtK77vJ0/zUbCih/aB4vlCaL6ffF29Wak8a+NHfnuIVygCjB4Gn3quaCkFBo+PhvlITFWnIZqdBk1iCv00HJtg2lgRVMcIMa1URxfLY6pn4GFYt+6vVV/f5+HKIRRTt8xN3BOEi8AqvsmCIAgXhpMnT+4F36fFQV9Di4MSyUVpuTdac3NO3aIZK1gIttLl0O6K2TT5qThdJtefk0cig4beaPV1gkWHySd4LleqfNIGCqtN69dH+3ft+r5SqfRXXMDw1JEju7DMbWEQ3IfJO1GFbfMKhbkzZNq0Yid2zQkfyp8nmIyf4rTP2ovlcX66LFIoFGCmWoXnDx+CndEYbFUopOqzoDnU4qf7cB+d8+mRYvBM0DAiPdUXqbb2vDOqXPkW9K3/HAxt+oLae9ezuE9m3FMQLj7xL0IQBGENOHnmzA+g0Hg/3pSvSJ4IpJt1bC0blilGrFjSviTHiJjYNHmpelbkJOVMnC3L5XLKkMggAROgsBqbmuJjIdLHw22QP1WPAomxPTt3RsNDQz/b19PzISr77SNH9mPmdzpa/xCWub7g+4ra5iFT0w6LGypsYit2KMTubj+RN2+KsDaHdDrOzM/DQO3RYqhPHT4Mz58Zge2dcbi+ehh62lWafMV1zw88VhJkKN604wdaeadUpfQI9A8+CAPr/1ldfc8TuB8X7ElKQTgfzvfbLgiCsGqOnT79W67r/pQVF/YGvNILEwkUhtowpH1zXkqmyhg7idN2TsyWibP51BNjRQY9eTdOwop6Vgx22Cv+NDG1ZQLVv/aqq7Sr1PumJiY+0AD4YazzjkKxeEMUhiyoeFtUPlWfYIFDBu0Dpa3Pnk9jL+jHwP1IeXnGzooxtk26XC7D0ZMn4dDRoygqIzxsB/bWjsGe+gnwIuo8olIrJT426pkCvwjaL5yFcu/XoNzzIAxv+4radce3cPu0DoMgXFKs5tsuCIJw3hw5efKVynX/T6lQSFZcJ1Z7UTK34RgjOBKfESNs8kcq3+aly9j8VJwuk/azuEiJDBJI9FTgJL2EmXpZ0E/10tj2bJv0ypgN69bB9uFh3Ww2PzdVrVL33RsKCC2aastxZOw4RWZs2e1TTNu0NqeRvF4qzsF4xXkmTZRKJT7WJ559FmqNBooqF+jZzlLUhgPVI7CjcRZTdm+XCTVeQDFVKM/qUuUhVS5/TvUP/Ks+cOOTjrNzIi4kCJcm9rchCIJw0Xj88ccLlYGBDyjHeSfeiD2auE10XZDohr5c0qIjTUqAEIkgihNddlfMZsaXibtEFaatTUKEngqcmZ3lNZgY9DFYhyM259oh//6rrgIaDq3Wah0s75Ofn+rjCpl9IFI2t4Fk96fLZ/xoxGJphXnptKVI86pqNXj68GGOSVRZSFz1hE0UV4dhW3PUeHNItUdo129Bb99Tqmfw07pc+Qeo9D+r9t8zhdu1s+EF4ZKm+xstCIJwEXj2+PGfLPj+fy+WSltITPAwV4RCxUgFvjBlbrgLkhYbKdhnBAeRTlvb5lphYmOC7K5yJs6KGBIi1raBeqxYaKCdJpm4Tm2Z9mi+1OZ166BSqZCo4nLpxUg5jhNddlfMZmzxPpgYPxLb+smX2wu1RF5im+B5Hh/joSNHeNI6iSryp6G/aBnF1f7qEdjeHMEUCWgqg4KTXkuD5XXER1sHr3AM+vq+6Gzc9Je6tOVhdc3tVWzPHp4gXDZ0/woEQRBeYFBU7cHoJ/HicyMqDXqxygZHB1cox+sJlQuaJjsjjo57sZaDFRlZ0v4kN0eMEImIycZp28RpgdElrCjPcYCGNuuNBvuycAvYDrVFoaenBwZ7e/n9grZ9zo+txGfrpe2umM3YSu8PGvF+pXzWXiyP85FEaJlAaRJRk9PT8Nzx41BvNrt6qrJEKKJKUQt2NU7BFY2zUIYOiyrdiWh+1FHteg/pQs9nnWt3/Iuz522rWhhVEC4l4l+OIAjCReKj3/iGfzPGN998c4Q36rDx6N+/Vofhr3vlvpuqugBtvxfahR7ouEXSXXiRMmKBP+djRUVCWnxYUuKDWLZYwdi+4oa3nxIXcTIjrMiPoYkiieeNkY9LIuntIDTM53se9Pf1QRQEyXY4MrYtmwguJLvvC5VN9ilOdO2z9Se2SaPRlU7nEx7Nn8L2R8bG4MSZM9AOQ3DtcOci0NmjyfvD0SzsnD56dlP93JddJ/q8LqsvqLe+73ls3+6+IFz2xL8WQRCENSJ68E/fglei/6UK7l7ooMBwfOj4PdAo9mMYgmYBhQf6YuWQ34uVe1dOiQ3LYgLF2ok/VZaERdJzg2m7FpP1W/FBgdqi3qcOrSZOPi4ZY9skcUKCpFIuJ/mcY7dtbLsHufudVzanTnrfaFtpG40F8yjGD47paD3f594pern02EQ8f9yeh+VS6OmDYGbi/3zn4b/8b+qdH5Mn+oQXJSv7VQiCIFxoHNiCd+9B0Hg5Ui44UQTF1jQMzp6C4clDsGn8KRiYOQFuUEdZRf1XcR9WOpCgYFGRDuTnrG7fUjZhYxYVJlibhYexs6IqLUhIdJB4okA2lSWb8gsoUiqlUlKfyid1KeaP2Beb1pojt2yqToI9RgqcnLMpLwkmj2xKcUCb9pHmhtG7D59+/nkYRVFF216pqKI6ut2EtusfEVElvJgRYSUIwpqitdqMaqDP3txZGfB75jS4YQsqzUlYP30Etp37NmxEoVVqTWIWrelEdan3J+IeIAqJaDBp+648m86zswE/EuHAwofEENlGFNmY/al0UpZi3Hsrqmj+kQ1Ulp6kKxeLnKayBB+ytSk2bXBbaTvlI5I4TnTFtpwVSHRcfIyUNr4kzuRZaB8nZmZ44c/jp0/z8KYVhyuFjr3Tbo96USQvQBZe1IiwEgRhbdFqo3LcMt7ZjcPC8oCDovlIQQ0GZ07B1rOPwdYzj3Ivlt+exbyQBwipN4tiKxKovbRw4HTWTuWTzWIEBQCJJCuUEtvEXcGIjHQ+t4Ft2XwKVmCRqCph4HpYhrDlrc1xnOiyu2I2TX66nI2Nj7AWHZ89bo45aWITkrJ4vvmJv6NH4fCxY1Ct17lNu63VQEOJ2MC3AoBnjEsQXpSIsBIEYc3QX/zDEjh6CHyP7vLGuwAm20H5VGlNwfD4M7D97KOwafQpGJg9DcX2DDhhAJFyIORS1GRKOJCdkyapQILBiiWybUj7snkcTN08HwsqjCnQ0gRFFBYUEyxPTFkmZVNdjuME2xbr6/bO1bHl6TPrs8fONn/YFBYxQo+WvZienYUjp0/D4ePH2WZxieF8oH3hhU61/lK4adNTxi0IL0rML08QBOHiE33lj4dBuX+gSoU3Q6uFnpwbON3/I5RJyfIL6CBRQIH8pseq45ehWRyARqEPmn4ftAu9EHgF7smisvHsLKqO9awAwZgtE3el8/Kytg1OPKxH26B3/tFTgTz8R4LFiBYGt22Pgmw6NHpajmIK1hebsdXlz8tfrFxOedoXFolGMJGXhvhq9XocGg0eKj1fMZWGXtDcaLe/io3+zPfcdde/GbcgvChJfu+CIAgXG+qxinoGfhuK5f8IQQtUqxa/Uy99U6c7/0LCigPNo4rzaciQigdeCVpuBQVWD7RKfdAq9kNQ6IHQLeJVj4ROXBf1RXwRZFFEURxzmjK5TGzzfw4FmiuFQoqEk4v72cH9rk/hPgYApQHchs9zu2xbtD+WhUQQR8buisnkj4w/rxzaXXGcmBfzcWEIgwBqKABpva1mswlN8xJsEoMXEhKYQRhOh1q/+22vec3HcNvxDgrCixS+hgiCIKwV9af+5VW1/p0fKJVKr4hmx8FrTIHfmAS3VeX5U6QD4nG9pYSVzSOBFbIYI1ek8Mbu+BB6Rej4FWiX+uPeLAxhsYJ3fhRbePOnwlZ00PAd9zRh0sE87uEJ2uC067jDU+BUJwCmRyCcPgsaBZu3bS9EQztAY9sRLXBK+xXvDdtxCknZWQGUtueVycvPxmyacpk8Pi6EhvqoR4pCC0UVpamHjUWgKXMhoTZdz6NJ6x8stdu/8sY3vlHe8ye86LnwvyRBEIQVQO8NXL9564c8z/l/2IE3ep4lFbTAQxHj1cbBrU+D06mDEwV40UIRZYYAUTnE4oHUQ/yR+OIQl4v7SKgcCY34STkaIiQ7oh4mpwCR54N2PcpAYdYGXT0HKuxA1KyCrmMIGhjCuMzAJnB3XAfhln2gezeiD+srZ+6VNbw1+jACh1jAXlQ0EcZeqhzlk5DhYzR+ioMg4PWnaAJ6A+OQBCf6iRdCTFlImHoYOp3OJ1C4/uJb7rrriMkShBc1IqwEQVhzzk5M/ILS+r+7nlfRKKxouM7i0PAb9UJ1muA1p8FtTINqzoLTqoLbaaEQ64DGwL1bLKJQ/FAbGFM9VBEYqCWKbRoDiTMWXrHQ0FYToRiI2nVojZ8AVaiALvaC6t8IzoadEK67AvSGHQC966ETYj1b17YZb2VRO06Raa05u6tMTtlsOVRGfBGndITHTHOjSDjZV+pUzTDfhZ4ztRQ0/Ec9YXhu/wIF1v9332te87TJEoQXPSKsBEFYc0YnJn4IRcP7C4XCdl6xHOGLU6ZHRZHgoiE6lBIOiijq1YJ2E0VXHZx2A9Nkt0CjDUEbhVYHhRe2Rzd5qo/1WK6QEmGRgh7q5VEuiqgiaA9DoUxrA0BUKIHuWQ+qPAC61IvihJpCEUfCjRKGPIFEdIkgAtNs25jNBcpny1IeiShzPuiThvHaeK6oR4ps6pWiHikSVfQSaGqPyr+QvVJ50JOPKKpaKPT+tADwa2963esOmyxBeElwcX9xgiAIOYyPj78Kpc+HyuXyLfRYfiIoUETZfhZOG/jClQgGFA/UG0MiglMWFBbUK0XCCsVQ3ALlmpYownra9bG+l7TPw3kYSDyRiALqmSJhgyVsGWoFW463ZfeVQNv6FxNNaZt6k9JpggVRbHCaen9IcJJgamGgpw47FJOIooB5VJNKX8yeqSz09B8tAopC73d0GH7kbffeKy9VFl5yxL9aQRCENWT85MkdYbn8O5VK5btoUrUVSVnyel/Yk+OPQX9cgFNZ5sSPiZM0Qja2y56UP51OvJjOs7vEFX+QWIt99MnHg2kWhuRDOxFQKJjoXNDTehSTj4b5qHeKeqmofnptrbWEtk/Dfyj2/g2P5ddLg4OfuffGG2smWxBeUqztr1EQBAFBQVGYmJz8SKFU+g88FGgFCYmG2OqCfTliYjUXNLOleaRFEcGplM+mE4/Js+lsfSt+WAihkCLhREN3NAeKeqHsMB4dP4kn+zoe+/odWzcdrzV8LBhwH2no7+O4V7/1yJe+9Ox73/te6rgThJckl8avUxCElzTvec97nP/0sz/7Yd/330m9MXlkxUSSyhEZy72wdUsfJCWGuvJI3BiTSIsmtkyaPnnbuE9kkziioTpaeHPWTCRvUC8UBp7cTftOdXOOgbhUBFQW2i8acsS/FU3m+hoewfs7mzZ9/u0HD7ZNEUF4yXJp/moFQXhJgULFGZ+a+kipVPpxHuZCsWEFSpoklfLPu4itRIykBBLRlUqJpQT0pdNpgcVbRbFBQ3YNFFET09P8AuOZapWH8OzLi224HKGeNpqcHnQ6LRSNT6DrD3rC8JOvf/3rx+MSgiBcnr9uQRBeVBw6dKi4fnj4I8VS6Ufwph2LGiM+ui5Sy/WtgKxwsmT96XRaUBE0v4h6oUhMnZuYgKnZWR7SozlQazmZ/EJBx+D7PonGdhgEj+A5/ytf60995+ted8wUEQTBsNprkSAIwgVjcnJyENXJh4vF4g/S025WWPHrbRBtxAl/WpGDvrRkYZ8VPEZsEemLnMmNMWXTvUfksaKJ3+GHeZTi/cikqRytyk49bOcmJ+Hs6Cj3TtGcKPtamHR7lyO2hwr/JjWIoq/g8f91EEWf/faXvnRC5lEJQj4irARBWHPOVatbvDD8nXK5/FZebgHhi9MCAilvKC1bftmQSDJmGvYZUZTkmzRtn6zxqSk4NTICs/U6CywSWrY9ElQ2XG5QDxWJqrDTOYti6u/xgO9vV6v/9sTXv35OBJUgLM4qrkKCIAgXlpGpqT0Fx/ltFFb3tlut2IniJXuBygqqxcTUYhe3BaWOEUVpOJ0SRyQ4aAL68TNnYHxyEoKIXo4zB69LZQRVYpu8SxE6p/a88j4jSuvH0PlJTPyDGhx87r5bbqlzAUEQlmSxa48gCMJFYbJavQlv5r9VKZdvp7lKyYXpPMXVisgRQLa3ibeJgSam0xyqE2fP8hN/Ftsz1RUy/ksJOh7ulcKYnk7E/ZtBEXga/wb/4kbRJxuTk994+9vfXjXFBUFYARfgaiQIgnB+zDYad+sg+M1iqXRjMhSYI5bSPrYyZXIvaNl2MiJnnuQxoohqUe8UQWKPJqSfGx+HmVot8SfCiWwSWmhTLxWnbR4G8s/bzkWGhBQNVdL8LzrHKAzHcN+O4r49opX6p5LvP/Add945hud4rXdVEC5rcq9DgiAIF5NarfZWlCX/y/f9PfQ0nb0wcZwnnoyvKycrupaA1AOV6xJwaHMKY5pETy8xrqKQGp+ehmo9Hg0jUcW9VUYsJcN96KN0WlAlwfgvJnRcJKboiUWKG40G7cFRzHoaHQ/jcX4dPO8bj9x++9n3KiXzpgThArGc68+yuOs94N2N15j3vpdflSUIgrBsqtXqj+HN/n2e5w2HKKxI2BBW5FjS6Tkvgr6u9FKYNvg1MbRQJ0ICiWxeh6rZZFFFPVUUSBKROGFphOW4V8oIJTskyAIKbRZaNp0OxvdCwr1SGEj80bIVuG/0rr4nXaW+2YqiR7VSh8r1+qE3v/nNU9IzJQgvDCu6Fi3GzT8OPsUPfww67BAEQVgmM9Xqu/FG/0sorHqsUOnqSUI4lRVVCwiqbN00lEevjKG5UjT5nMtiIFFEC3lSoH3gSemm/bQw6goZH350CStqJ1vuvDH7ZLH7T6JQaX0az97T6H4YN/Yo+p9RQXBm+7p1o7fccotcmwXhIrDw1UcQBOEiMTs7+35wnHe5ruuR+OALU0ZAdKWzechiYspCZUjsjKGgOjM6yu0QVvRwYI8RRiadzc8O+1G7LMjimeAh+VDgOFjOdVyXN8I+Uw8T9LkgybFgTJatY4QavfMndBynEwbBMdzOY3jevuEp9Wi7Xj8e+P7YlUNDdRFSgrA2LH0lEgRBeAE5cuRIaeOmTR9CcfDjJB6s5OCLkxEWCZl0VkzZOgtBQ2Q0V+rY6dPca0UlWRxRJgkXsjEktslP/CadDigIoyCKzuhO519w2/+stD6JAsvHOpu04+xDlXUAt7M1CoKNGPeiECphMwXcdye9/9yW1tRNFqDVwRx6bUwL259RUTStlTrnaH0Yj+Fp9D/ZE0VPPPjgg5OyrpQgXFrM/aoFQRDWgKmpqXVuofC75VLp++hpteSitIiI6rL5I13S+DJQHRJTZ8fGYHRqCjyaM0XiCPPSQinrs6IqW45BEdQOgn/FMu954223fTF2doNl1d8/+OBg2GrtwFpXodDa4TjOMO5PP+bxFAoCfW0dRVXtutO4/2MQRSPY/ojjeedgcnLsvvvuk7WkBOEyIO/6IwiCcNFAcXFlo9X6SKlYfEOrlVkc1MaGxQRVYqV8aWiZAeqtOnLqFIslwookDtm0CdQdNM/PtWlaU/g1aLf/4+vuuOOZ2CUIwkud9Ku2BEEQLjr1en0Y1cog2SScukLWl1cGA73sOJvOBpqfVGs04lfPYJrbSrdn05lt0EUyr2wYRc8Xoui/iKgSBCGNCCtBENYU7brrMeozvUCkXli4xKa1YmFj89hvbeu3gdJpjL+NgoqEFa3rZP0cDImV8lnYY/zUltZ60tH6w3fedtvX2CkIgmAQYSUIwtoSRevBcfpoiI3Ei5U1LJ4oNiHJS/mZVB2G0ulg3LTgZ73ZpLlM7E/DqUx5gmzyaVOeba0jHUWPzDrOx9gpCIKQQoSVIAhrCgqdDUrrXlrCwIoaK3w4NoE9JuZAtk1b26SzkGhrxQtmchkiaYcT3bWSdozfDgfyEKJSYwWlPiIvJhYEIQ8RVoIgrCkoqoYwKvPkcUpb4WNjE0jkxJ65PCJtLwTNq2o2m/llU9vpYoGyURiemx4d/VvjEQRB6EKElSAIawqKnSHP84qgNfcIGWcsqCi2IZs2YTnQMgvUY0VPBs5rA/O5nazPBuOjIcQwDDvKcR5705veZB5fFARB6EaElSAIa4bW2g+1HvDshHLEChua10RxghU8GK8UElb0cmdqY0WkyhuBVdMAjxqXIAjCPERYCYKwZkxOTlY8x6mYZCKkWEDFZixuMPDFaqXCCKHhRRJV9HLnXFG2TB97tG45jvM8OwRBEHIQYSUIwppRKpX6UcT0mGQiaHiuFVtxTIF8qyEKQ2h3Oni1m7vccdu0LbO9+DNDVlzF6Y7WeoTTgiAIOYiwEgRhzXDiZRbKJpkIKupZYjslbnJ7m5YBvRw5uygoiSRr21aTtMnLwj6lQoyn2CEIgpCDCCtBENaMQjwMWCSbRY1Zy4pJx9ZeBSSsOmG4dBup7djeMUqla+EFM4QwnDVJQRCEeYiwEgRhzQgAehzHYWFFoibdK+WkFgxNi5uVQmtX0eR1fuLQhiwZH6XSHu7FwkCCyw8Cen2gIAhCLiKsBEFYM0KlShj5cQohAUMRBh4KJN95EqKooqHA1Q4lZkUXlJORS0EQhHmIsBIEYS2xOoqxQ3AsZlYrhFLQiuvUW5Ulr+VlbU0pmgI/N9leEAQhgwgrQRDWDA+gEEcvDCSsaI7VhRBphNLaqbdayfIQgiAIWURYCYKwZrTDsIDi5wUTVjS/ioYC7TAgfa5IYqUEGfWmaaVc5bp9sUcQBGE+IqwEQVgzCq5bQ9HTJNuKHp5bpXUihs6HyPRYLdWS3e6i0D5p7Xpa9xuPIAjCPERYCYKwliR6hnuEMLDIQVFFw3jnSyKsjEiz28hitzuP7D4o5YWuu9GkBEEQ5iHCShCENQPFUwOjdpy68GgUVTQceCEwEsvDeENsCoIgzEeElSAIawm91JiHAl8IuMcq56nAPDJ9U/PBtrCM72ktPVaCICyICCtBENYMz/OmlNZ1k7zg0HBiXo/VkiIqB66jtY/tbWGHIAhCDiKsBEFYSyZQsCSviLGTyEkQ8ettLgDUa0Us2tpi26I8DGbOl69ddzP7BUEQchBhJQjCmuE4zgRod8QkuwXOBZjATqLKCisrkLq2kSaVR5/pUmxjnut5NA1+mJ2CIAg5iLASBGFNePzx9xTOPvbz1zWn/m241ZhCIeUAD9oZcZP0NGG8aoFF9fImr9u2TSCszb1l7OnOtzhKle+//35ZJFQQhFxEWAmCcNGJan+yfc+G3R/v6d/2cQc6ReWWzjhO7oIH50VIoszYRFoosVhLCaz01tlr8rpAXxRFhQ3btm01HkEQhC5EWAmCcNFRTU85fjHyevo+6vVf9+vgeCfpYpSdY5WWNqvptWKxlDOk2JUyeXm+LNyOUn4HQISVIAi5iLASBOHiE7iT3lDh50sbj/1xsTjwaBRFR9lvBA0LLJrNhGnyUEj3KK2GfKm0BDkCC/fDV0ptM0lBEIQuRFgJgnDRUZveXnWct51T6r0BTWDXWj/RbLWaysFLkhFT6ZgCzZSiHqOV9Fwl9W1sQ5aMj1KJB/N4u2jyvC+tfQyy5IIgCLmIsBIEYc2JXPchUOp5F4UVixoUMHYiuxU5LKgoWHs5UH0bKGlDnj/ls9g8wvpxv3zcV1lyQRCEXERYCYKw5tQ870FULt9IRAwGO8cqETsYkl6rlN/WWYgk37TBIU02jSTbNCRW7POCMJTV1wVByEWElSAIa84mpapaqc+3O51TnuexgMnKHZvmOJ2fEUFpHNsDFicTOxtsezbY+Vxp4cZ5tB2tPRdgXewVBEHoRoSVIAiXBO1G4+91FH05PUl9nmAyaf5MiSGCRVBeeRO6cjLlOGXL2rQl48egMJTYIQiCkEGElSAIlwSDg4MTynU/1Wy3ny34ND/ciBmMk2DS+NFtmzRhyzJK4f8qzrPlbB7FNqRJ5xvY6i7nmlgQBKELEVaCIFwyFD3v76Mo+lSr3W64rotaplv02HQidDCQbdP01B6LJ0ojDooqHg5M+QhbJwmYT6TTNuZ5XSYQKNS0dpymSQqCIHQhwkoQhEsGFC2dNsDvB1H0GRYyZnFPG4h02oofG/Aj8RHUW5UIK5tn8tOB4NiGNBk/irdOpNRJTgiCIGQQYSUIwiXFULl8FNXQr7Y7nQcKNJEdYQFkYxtSafyYJ5qo94qElYvBvneQyiUhRdKeDZTO+jAQCqBWCMOvm6QgCEIXIqwEQbjk6C0Wv4li6FcardbDvk/LRqGcMULHQsLHwsLHiCEqxz6MWVjZpwwp2LIm3/oYtDmkSLfHYHvom945PPxZ4xEEQehChJUgCJckfeXyPyut391oNv/VDumRyEmLoUQcpcQPWdZHdTzXnd9jlYbKUmSDybdzq4ikfa0bru//4xVXXHE6dgiCIHQjwkoQhEuWcrn8BR2GP9VqtT6N4ijwfD/OIDFkQ+yZS5sQRRFPXqfhxCgMk7Ic0mXjyvSZQH722XyL1k9uHBj43yYlCIIwDxFWgiBc0vT29n4zcN3/HIbhBzGcKxYK7E8ED4kfI4C6RBBCwspHYUVPGDJWMKWxdU071LvV9SQgprnHTOvjvZ73vmt27TpCbkEQhDzSa/EJgiBcskSjo32Nvr7Xo/j5T57rvprEDgqtuYsYptNQiso0Wi04OzoKdYzJlxZRHHLSJK7Ixg+IsA387/m+gv9fb7r22r/AbEEQhAURYSUIwmXFTBRtdKpT73Qc7z97xfL6AMVVFnthoziMIhidnIRzGGi+VVpAWZsFVCpNIcLaWBr6OtX2Tpj6xOCt3/Uj1KYgCMJiyFCgIAiXFf2OMxp9+8G/dI89/DV/+gio5gyoyIgr6rXCoFEUcc8TBhoG7CmXwceYRBYLKYJiY9NnLKawjnJYkPUEddg9/RzsO/WQ0z9+tEzlBEEQlkKElSAIlx29G73TXlg7ClMnoXD6UfDOPg7uzBlwWlWATgtFEgktkkexyCqXKzA4MBjPn0IVRYFK0EBiSGmMqWQxaMJgcwJ2TT0L1576Gmw58zgUOg2apDVE2xUEQVgK22MuCIJwWRE89g/vdj14PyeoxwpFk/aKEBX7ICz2AvhlToPrg+MVoI1q6tzEJMzWalgUpRQGB+v4OgC/Pgml2XHoa09Db2MSVKeJV0f8dyf1gHk+RP1DX3Hf8BN38LYEQRAWQYSVIAiXJdHjn/khFD4fVI67AdLzrFAwAQ35kTBCUUUhUi4oVGE0zNdstbBIAA5o8Eg3BS1wzh4BNXISE4VYTFGw+Fi/Z/Abzr0/cadSSt4RKAjCoshQoCAIlyUoj85oDWfAzVzGWFB5GDmgdACq0wC3PQtOYxK8+jj0RjXow9o90Iai7oCrNIqnEkRYB2gR0rSoImgCFkQFDWf7OS0IgrAIIqwEQbgsKfr+GZRAJ1kMLYjpfeJhPRO4o94GxHEBCsW59DxoQlZUhFYwYByCIAgLIsJKEITLEqWbo6iFTiyoh5YLCS8aMsz2VHWhfQhbIqwEQVgSEVaCIFyeBFfOoBg6De3OEqJoCVhYLXIp1BpUGPqqUR80HkEQhAURYSUIwmWJOniwHQV6RAdR87yEFUH1F2oDhRVEga8bHemxEgRhSURYCYJw2eJoPaZBz4BzHsKKhBM9VUhxLugPIh+mxzYYhyAIwoKIsBIE4bIl1HoCo9HFJ7AvAS3PELQXFlbkVtpXjaktsUMQBGFhRFgJgnDZ4nl6QoEaWb2wUrzmFbQXEVakrKKwGE1P7zQOQRCEBRFhJQjC5UsEMxoi6rVaHTSCSKuwd1qgFpxjxcGHVn2r1lqumYIgLIpcJARBuHzpgzo4atakVgGKqTACaNIrbBaep6UABVW7Nayf/qfNxiUIgpCLCCtBEC5fHGjhZ33Va1lhPR12IGphE0s9WRh01sPkud0mJQiCkIsIK0EQLlsmR+tRRC/+Wy00cb3TRtGETSwqrDSoKOyB6tQB4xAEQchFhJUgCJctntNbcLQqm+QKQSFFw4CtJk1ON74FiOe1l6Fau44tQRCEBRBhJQjCZUtfxVmvlNpmhM/KoA4qFFSq1Vh6GJCeGNS6pMPO1VrrJQoLgvBSRoSVIAiXLboJu3Sor+EFPlcKiSnqqWo2lhgGRChb439RFIqqEgRhMURYCYJw+eI514Lj7F6VsKJerqADuk1vxFlKWGG+gmmt1D+ivZr+MUEQXiKIsBIE4bJEP/XZXVqHr3DKRQei1WgdDZqEVae1dI8VjwRGx92w+TfGIwiCkIsIK0EQLkuCjr4J5c4rIFhFbxXBr7IJSDEZxwKg6IqiqAZR8Hn1g//jhPEKgiDkIsJKEITLDn3q/ooD6lVOobgTwtWstqDiJwI7zdheDMrW0THVqH08dgiCICyMCCtBEC47OpPey5QDd/MVbDWjgKylNKggXHx+laMgCqNZaLf/2vnRDz1jvIIgCAsiwkoQhMsOT0evVI66Bdod41kpKKboiUCeX2VcWUhwkWhrd55sHnnqw7FTEARhcURYCYJwWRE98elrtVL3QLGIwmc13VUIiSmauF6fQf20wGUQy4Ttzki7OvnRnvfef9p4BUEQFkWElSAIlxVRULhba3UntNrGs0KoJyoMQM9OgW5jG3lDgTRhvRM2dKP26cO/85E/M15BEIQlEWElCMJlg37m7650PHiNWyqVIYqMd4XQ0gnVGdBjZ8FxPeNMQSOAUaR10Pxm48gTv3nwSVilghME4aWICCtBEC4bwia8GkXPq3mZhNXg4CWvPgtw9gSooLNwb1W7fax14tnf6P+1zz1tvIIgCMtChJUgCJcF0eHPb1LKeY1TLG1c8UrrJKBIQ81OApx6HqBRBUUiK4vrgG53JmF2/Pd7fvGv/9p4BUEQlo0IK0EQLgvCavtOFEd3r2gIkASV4/LTf/rcKYDjz4Fu1hYUVVG7U29Pjf1V/YFPfNR4BUEQVoQIK0EQLnmiR/+xB7XQ3U5xmQuC0pN+KJQgaAOMnwV9/Fke/tOYzn0KEBuP2u1aNDH259OPffnX+v+yOmpyBEEQVoQIK0EQLnmUH70SFdFd8cxz45yH6Z2iXqpmFYXUSdBHD4E+dQSgOo1ulS+qaE5Vqz7aHj35e7OPPPDLm37vicMmRxAEYcXQrANBEIRLmuBbf/ce13V/mS9Z2bWr7LBeuwkwPQkRiiig4b5OG2jYkFdWp5CFeqnCIIxqM0+2T578venHH/3k1r98TnqqBEE4L0RYCYJwSRM987fbdNv9gFMuvx1aLeOMeC0qaDYAatMspnSzDg6KLr6oWfGVFVRGZEVBoHWneVqPj9w/89Rjf3rkm49+/ZaHYbXLuAuCICSIsBIE4ZJGf/VTZd0/8H6lop+GqYl4uQQUVBEKKVo9XdE7/xIBlXNJox4tykexFXXarajdPKVnp77cPH7o0zPPPfel7X9zetyUFARBOG9EWAmCcMkTfPuf/r1qTX3AGTu9HiZRB7nu3BCgxY4Q0lXNzqWKQtCddjNqdSbCRv1IVJ/8avv48QfcM099s/cvRs/GhQRBEC4cIqwEQbjkiZ74uytQSL0TarU3wdi5CsxOKt2s+yicHBVFKKmUC67jsrbSYaDDsKZb7Ymg3TgNreYhPTPzaOP4k09EU4ePb7wfZrlRQRCEFwARVoIgXBbox7/YqwdKW6DdKcOTj6rGkUNF1Zguq3q1rFxdiQAqLkQOlqQeqqlw+uxI4+lnRk99uzF9wwg08GK3ynfgCIIgCIIgvMR4D4Dz5wDUayX/YBQEQRAEQRAEQRAEQRAEQRAEQRAEQRAEQRAEQRAEQRAEQRAEQRAEQRAEQRAEYVEA/n9/stkwnNsXcQAAAABJRU5ErkJggg=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018" name="AutoShape 10" descr="data:image/png;base64,%20iVBORw0KGgoAAAANSUhEUgAAAlYAAAH2CAYAAACyUcJsAAAAAXNSR0IArs4c6QAAAARnQU1BAACxjwv8YQUAAAAJcEhZcwAADsMAAA7DAcdvqGQAAP+lSURBVHhe7L0HoB1HdT5+dvf214ukp957tyXLXbbBxhgDptgGAwZCCwmQkAZ/SHD8SyUkAVNjCL0FE0INJfRuY2Mw2MbdsvqT9J5ev333f74zM3tn9977JDf8JN9POm9Om9nd2ZnZs7Nzdx1qoYUWWmihhScJgmvI3TNG3YkSLfNzbctTuTlzOvo3LEq2LTjVSXesdVxnlhM4rh9QKQhol+PST/2q89V8V/LHnc+69ogupoUWmqIVWLXQQgsttPCkQHA5efvn0Eo3nXl2MjtrZ7Ktb3MimZvnuQkKEhny2hYQi0Sux84BXyH5Euk6FPh+OahUfuo73rsT44Nfc17zwbIusoUW6tAKrFpooYUWWnhSYPcbaX4m1f+GZMfs56dSHctcL0FVvgwGvgqiAkpQqn0hpXuWsYzgCrl0gOUEFFQrI+RX3+8kRv7JueL9E1JoCy3E0AqsWmihhRZaOOkRXEOpYWfx85Kp7vel09meik/kk8vxU5a8TB85rkd+OU9VpkT7XMr0rWYHDqowcyURFmfg4Mr3/SJVKx92E4k3OldcW5LCW2jBgqvTFk5g4H7qC3+am4u1A1rVQgsttNCChWLPMxZnOpe+Ktfe0VP20hSkcuTkeimz4BRKz99K6dkbKDOwlbJzNsujwMLQPVQtDPH4WuURFkMrU+CS67hpx3FfVq1W/kyV3EILUbRmrE5Q3HA5eUFnZ1cyE5zpJxIv8Jyg9znvGrlEm1tooYUWWtAIvnJ9rlp64FVB4ci7SuMHKHA8mYNysj3UtmwnUZWDJ8xOuQiefKoe3UsTe24kjxLkOGlKdcyjRNsA82yXx4ZV8suVfU618jz36n++SW2lhRYUWoHVCYTvX0OJvfuyA0kntcZLORe7AT0nSDjLPHR1N/jic9818nztKrNYn7+GkrNoVqo4Vkw5bjVRSqeTSYdvuTLKx684QaqUKAcd+Qq5icqBw6lKfnyw9JoPUmthZgsttHBSIAhu8IIfDj/bqQb/SVP7e8b33EKul+Ix0icn3U1tS8/lwRCP+fTlkIOnoFqkwv5bqTp5iJzAoaCMWasEZdrmkZfpZZckx1+VSlAtfd19cfY5Dl3LBbTQgkIrsJrhuOYactcc7FoUVII1VTc4K0HuReTSllTCTeGOC+BxoMq9+nq/7L7b9SpzvYQ71/H8+a7rzHYcZ47r+L18p9XluEHWcZ2Exzddel2m75CT9xx/khLuKMtHPSc45Ln+kO84h10/GPRdGk6laLi7lBha81dDE7K+s4UWWmjhBEHw7fcvCzznXU4m88zq2BHK772FqDIpA6eTbKPcgu0cYHUgAmNvfUnELwGL4zS175fkF0fJdRNiDyoV8pwMJdP9lEh38QDqjriB/0znRW//icrYQgutwGpGAsHUynszC/1kepvrBDt81zmDu/WmRMLpxBlD9wdx4CRnEMFO4AR3uo5TYcti16XOdMpxPbbjJixAIIUc8GUe+ZgVHgQ/zICD4F9lX76B49gqmGL5MO/DPtdx91LS31Up0+5k0nkwna08sD8//tAlf0JF7HMLLbTQwkyE/933ncmj39fcRLKHqhUqj+2jwsHbOHbiwc5LU6pvFSX7VrIjJuoxMiLBYOlwUDVGxcE7qDJxiPALQkHgc4BVpqTXRk6ivZxMd37SffG7XqGMLbQQtqIWnmhgzdSI27HccbwzEg6dy0HNRr41WplJUXfAp8nH3RL76f4uZw6BkKSs8DyiBMuYjw5Ep2zii6AJvA6cwpT/qEDLyMpmgiwQyvU8Ll/LxQo2ERxh/QHen32e49zjO8Htbsr9deBX7zv11UfHuBzsagsttNDCEw7/e+/byWPod10HoxmPXkGZykfupeLQ/TzeueTkZlHbotPMHShD/qiU7UFlikqH7qbS0YfITUgRygWPD8t8L+s7+4fu+OqGxR+go8rYwpMdpgW18ATgozspU+7uWhN4zk7XDS5wPH+d47hzEp7TgVmkAD/tlWiK/zcijAOcKruadTK+Ni/Bkk6hg030olOzWqFfxKZJ8ya4wr55HP15bkAVrPl0gknWHeWy9/IW7uLj+Dnf1f0i3zV695lXUp51LbTQQgtPCEo/+I8zvGrwNQ6KetVaKqyhKlF5+H4qHLmPg6U0ZQf4PrZ7EQ9mPKCFwMCHhP39MgdXv6Pi8AN8o4ngCgb1NyiXSvmhBz8w8uDt7135YbpPDC08qaFaRwuPOzg+cv72Usp2JXNdOT+5LnCDS4IgOM/1aAmHRF0Jvp1C8BKeEU5NQCM8Ei3bgU/oJ6RmoMBHAiuQlS8MnrSPPBrUttAPKZMEZJYMHvkxSyZ2TTLWcAoEPlX4+MZZv5cDxl84Pn2HEombJ73q4R33DU851xLf5rXQQgstPP7wv/ve9QG5H3VTqe1UwdCjB7SgSuXRPTQ1eAe5yQ7qWHomj2Fp5NA+yC1/ZJALggqVBn9HJQ7IXLyZ3YJfLefLEwe+sf/O3/77xg8XfqrVLTxJoVtNC481EEi9bye1UbpzIEjTUidwtnCQcg7X+GkJl+bgcV1Y+5wiYMEfCWJCucYbGYFOqOexwbbX5FqAVW9rwkuqZr0iNksWm5YVr/ZXgi/bBuJxBwvkIetHlFNBQL9lzY8TKf8XTuDdWy7TwfUbDw8521q/QmyhhYeLa7ibnbeT3F3cxUoT3OXSFLnad/ANzlSaArZVX30LVbgvPikf0fvfev/sIEl/4+ayr6O8eZ8nBi1Ffv4o5Y/cR4l0B6XnrJXBG2YFzcCXebzTqjR4OwdXD0aCK4ydfuD7lcmhm/O7bv1/P3nn+LeuwHLVFp6UCJtPC48JnHfu7Opy0+4616tu8l3awaHHdg40lic9J4NVUvajPUkll5KVLhpcKV1UNjoEN41sQjroUbytb8BbOjN7hdknJddsJlCKBlIcjBk/k8fyFdK2ZIKvAAmHKtUg4MDyIJvucJ3gtsBx7+YBa08iTXv9rLN71SXDY7wHLbTwpMenz6aesp/udZLVnqQfdFYd6qoEbq/rOF3cldr8IMjyTVs79ycWKcc3L5yoGzsnoElmK+QEUxQ4kzweTXLPG/Vcf4T9Rtkwwr11xEuWhq8+m44618pUzUmH4IYbvGDW0BWO436Gq4UVUjvayikPWIFfocrEYQ6u2shJd9VsBpZ/EJSosJcj1fFBvaCdbWKW1K+MH/n16EO/uvYj/z7ytWvV9FcLTzJYLaeFR4rrL52bm/Lz28j3z+EOyMEUbeFAY2HKQydUwRTiKYHVBxGAQC8p9FonDiLXgiMla+IgBZg+sDI8lxHymowcT5lMIIU/0EuQFPMLgy2klk4eD4I3QZXxs3xRHuwJHo/SKYeqXDnlcnCX4zn/5zv0/bTr3rjk8sODnCesshZaeDLgMztozqSTWJF2/SV8s7GMA4H53A0GfMeZ41HQzx2ih6mT+0ZSfrCCfsX50FGQNoKxYQzCFd5nhv9XuC+Oc+A1zJ1ziAepQVYe5JuhfRXf351w3PvZ5d70AB264vMnx6yLPA50Ex92U6kdsuBcoGsNA5QMpFxflRLfFCaZ58EqtBkoH+iC0jhN7voZOdWi9qn5cVYJrobu/+Vbll039i2tbuFJBLvVtPAwcN3FK9IF59BGt0IXO65zjusG63mwm5f0+EZRB1NmVAsr2eKtvqxSIxseovB6BsmymT7fNLBCEKN5sXM0Y9vDfNrPyJEgSnidz/KzZUktm+RnoVFgJXmNL9sZGNxvYvqaU63clMmlfreEDh92rmhNn7dw8oOHBuej2zILnGR5k191TnUddwP3waU8jvRz2ue5TkeS+4oZRnDjhYkW8AY2fzzgIlSqGe6Oqn8qUcasio/ZLRryXecwR2F7Xdf5TeD4vyQ/cdtCt7jn/B+emOsjg++/tz2gzB86CecdskBdKk8fuakQyCGvEbHpVKM6vo+m9tzM4xkGtGg+Hgf9/Pihm8Z/94M/Xvof9CutbuFJgmhraGFaXH45eduPdC6hJF3CQcTTuW9u5n43K+E6SfS/MJhiQDaVa/NghLdSSSCD16moDa8VxgcEWQIisNBZQYwt22VEfJrwJniSfMybReoRP9FH5ZBn4tgy+iiQeRV0MSEvE5cf8D6NuY4/yAHcUXKDo57nP+gH/m2B59zsu6l7NlxxuPX1+BZOGly3gtK5zuQGbu/n83X3HO4Ua7hLzOb+0MZdIok392IMMUGU6rv8B7ATsQfcj9SMuAF4Ywcs03EB2bA56Z6yDQ60Av4fUJ6c4BA73OeS80O36n0v4eXvuOKHdEL1z+D7H9ziU/ApN5VcT3iTOmBXGFJbntbm8nmqUmH3zRxgHWQRtWagfHyOTMsje77wm6/c9GoOSEdE2cKTAqbVtNAAGKf+4iLK9Tmdcz3HPcP3fXwy5kwe7HoTrvkNXA0SOCBVYijHeQAyFKJDqo3iBx4pFLwVEXUBxh7xMwRfW2YSe6iPzkCFZGROTcBk8qmAyMqnfU0AZmTbhlSCKyMbf8tuZNzsyZjEepDP/z2Hphwv2MUn4HseOV/NJZO/GegdHHbOb/2asIUTBwHfiH3gbupLeYnlvl99Ot9hPIM7wCqmHLoE+gIez+GzCRWOYJAqUs/BwYOpmoAJQEbulNKnhMfrT1Q/wvpFPGJPcgqb+HIB8EVBKq3heAIvKcbkY38O/HxW5gOfHmDF/wUUfNWpVn63MEXDM302y//WO9r8ROervWzq3+seByIV1siM8MB1alcgeP7vTw7T1EM/YdGy6bKgqVarhfE9v3jz/P+35zpla+HJALs1tMB49amUXNSVnV31vCWB727ii/xTeMw61/OcWbCbwcj0IyQRHtTMZvGShozWIdUkIlJbJ6kOciK6etkEK7YtJD0w24GPHfRw0tCGAR2BHpJIHrFFZTVjpbYja0GMnUnyW/5hXiaUD3/ocJHwgwA38b9lzX9zsPWt8cnEnVuuHsSi3BZamHHAL/XmraMF3GbXVV3vrITnIJjaijaNSZISU7EcUKmE1KcSAiqZPEFfYSdO9auA+T/rwKFvgGGg7wQQYlGRmblCAjOCrWTSkSALPxpJpZggIwDDzQzIDeQGCBtB/liRTcHu8gfdlYM/vBnqNx4F/xt4/vc9t3p7oo+OzNS1Wf73P7QicOijbjp1NpXMj5FVHShoxlR4KId/VCoswtYqFR76Ofn5I0of2hRQrX558v6pB35w2dx/mbxDq1s4yWE1gScfrruY0oOTud6km5zje/5cL3AXkBOs4cFraxA4m3kA6sUFHgOOGbBMhSGNyJoRvWYM38wmbMjUeCnX4o1NEf7U5JAHawZgJgzAkXzapvhacCa+EVsTXuRaQIbykYb5Ld+68viqIv7GFrOH/jHeyLgwIC1X/L3VwPmm7wf/E2Tdn6y9bGic96CFFp5oOO/fSN1+0dvBAcsZ5NEF3OS3ZtJOW8ANFy/6xeM9BFABGjXDjCkgzExh2U8F00Gc4gcd8JXZK53iRbzVqlq7iTHAzFqBZGySvUA/UY8HoQMaBVwIrEyglU6qACyFlPsZZr3wIjpsx5RxLCBoVIFjMML5bnId5ztV1//BkWLljj+/cWa9IDj4/jWJwBl4buAkPu3iJ30IC2WgVPaQQWUpRqtCh5gtoMrYXpp66CbyElypoX8NvIlqcWTf+75/00//7GT5MUAL0yPWBJ48wDjz76dT5kiurTNFHFj5lYv5Sv7KTMJdCbuP+0Y4iTdD9xdDthzhkdqy5jUb2gCbj/iBMTJSI9fxanA1vhKMhLZonojN4vEnDGZitnh5ocypWXuFbZggy9gjwRFSzSOP2Gw79EZmitshyzb4YoC7bzzyKJT8Qzzy/x8P/x93Omf9eNUl97W+V9jC7x3X7KRE/0FaS5XEpZSg87iZbkl6NDud4XaKh338P6RaolIjMIO2jgHJxDEYd0C45ocBlu/g17NUwixXSQVaxbL6ogr4csknNnFg5FKSoxwTQEnZAKdhoKS3xSOc2OGbkqCKKJPiYCvtUDaNwEvZEJwh0DoWMA4gwKrw4Mm79AAHaD/ioPKrgVP9/stn0Boj/6fvn03V5LVOKvWH+EZX5ISEFQYwb9tCGdA8D1L4RM74b79KHqYDIwidqVLK7z36wC8uWvovB3+nVS2cxKid+Scp3rwzvcKj9At4VLjMc4LVfPFvxxgifQYO/CfkkdpyMx6plm1+OpvA8HYqjE61LCrDa4XiLUJAAjdLRgpfDICSR+tMgBbKoT7KmyDH8JKvQR4JtPSgLmTxuKO2AynkC+UYr/y1zGUYHnfYnOBRyiDfn3/eJ+cDq64cvpNVLbTwuOO9s6i91OY9xfX8y93APd3xnCUplzzMfWBmKtPJwUnO5cDoOKKRaYC2rlLV3vEHwZYhBF14kXihFNDEVEDjk0RHRircdzzuKyq4SvHNCGanwMdhypQgi/8ggMI2JShDXg6sslmX2rJ8TBxs4RNWZgZsOkgZKJxdy37AAZXzKw7NbkgmK1+86ns0qLyeWPg/+PjWwCl9wk2mNoRvYwdMpYdy+KfepgdSzEhO3f8jCgp4e4WpaOMbopoffugts/7ixn/RcgsnMerO/pMFb7mgd74bVK7mAeqlPAgt9zy+55TBRdnRh1S3UTxgKsvYbH46m81PZzOADIXokGpjqAdBwX1YVFohiUURHXwtWWwRnQquELyE+Yxdp7YtDHj4j9hD2bJZOrssCa4snfhH7NPwTNgHDP6YvcLdcVAN7mTVOzPZ9GfnP+vAFHu00MJjjvd0UF+h273UcYKXeY67jdtfO9oxhgwEVAh/MAuUTBO19+D59bGDkEcC9Id6YL2PS+MTPu3aX6HJKSfywzcERpiFapw3qrdjJ7xlFEeF2eJczqF2pjbMyHly1OIzXawl/ZzTqk9F9vudQ/4nU5XK5668kfYpjycGwe3XpKpD8y93nMTHXNfVjwQZYUXo1K4Y2wY2lAMqHb6bioN3knphKGDlYyAkrUyM/Lg7/X9PdV7T+tLEyY7o2X8S4JqLOnurZecybuiv58PfYleA6SdIhOU/x+JtWVjNx+U6HqQFwxsbGMOLjxbER8uSGF5IBUY1WVFcFtLBiS0rXpVRkzUZ2dIjyAnLQKBk52niH+qYzKPEiN74WTrbDh7bRGr7YfCuVIMiX90+lwoS71j0gsHb2bOFFh41Luf4/bQBWsBt7RIv4fwhB1AbkknHdTFryo0vbIfSFjls8Hlk4Ws0X6op2w6lLuj3AGwKP/vPF4n2HKhSoeTIZEyxxBf+SkCphEvZFFEiqfwbQXa3yT7L2i3+hxcft7c51NXhyKNDLIJHAKZ8JKkD+qmA64bL+R3n+FAQuF/Izivse6LWHfk/+1Avlb2/dtKpN8rzVUB2VO9spDI4tWU+tTUbl5Ufoon7fkCeVG5NL9D5/Er+wP7bvnzWmvfSg6Jv4aRFrAWcvPjzC+e0pf2p87gLv44HwKfyhT3RaKYeFYK+ZSomwus/SIW0wchNbTavmUa8LQsMb6fCqFT4SIp7ZiVjoBedJdv+EdK2Gg9GyWZmCbJcRLS+5mul/MfWSd4GfnZQFA/KojZrm5o3+xH6QaV5LL7li8htQTX4p9GxzFe3vaY1e9XCw8e/nU7ZWen0fI5KlvJN2NZKxb8i6bqnSjCF96zIcy6ZhcCfhpjO9njD4z41OkG0b7DKQQw6BwKsQB4ZYsxLJxxZfyV9HBnU4TREM7sEWUyYCevALBZTJq3WaWGGy0wANQLGBaDq+79m149mMpUvXfEd2q20v1/4P/mP5UE18TE3kz6bo0+t5R2MHHhMRoJBSaBsQbVIk/d8h5zAeqxooH39oJI/eNN/P3vV9fRtUbRw0iLWAk5O/OX5fatTQfUPyfFfwIPOAAaXRndWuNPErzzkUZVSCeTCbniQFup40COwScqM6EWI6hVj6fTOSR4odVrjcTdtyUjU+CqCDGzQG9K2KPEf1sMXrOQzfvE0wvMfzcu6Dm2PB0jKF7IKxmQ7tk2nYQBl8WZfQOF+gWdgXUi5GhwMfOd6PtfXL3nekQPK0kILzfHRnZRxCsn1bjI4LeAgiseHzS4FqxKu04m2yXGJipMajBszER53voOHq3TkKO+w6RwMBDyVaiAL3MMxkI+P/+s/jdHMrgIs9VgejxrxqDCXZcrwGMr+Pm+wWZXhB4g8Fpe5bm90/eBj4375a3/0czqkzb8XBME1buVn889zg+RHXC+xOFxvZR8wBh/FqAQHFoJ5/s+hJBV2/Zz8KfPaBQ1hlcx1Vd3308/94ZoP03+KooWTFlYLOPlwDQ+WJWp7vuu4f8LdfCuPL16jWSqgwndz6B6JVG0QMn0CqSFbjvBIbbkZj9SWbR6pluM8IP3b6JBqY6g3upBXARZgghNDtn/cZkgFVroMJglgYIunDXk1E2W2Y+c1QVToq/lGvxqM5NO87BcIPPLphe2yLU6wuJ0vHoVqJfgij9z/sPKqo633x7TQEJ85k+b5yeQzOBC/kK98W7hRLUm6lMRoYG7AmgwZMx/caR7aV6XJPPoNekYN6Du5rEdTU74EWhFYrsJGs0Zg7FJP/AebwcxxlgOrjjbMZnEAxf3Th0MDwB8TgFWfxtnnxy75H+xtq37zkm/S7+2XvsH3P5oJEs4VflDlm7FERp1xOTKVCqtlO6gK61SlpUN3UnHwLh6PMB3IsPMxuAqqB276r7d0DdD751x7Yr21voWHB6uVnFx46zk9CwOv+kY+wpcnHKcbk1EN+zbrivmK3Mml2xKRfgNANP3HmCCLXgSLR6rlZvwjtRlAhkJ0dgpGp6JDEAKVVkhiUUSnAxabxB7q9QyY7Rfjw8CGKQyG+I+x22noy2k8yJpuYbvhkRd8uB3oIGs97BjMcborleB7ycB725IXHP4piy20IC/xXLYjtdpJBC9y3OBZ3EqXJTynDe0FMUaTGOCEA/rDZN6h3QerPL6hY0TBxyxBFd6NIMfM/hFYsrBxuwXbjrIQZGHtVTpF1NXmynos3PAE8ligHtJ3OeX726Ps8j/VIHjPK35avk1ZH38c+fp1nd3t7X/qJVPXyvstDDDAKEYdX1wWgOGoaWKQJh/8GXkIrMQWOgi4SoLDv/78P2b96ofnttZZndSInvmTBG89v+NMTt7Gh3eh6zhus1kqDADFyQpVKzwAtCcowR2/0e2p6SNIDdlyhEdqy5oX1uZBx7DZvLEBoU2M2obUkiXYQCqCDnAsMv51pAMTw0ftXI6tOxYf6vRMlG23fOxASsmWP1LNS9AkdsVDj30FL7YGPN4sXS7TL6vV6ttWv+jo19nSwpMU3LWdj+1MrU4EwSv40nklt+b5CW5qTW+6TgJ43An2DlZpRF6ly53Cgrx4tKJmmHD8ev25QtQ1Igsbt1swdlOnDjPJZEAd7Q71dLjynizCmwIb1Dn6NvS+H9wbBM77C4XSR1/zSxrV5scV/o2fXBCUyp900+nzwk/eYOAxB4txJTxwToXVMvsFpXGavO/7fLxcsbYthBOM3f3Ndzv5o5+dex3dpJUtnISQpnKyAJ+jedPOjhcHgfufnuM+DWHAtEHVRJXKRZ+SGU+/cVgbY4Aa/kK2HLPJAG3ZzIAd+tr88dga+AGhzeht4o1GUuHVOog6vUWoJ0Pi04hs2/HwFmFGUAj2mE9oC2W++7Nkm1Cpti9+T4QU/sZH3nDNqXmbdSodnJpIuf96/3/1Pg/118KTC9zc3M/uSC/5xM7Um7wg+D+XnL/wyFmIGPxkmqFqBJ87wuwej5LyeoQoEDOoBe08Uup6gJdQyDABliwJUktnw9hDcLRUqrp0ZITowX1V2n+4SlNFLHHnMxGLPWR84NRznZWuF/xrti3x6U+dkzj3hnWE15o/vqgURx3X+b4sGBPUBUY6bYJUGzmJnHZr7Ouk2tsKJZqrxRZOUpw0gRV+9dfb0fH6hOu8PeHRWhkwtS0C3FmwAUFVsVCRoCqVOb5qQHkyoMR4QFItGFvIG8YkMZtdpm2zeSH+o1U1xuiQap34gbd0YIxeCEGIlYa+Rm9sEZnLEKrZJMjRgYzIFl8jKx/b4SPEcuivUxM0+XwCESxJgGV8IfONpPhCB+L9CsszZOVBmbj5TCdprePRP977+Z4rpD5aeFLg/WdTzyfOSb6klPL/K0H0T57jLOQmIX0GdLID/TadIerowIU+esQIarhXhr8WDCtFk/R5ZiN6wJJD1jANYGwcRnGfdGmYA6zd+3w6eNiXR5V4UxaWANjAOeI99JKu+wyfnE/n+1Nv/uxFtFDUjxOc8p4836jdEcZE9i5Fdo8FkSNKllxKZHv4eBtVhPJNZDraPYd6g1fTNC+9aOFEx0kRWP3Jzq7uRGnqL73AfQsPnPNwMW4EPJLCBb6AoGqqSsmUR5ks37vGb5umgYwReqBAggHJ9CMZsLXN5pFANr6GN36CmK3ODymgbcJqXsjIYYGcRwpQqfDsgEWkUpZtYzn0BW/I2Jkk+GGd2oYOlLRs+0T8TZBjZM6D2SjbV5XHvFWOkMjGXwVlMitlthn3B2mdKdsQ5EKZB7WEs4oH93+493P9V/LRtnCS4xNnJTe3UepdHtG7066zQ9oH04kAtPHHCpWKT/3dnrzU0y4XsUzCdeU9V9K3WIe+AgJCmRnhQeDBGBiDYWP+xgYYHR71Y1Z5aCSgPQd8OnDIp4kpNT7Hx2Ledd5HZwEHxW8pFZIf/OjZ6ado02MO5/xrKxWX9vlTPFrIOgPRqpgo3C8t27D22W3rVoNOBNrOiZvMtfN9XvsDPZRTyhZORpzwgdU/P7WnK+dU38Kd789cj/owU9UMmAUpTlaplK+Sm3AohaAKi5wjI8WxAW90HTOAgMeADVl4bbN54yuk+dAPFLPZvLHZfrI9TgXgtUHKY176NnitM3o1cCK40gEObFpfs2syebUtJF1WGPRov8i2DMXyKrvavpTbYIZJiGXDQ48P0IaBGlLNY4BGioox+kZ+Po9meAdgwnNWOK7/9w/8d08ruDpJ8Z9nUsfHz03/AbnuZ5MeXe24TmeZ292JBFyrpf1Lf1FU6/APH3gNSVc7ApdoIViHiLLxlnbpy/JP9Rkz2Mj2LVmA1PAMFBspOmYP959J1HyAmKXCdw6Hx9QLTRFkTckvGKOPCGVMx/eiHefiBPkf/eTZqbd++GyapayPLRIJdzQgZ6/6Js90MMGS8VOpl+vlamqcF3XgJrMdPCZlUlPUobQtnIw4oQOr11+8Ij1SqbzZc9w/4rugDlzImwGNGrNUpSmMDo5aV5XGBzSV/ZFAsvIfpKYYGYQ0X2fTJNA2zUaJ/yAFIjxIyzZvAFkxiiTRvMiG5yqQvPxH0lDWfAPCQGtSm0K7DmBC3pIj+YxNSAV3oZ9ti/mqx4Lsr/nQHvMz5UV4DqoMXy5jsa6zouK7f3Pf5/ufzrXRwkmET+7MLkh7yWu9IHh30gvWcjOQAP+EBK7P2He9/8Ja8sOBz52mp8utn7XiKwACHLwbU+qJSc1I+9zP8CoGTjn6qZQrVCqWqDBVoqnJEk1MaBov0fhYmcZA42XWlWlyrESTrIffJPsjT7lUpkqlIlTlMuWmjHeEQz2ZwapUXVlgv/sgZrCqVCxFZ6+wbwiwvISzkOOuv0k6yf/4+LnJrdr82KFUnXCCYF9txophB0+NYyYF9nMynXyzbtZoWUA+JjeR6XR88pIJ6lGGFk5GTNdMZjSuoWvc8nnv/P/4DuzPXcftmX7w5IGDA6riVIUHmEACqky7x62bD3/afMcHqUT+g9SQLUd4pLbcjEeqZZufzmYAGQrRaYP4GD1IlJrXCuMDistCPNYYmyyJiOgxENqyldoEna3nglBWwzzMY+BnVmYWcRvA/+VCIHoIkNlm/MQHBMHwTLKvloxvn5Urwc/5LvtPlr9g6GZkbeHExsfPTGxzPOdvPNd5FuTpx4QTA7jhiEAauYKwlnwsuJ5Le/ZXaXxKrTNF1iIHVJNT6gYnm/Ap4CAKAQyPqeyQxConHi896uxKUntHlto62iiby1E6naJsWxslUmxPYIYJnYyzcKElDqIQSJVLJcrn8xxgTdHUxCQHW5PMlzlA48CtirfCI5pjwp2e9EtVDvonPhzdx4FgT6cjb3PHQG0CQhkbmK/4dDtr//FBr/z5a39IKOhRw//Rh2fxQb/byaRfEL6JXQYTABvWqcDIgOID3rmpe77DlSA/w1R6Kwny4/cfuvVrH+Yq/Pnc6+gHStvCyYawWZxoeOv5Xa/iu55rEp4zf7oBVDp6wZd1VZgRQQfOtCXk6/MP9xHgsYDKxPZsXosNbSGvGcM/Ej9Jtc3witE6pFonfuB1WtNzcITx1MiaF1mnIVk2W8YfCZTAa50JcgwfyRvyetsxm+2PARc89sW870oGZG2L8JxKfq0TG1NYLogDMm5D38h45T9Z+Pzxe9mrhRMQ1+ykxNIgdQlfbK9NubQFgcFj27OfQPCBIOgJgfarWYElCBsxRoE+w7EN7RvETJS6EcLYiVlczAZ3Zj1auHQOzZo3i+YtmEcDC+bSnHlzKdXXpyIdGS+ZwhSJ5oFwPNUpNgBW9okZHAcHVBUOskaGjtLhQ0N0YP9B2vvQPhoeHKXJ0SmanBinYrEkj/iRtaPNpYFZCepsVzdTsg19jBB5t4/4jvOhUqJ43au+R4PK8sgR3HJDV1DMv8VJp/+Kilwx2BaOQ8CpsFq29ZIoe3HvrVQefpDHGeyh0hn45eKhwZv+57qODvrdnHfSl9ikK6uFkwnWKT9x8NbzOy/iTvrvnuesxyDaDLhY43UKBbyrShZZOPILwEwHFlbxf+6VWGv1WAKlmf5Wx2vG8NPZbD4uR3iktqx5gcXLtoyM1MiGhwieB19ZK8FjggQ0Wi++kJE2Im2DH6b2bX8T2BjfcLyxZOGxbUlrtpDnVPKhKM1DB2Mos19kW1oPkv2C3rLJS0SdoMIB9qdzqeyfL3ju/iGU38KJg69fTOnD+eQVnk9vS7jOihNtLdXxAo+240A7jkDLoTpuZ+Bi/8DeChUK6BQKcCuVSzR7Tj+97J/eQv3z55CsJmedRF142VV494pU85LEKjweXImsdwTTb2DREdH5MBWFFI/O8hxUHRyk3Xv20YHd+2lw9yE6uO8wDQ6OUJ5vjLu7XJrT51Fnh7oBM8EmPpvF/bdYoeBrCapc++If0W+V5ZEhuOX6XFDMvcrJJN8lv3iRatL7H1Z4A1lYJZeHd1Fh7y184yZTbaE7EFQr44O//Py/dWRp155x+sy2DxJvpIWTDdyiTyy89cKupUHV+UcOqs4I+3oDIKhSi9X57qyETy2oC3Aq53HqUKXsc392pZM+1gh3izuUzUdg2YIGthC2H/5YNjtf3AY+FG29jXDnopBy+Y+YG/g0yRYBfHgIDH3DPCibKRx/G6LZDtfnU9sBankaFR3XGe9U0mU4K4qlKr3nC/nva3ULJwCuP5VyxSCBLyv8bcJzlpysQZUAfcaauZL22+B4a70gCtHzHwQilYpDU/hgjJUfN0OHj0zQjjNPoc50kmhqkiMEE1BxRgQRoPDuBARdTBa70esU+XHHAxk8isSUFGaE8rwjUwVZOJnqaKdZixfR0vWraf2W1bR28wpasXoBze7L0eT4FAdZU+zu4wco3G9VOWoCy+GY2llTDdxTn7fYOfDF3cEjnn3+2zdc7ZQni0s9z3uu0mCfdSqskRnmeEJeAWzx8L0NAivx98vDD95KfrmUS9Gv33njY/MIs4WZBbT6EwaXX365F5T9NzpOsNMaExoCs1GFySrfdPnS0PHYL5HG83rMYqnbP1e3+8cD2D90ekkNH5eP12b4R2jDH8jxtCHx4K14LGC19MbWgHD3KKn2M7IsgmWFyJjaN36GN/46T0gcEEuq7eLLeWRBuvHXsilP8nCKhe3hrwI12fnlcTBkLqNSDYbyheq3S8XgJt7Tp9/92d6XobpamPn4xCZqy2RSr/Uc9+8811nA90knNTCGSYwiHUInmqSTazqWvlIJqLPDJZc7BfqmAdZfTYwSHd51gN15Q8kUVoqr2SSbEDiZRY0ixwiLIUG2Dn5GZ+cBL7NWTDg4nEQOoDBb5joJ6hmYR2tP20YXvuBZ9PI3v5Je8vorae2GlVTg4GpkBI8LK3JM6PM8JvBw7uzwffcDHz/H/dPgmmtQWw8fd1LVdZPDfgkvepgGViAVBYd5mXY+3LQRNTTjOF4q193h+pTl/dZOLZxs4JZ94uDZs/Ze6brOH3mO04+LazPII8C8TyUmA8xSpXNJvrjiVy6B/Cqwad94DCGbiG/HlpmHGKpiNhuR/WU+Ym5ik9SWDcOwWIVYnSp71KtZtYflwsHOIhlYYdsNDB9PDUxenYATCXotWNcGBZ3H+Emq2DCVPMovy7zDAdcXvLT37zw6H/2b89tH//XrUyVYW5iZuP5USibbE6/lWOBtnuf04ML6ZIDqY+pdfAa6pYcIJVvNvC2m0y6NTQRUrtRyo+wi33D29HbQki3rKZVMSrSiZp4aEXJavFADOXwuz2T8Adsfh2PymRkxbBtvA65UeR957M5mqX/uAK3csoFWb1xPuXSCjhwapqmJPGfDCw5Ufr42dHFwdcZvHvhp13N7qj//4uDDe9T2tzfcQM6+387mnbrScR3rbe/YX51KotO4nlN5WjLGAWqlEPVTcPzC0F2l8aGjbpZ+986f0pjWt3ASgVvjiYG/2tm7gG+zXsqNdsl066rQfisln4oF9ZNeASf4BWC1ihmsqvDov78PYA9wIRdSqnp+OpvhQUZgxG1GQGJshowNCMvg1NhEp2Vbp/RgbLnGx3W11zjESc1cRXWamuUxej6HUdlK7bzM43QrmfNom4zPSGP+Wub7aGdZEDhvLhWqV6aKw7fNed3h1lfnZzC+v5MS2Uzi1XzBegvfLHU9WYIqA0z0CLgNA/I+ODRoAG1bJdLGjY/oQVqsVnz5KDI+kozqEz3/yWSI7r/nXprCr+Hkp3g8mJrgJ0Jab4IgM0tlbKLXsjwCNH6awnxMuARBtnUgmdnCPjCPnceLtool8njfe2fNpu2XPINe8Md/TOc8/ULKdvTKLFY+X6Iylng41BU4wRuqbYn3fex0mo/DO17w9YVvtVz8pA8Rm1JKPeg0grjMgIrzuZkurlJT4zU4WEiayHVg/MmVqEurWzjJwK32xEDCLb3EJWdHg6YcBbdl/AoQi9Vx51CDWsiOtUPJtBmdfn9AFzODWx2vZTPI1fnFZNtPgglLbsgzGT/A2PAHfJiiekBaNqRe5mkFOMZH8+aRWxjYaL2x1Xz0Y8FQPgbh0R2nAUdGkgeP8+wUS0AML3580WDCSwfx1X68VFTKgE8TwrrchEednu/8Ud7pvfZnn6MsqqaFmYdreLx6qJp8ieM5b0q6Tv+0N1gnMXBjiENHn5jMmz6lAiyZzZJOqBNNkgF+nKJftGcd8jiwEj1MnOIrFA/dd5ADlCI2ogKbMGiyydKbx3og22bLUg5So9dlg8eiL7ssSbXO+LvGH+WwjGi6UKQ0R4Ibdp5Pz//j10qA1TtrjiwLw7uzHD/Iuo774oCSH/rQjtRadZTHiWppkq8c47XAKoZmehNoBS55CKyk4gHLn1kvk+vEuai4rcDqZMUJEVj99bn9K8l3L/UcZ9r3VSGQwuO/CgdQsZhKZrEwECXT6j0pTwSw62b/47yw/Mfwpk8i4d0ObTYPAuALfUM/LQuYET1g6SW1ZTCQNQnPGc2skzgyqQGdeU3ib1LNi95Kw9mkUI7yJkjCRTMsR3zUts36KYyt/F/tA+vqypA8IL096Jlq+6HzMuHHT9wkOvmY/qBjqud17NXCDMTSs7xnc999c8JxFsoKGJzPJyEwtmFCB+Ma2u74ZLRfSj/hP3Jht3XMGhnvcctmomNhgu8wsMSpeGiMfbhwCXQQ5Dxa4rIiPEiXbc9YGT70bUYItphwLJNTlOKgbd3ZO+nSP3g5nXnxhdQ/Z568rLRULHue6zwt4QbXf/A0Oh3HeFxI+SWuvZHoRWQ6xPxYdHPdqv7jCHBn39aN9luqSmB1vBtp4QQCt9KZj8Arvoj700aMpdMBa6cQQIWPAC2gkbse36XxgNKguf9eIRd9vROGhyjXCi2Dj/gxCa9ttp+4xGwhz4RyhJiHQvLavE3sFKaaJACBu/C4Q1Z3yVCGZes8EtQYsu0s18qrlREn44OdrberfMZeKy9K9bpaPgnINNkynn5w++jnwfRVt3+sW14w2cLMwcfOyJzrON5bk46zCmucuUkp4j+gUPEkAcYyiTH4z9AIxjxXtWnUB9KQR7tXQRZS6QfQ8582LJ1mR/ii7qDHj+323X8/lTHti3VWJug5FtnBUyN7I4r4IhqJ65gwo9VILzIHV1hgz8eEACuTytD6M8+ip7/oSjrzaedTOtdJo6MlVMzZSTf1no+d5l0klXcMOEE73rMwfFyBle1ieN4dJ5kjJ2Et0bKQ8NL4SggeOnaxawsnIbh1zmy89aKehUHgnu85Tgc6flNwoy4XquGrFerhUCLlyjT6TBiAsQtqgGvAG7mR32Ngk3EUvJbxB7xJG5I9WIvMg3TMXjewG51OhfSMk7LzIG/PNll8/JGd5MWjP6TYtn7MV+djyXgsaB4NKl00D2w2X5SZK2dlteq97s5P9s9F1bTwxOMTZyQ3OF71zUmXTsW5VI02CqhEbZgGPicVeBhLcoVgKdTklE/j8kMdLGznQ+djB6EO7P5Z0/ENaMWnLAdWiFu0Wuwp1u2+/0HKo0Mk8fhNBzBC4A2xLLNOmpKcMZtVC7XwGNHMKhm/MI8uUwIj8NqHLN7ktctoRMZufmmIaaBCkXKd3bTlvPPpGS99MW3etpmmpqpOKV/e5gfOOz+23XsOb2xaBEkeiRxnhDfAElOjy0kdok4OB3lukuuiDnyO3FQnXmjP1d2plS2cZODWPcNRrF7KTXE1On5TcJtGQAVqOKCyLsEBlQRVMwjYVSFrtxvxIWkZiPAgLds8IKkWjC3kDaNhbNCFLBjIRmd4CPzH8Equ8dPpoqTvpmN62Zitw4UBKqTm4oHADDrbJ7TpVBw4eGLZBGW2n9FDliCLgze+k9xRKvmv4pwtPMH4xBk0u+o4r3fIebqcJ61XJ16xNiLqBvaTCjycpdKOvIPqKIcBiIUEuhLs9i+I6fAuqExKfk8XIs3x0UP33Ed5LBb3MOOigyAhBDOaRyCT4UCqvYPKHV0cvJTpwV/eRb/+3k109NCwCnbgZ+ePlGXpQJFF7mY70FnbnI4QrJltVirklkrUO2sWnfOcy+jZV11Bua5Oyk9V1hXL/r98aFtKv6OqCQpj3OSC4WispIW6m/a4rMGRk5tq57rmRhuD5znpRCad9gJq16oWTjJwK5y5uOZySgVusJMb8xwZDJohcCSowqPARu0cF265scFjwOnKeYKgx7na+MdMuJsWj9TYbB4wss1HbIqt97MIMDZbaeuE16T4+uDK2OL6uC5Kuhwd5IR6m29EVRUomQDJfkQYJ+ODxfhykeZrh9hQDlImXJx4jO7kci/57Yd6H96i1xYeU+BTNb6TeiVfc6/CdZdPTz343AnFEKqa2E8GoM8kOTjC1yMmC768Z9OeRTbHLomRAeiEApm1wjMpkbmC+XJP+3YPUWGSC5NZIQQuXPkSUDAFLOMdV+2dNDpeoB/d8C36pxe8gV5+8Svpun/+AJtd6hmYrfM1IQmwdJlh4GRvS/vFdXg7UGjT+jBYs8tJ8H5yiuf7FZ/mb9hIz331K2j99lP4GuGtKEyW/uX6rd7zOHNjuJkKl8PR4XTAPmk2Aq3k+vQyDSak2Bw4ibSbyGX4spXa9dLWu6xORnBLnLmoHOnYFpCzDjcjZkyIA32rwndXlSI+6tnYC79w9ZJYqNmwJ8wIqIFOHadQnI/Lx2mTgbaZn5EtHojrIYQ+cZKABANzNMAxgYqhRjpD5nFc+GJQWxexKwof4RlfMwsFm/G384WPEJWM1+OobVmPBi1bFW+x8t21lSB4IeqjhScGywrJ57lO8KqES+04r9LetK0OMMSMRiXqiHDyAI/yEjy24SsSR8e4H1TVzWPYN01q89ru841oji/rKMPUCz6EXCpyTLJ/kB1YmdCP9UAItNIcVOXa6Vff+in93cveRP/2jv+k2+7bR0952ln0N5/4d9r6nIsx4HJ5PNZKHuYlQNM8bObXfaZMm8cjQSOHZB4TIr/Wiaz1chljQtBnSF7RyPteZX6yRLlsJ539nGfTRc9/FnX39i0fH6v+2/vW05XsVAcnn+ahofroXrvCVYfACvVdB9dNJTNtWR5vnL50a9bqZARa4IxF4DjnOOTMn34wVLNVuCiatVW4yCdSak0VBhD0PcxWSWufwcDeYSwDY3iQ8Eyih07zoR/YBjbTp0Wv5Ygfw2wDMDYl1GQhzmAPzghEJDW+omNGb8j4GApl42LI2BDciM4KeLRdeJNfE/KYMhVvgjvkr/c3FO5HSPV5sI7Hc6iTqs7On7+za4nURwu/V3zy9OQpfI3946TrLJFfABpwmwjbpBKjMMqYMaK2hRMcEqeAuMFOTgWUx00BBzXSJ8Ci7sCzoPqJlrUuhaDM5dtX+LIs3/lk28GH9nA/YAaLw2UmCJcKtvX20a1f+Q79579/mPbvP0RtrL3ieU+jF13zJ9Q3u49o6CgXxErZKZMPPA/C4c7GCJGd2Qb4Rj7xvFIu9hrE0MeliHdAiHkEeKBihbxClZZvPZWe9ZIraf2m5YvHJ+jt71hOV7BXBEE6qHJAPxqWfTxo4OqmO7gqsJ9R8DXN81Lt7Wx0hrKtwOpkRP1ZnyHYSTsTfPd1KrfXXhkIG4GNePxXLatBwQCDTDqXoGQGHVD9GhCzVk3LmWGQ8UDvKxLhmUSvlWYMifhpxtgMr13EF7zI2maAccjYDC+weEltGQwXIv5aqcY0BDksaL0hycj+ZoA3g7sQzLYO/0JepxbJdrR/GBQZHTvYZTNb8zU67RumzISyJv6/KpOl4/olUQuPHT59KvXzle2PuPOeI5+q4RPRENCr89QcTYw6q8WcmJCnZEwyccM0POrLrC2OyfQBtGWRNdkyj4qU5ZtQpZD/EkvtfeBByuMDzPK5Gb0RLGYvlek7X/8RjR0+Kq80v/jinXTJH7+U2tpyRGMTKuiRwAdl6nx4UiAi9PqSI7z2wY6bYMkmuTyZvEiNDbwmHEyVCZ3X/MS3jmDnMkp8xzQ+RZ19s+kpl19OFz3j7MVs+sd/XkzRNVf9Hb4TuBOSF9t+hHBS7by7OIYoHCDV2YUbhoxDbbx3j2IrLcxE1J/1GYJzzr11Ke/dUtzAoLM3Au6u8N2/Ko++6GMCTtNZT2asTB+XWWMMPCcQcMwYD5CGZMsWL35axvhR5xeXj9emefyBbNKmxBuvyRyo2DYmGd/Aw88ijF9xnSI1mxTRcX7i8dGsjzKBmoyfkUd+mPUCaV8mmflqQHi0KI8XeVtGh2tKterMqVa883mbrYHv94hyMvUSPmPPxeCE9iJAavg40KYMaVUEUBqKIVRP4zOTgXFP3mnFSCRcmiwElM+r7wCG/YXJ8KGsdbgxxTorxD7GlkoR7bnvPsrjZ7LyKFAPolhbNT5JExxc4TnZ8jl9dPYrrqCOef3qo81mwJXgh/0bpkzyKFDz05EpTx4PMoWPEKFj4v2XYMoQOr7wfBCIWtSbghWZ9QPgpwqUdJK05bwL6Pkvfd7ybNb5x7cvpUu5NIEztsfnCplUA8wjgR4u0tmGvwzEufHSuS4exxwqtWasTkaghc5IBE6wxaWgf7qBDm8QrpR5AJERAQOFfgTItwEYIWTQ4cEGs1Un6qVRBkCkhrQMRHiQFgwvqSUDhg/1cRl/bJ5Jq0Kb6IxNp3Gd4nVgBJnHqJBs2fJvqBfZCq54XLRtJpAK8xgemxcb3sDOqZXHEHRhXsiSYuYKxMO5Q06l6qy5+QM967m4Fn4P+MgZ3gVc9VcnHKcH10dAzqVia0KoiIH1cp61WIcmeSPqJj4zERjWEp4a3ORpG/OjUw63bczQ80FwW5YgS4idmKR+LMqleYxkg8hc+VhGdfjgQSqOc/iEoiVYAsOUzXIg59EIS09/+eW0bNUSDlSm4KR8TEAEXgIjrUNeEzABwmOHoVfmMH9IkD0Kkgkqc2cssirAu7XM+6HiB2JIOjJ4TsELQa8JwVe+SE6+TMtWr6MXvvzFq/tntf/j21fQTin3gR4/8MsT0gawDyFs/jjA+eVxIPYljkS6i/cCk3U5kVs4qcBNdWbCd9y1fD2cKPtBw0WEaO9YW4ULrayt4raLNVWZnCcLOdGWMciEN0qRDnKCgY/F7psyZjTggbif5FVJaKvjNWP4ZjZhQ8ayGYIof+p1SJWgZYsa6UywU6efjmx/OwDDP1Oe8bFkjLVGF47DrMT46zrB3KDsnoPdb+Hxxce3Ux93/D9IurRF1lXxObERExsoLOB8qqQxmhgj6qaZZxbM0zrhufImCj5e5yT7L8djDooZO8ACwCNvim9I9TDKN6MJGh3i8XVI/zDOBEq4Q+npps72HC1i9ay1K/EzQlm/JHZDEkRZhOBKAiwmwAROIS8RIQvQaT+4wpbK0OF999O3PvoP9KV3/xXdcdM3qRzw9lgvOw8KOzB43YGxr5UKBZUyBWVOZQpa683sFr5nNVWkWQsX0/Nf8uINS5fN/9cPbEmtc664olqtJgpS3qMBZ/eyeLl6fTleKt1edTgm9mWZWgsnGXTrnnlw/OBmJ6CfuY4zhT7ZCH7ZJzzuEaAPZjmoSiCoUjr0T0yP45Fhw7uGEwTYcyH+05Rn4qGi3haTZQyy9XFZ8+FYFbMBIY8UjEl5B8RmE3RcWDhzZXQWjzFO+dXIjI810jNJnMc8rrPziU/MJnbm5dGh5Nd6Y7dTQ5ZcLuMVHs5slo7/cxgtPGL4buJl3NefwS1FaxhgLbJFQZ3CgtZLO1OaemifuEOoamKfKZAxjm8g7THP5RvL0UnVV6R/cCq8IRYkwEKK9s5pFq9t4LywexzQFLn9jxw4pDKaBeyIdtjhtJ2n0VkX7KCO7nYVnEggxHZDEohZJLNZTDKDxQFUGGhpvSGxM8llSfN8LIf3PUi7791F48Oj9ItvfYFu/c5/sz/vOB5T8u4JsJ9CckB8XHxtwGdl1uwgWrGVglSOgpIJrmKUL1BnT5/zjMuv3LBkyZK3vIFoTiKRGvNRMdOCjyGCmMx15abxy8D6Yhw32Z5MksfBVdtMbVstPHKgBc9IFNO5H3F/ncc0u1HzlkXrfFtrBpRU2pXHgPG2LQvXMVVulQGXUsXjG61EXdeYycAhSF0w8XAQ8qJnEj5mEz2gbTZvbMLHbAbGBlUjvwjZei7cDOqiZt4ER9iwHv+ElK1GGOvC/Fpn+Kouw/Y/fqrlRVmAmsnEhQkU9cfNbcLjIbziLL/l+rmtKfvHER8/M3EGn4crE47TLeefT4bq27oBGRgVk8Uq1CkssE7aJUiJ9TAGy2irwt0BzRCgjjBjZSOB91oVAyqWuE2jnaM+LTL9T3jOH3CFZ1JYSKjHU+4SuDDsfeABKmCmB29SFw0bRsZo2wVn00UveR71dHXy3QcHVvIMku0g+El0Z8l2wGR4O5AK8+lU9JjBQt/0aOHaLbRq4wYpNpkM6IHf3kj3/PrHRF097MLKsNPyvuOY0ICcJDmL1pN75jPJOfWp5CzbSH5+ku36rinMo6lYpFw6kTnvkqed+6I/POtiKgQlChz8xrIG7M7DgkterouL5/IFVgFOos1xPa/qth4FnoxAS56R8CpTm3kAW9potgprptRCZRj5Tov7fTKrHvuZQMtAbpAaHOVUOUVjhQxV5Z0nJxakm+rDBI9DBgkPJWRtA2PGG9FZvLEJz2jqh5QZw9t5AKly6DiD2IysU4wrkl8TfjVo7IakQIuP25CibOGRsCLyuA+8vR342DJ4LfNfqvD1YvSoT0cGqzQ64lM+DwNHUfzPHAdI1vH5Qd/keGELcrbw2OPtZ1JHJXBeyrHtNrzj14Y6f8cIsiw29IgIMWibagtN0CR/qG5i/72D9wE/1ouMezwsOpi1mvK5DWO9FeuYVF1a/UjziEOSPAwmmDCioiwEa4MP7aICBxy4uxADBlK+20i352jJprXUjl8CYjE4ghtDMmBjTLVkpJCFZ9YEUXaeCA93pOxTLlHn3BW05uynU2cPB3K8r4WpKXrgjtuoPHZY3qklfjimMFBiAY8AJ44STY4R5ceJjh7mYrlM3C2FfpY/0rJP6XRm3rYzTntZcfiBZexeUPv7SMHBahpvVahH4HpZL5XFyvb0HVfghVstnExAD5iRSFacjdxj+uzxwgAdv8IjMGYf8NbgVBqPABFVaQcbpsNawGBT9T2aKqVpoogX3z6q3vOEAIeK8QD1A16oGd/IxsRDSWObzTPZfpE8IOYB8IqxbDGybfJKBj4AE/CYMU5kK0gKxz6j54C6Zuc2wIEPbkClXK3HTsIvzGt4thuC/9hohe67Z4oevLdEd92ep3t+N8U6NvBAbfzwpIPL7OKga50cXwuPOWaVk891/eASPHDCeVENTEwRyDnmPyqIsBymE41g2W2oMpuaa3ljDqG6if33BfSjJH5lERvC8AmvSY6JMOGEPiH9xxDvq52iv+BCkMQkEQOHkuJL/cGHdlNhMs9Nn8+MmZXCWCkDD1iWQ8I4a8uWLgykQCgHepDmUWY4e2X0mmDj4G7Bmm20+oyn0xTvDtavjx56gB6451dEPX04WLV/gD6ZDu6c7vsNlf/rOip/6UMU3H8HF8/HYf9aUDo5y7oOkJcvJ55Die1eYfTP2MaFWMAxP1x4KfKSWS3U4Lqul8h2t3GVJPsWtQKrkw3ckmcmAs9Z4lDQ0bAtoy9wB/H5VgsL1uURYJNWb/pwHND5gceDT5YK5ZS60ToBgaPGWGKgx5Uar2UhY2AI28AW8paMP6HK0htZq8JthTqkYHRq88bHkGFCHZ/jcPCfhpQzLraaRdvAIAmYMpgNy9J2rL3LZpN83hPcjvAB/ASN8g3uA/cW6MihKuu90JfzdTmlyipVaAuPJT5+Ki3is3eF5zgL47NVcuKaQM593AGipYqJDRQWWG/aUFM0MYZqMNMW8PhAZpoajF/42sR4QT36xn7J8el9rOOZTXGA5nJkgXaf5DH18L5JKsov/iyYATVOcnOqSRL8weUFsqbQblIk2HkTUIGY19lCPwRBXprmrzmFFixbLMFifnKKA7/72Zftbe1E6Qw6NfsDOBo28R1VcvIoJadGycVdlwRRIH3gqBeBlpHgZp1L9ILgXBof7lVvcX+kUGUmsubTNthADcm2ni6O/7wC76ZWtXCS4NG0mscV3L3ncBPPxtqi9DM8nsFMBdbH4CWg6q3qDwPaHUmp6tFoPkMFWW8V39iJAey1GRxtHpBUC7bNUNwW8jFSf7Rs85rRKh631E+9Qx1SbZRtgzcpBjYza6V1IW/8IYtfjTeEMRKPMdR4yW2C/YW03pSJ3zeENhDsaD/8D7+iQkPg64n8mrRUdGj/nhKNjnBwxXfQeHIQBE4mcNz5vBctPMYoO4kruR+fhfNi2gwohFFElArq/DYwxlQxawOFBbbFskfRxBhRN838+ADvseKmWwesL53iIKRSUesHpb9xKv1Hy4YPOKrFV4ExJsKU4EIn8GmbI3ixAmtkRggbAcHLkEYYGFk2kS1/SfAHs1GWLdSDR8p6sYNlHlQoUt+cJbRo3el4OijmqaPDVDy8j6ijiyiXUx+FxnQWjDgIKQ/bYMJBqoGCZRywOGheJfoPAyODT87EIR4Q8MoJlNEIxt8gLjNY5eFxYLi9GrxUWxdmyDLdpN8f0cLJgmYt5omHQ908WLjx5oi+pmZwA0pxUIUp7wZtdlq4XKrn+XhXlvTBQjVFo4UclYMTazG7DVSBDJCN+EdqAx+Xj2HDBbJSdahQdiWFzgzgEExQFOYXwowTKK5XJGXqNG6T4jnFeImLQ/h4EW1EkzwibEB4jIKASvYLxPnkW2kFosH9JcJ3A2W/fXLLftD/9Wt6G3xVtYVHig9uTm7hoOqylEtdOIcC+3xoMYRRRJQsslwLsCyjJdZZ6xQWtN7sQ0Non7hDqGpifzzg4eFVs5tLLGTHJ7/QL3hfTN+TPglZE+ofH3Q2ARpuWuE2snuvvK5A/TIQgUqcOIM8tkNGlkGis32MDj6WLeIL0cgWyZorTtGR0znqnL+I2rsxw8yB1cQwHT68lyjbhl8vqZkrrLnCG04RjEUAGRthoE/j4ACkGATExH9wUwiet4nHicHQHvbn4xeYTA8PeAN7PC/aq5Ns6+Ihy5s6SvVvEW3hhEa89c0gODn5blUDSKNkG2YbHsmHldGPEo5PCR22oYR8iYOrfI4q/gyukmMARxMOlsxjsDSDpowlMX46W8gfwyY8E3jY8N2xhIs34Qc0XsRsYIJ91Tmy/cwALzrm1c1kLTAyN5c6sJFfV9t6mZHSPFJQOHvFBcsMlpEbkd6u+pUh85DD/eLAcCqgsREWeICFzvGdDj+R6pEDaeExgZf0X8B1fgq+NIK6l8ZhQ+vCc1NTxQSF0I//1AItnVgUE2NCDKyrldvYpVF+WxXuCuhxAIZJ8/b1ODA+Frh+Vd/QAZZOpd1rAo/hMMH+crOBvEyDDz2oFrBHAiu2RIgdI3qLhzGii/vGCbaYHUESUt7Hts4+6uqdJ/tbLozR6NHDeG6pKgDBVTanHwvqYM/kb0rGL7ZdCeiYClMUjB5SuuOGfaIDcjMdvL+8wzE4yVRXtcoxcYqSnIM31sLJgofTWn6v4E7edN8waGJdlYfZKq17OOChhQeQKqW8Cpel2jPSyWKaxgo5vuie2G0cdWJfCEL5YdiAhn5Gtnkjc8rjtaRJPoHt6SqVqy7tOZqmqZInA3aYbxpSC9uZ12TWmNo6DLLQhXr2wYalDPCiVxcRxSsyPMrEDyBAYT7FMhwqlR0aH4ezmhENKtSerFRbgdVjhA+eljmHL1wXcRfOqDpXdW/Ogz4RURg9fDQrsPQ2VFmxIAswolZFxIjQAKyXcrVYB5M35hCqm9gfHQJKcUU2K9TnIKGM2WM0Z3appapuTIpgK2UeB7IdscWRfXuohF9wIFABwgDEIhUtRXVGbwcttk+cD2X4g6AyOq1nJNM5SuH9VHwM1UqRpqbGddDHdgRJWGcFAm8HUJiKE2I9UikP5ZrtaJ0EVLBB5jEL9vEhouKU8nu44Hr00ngHaH1eJ5HuoqrrcFSFX1C1cBIBLeiEA9o3Fq1jDcEjAYIoBFUprywDCqD6jEMTxYwEV406wokEHJWQOjxBhAfxH0k1bzBeTNIoB5l41xeG2Xg+A+H5D1Ihm2dKcCTV11amtnRA9x9O0/6xNA/e+HyGcpByrTSqw2Bfk0VnWPBxgh4XDBDziKdq9lpZ0ANYY1Uq4mKiz7O2S2YGAq/ClC+Bly4z47l+K7B6bOA6fvly8p2NWP+mTp7oQ4gY00WgbXVZ6xQKph3UGacTG7iHYL2UqcWGaGKEWkwh8+iBz9A0BQIrTszhq7rQvA6ylD6Q1y4ogQOCJNHBXXjlQonL4GBFeq5NGhKYaFIKRTqpySB9yQn9bT1I6ySw4VRucmHXCQdGjnwzkPsogqtinhkO/GTmCQ6cT4Iq5sNgCoSAivMJgYcPtmEIeZlkIxax7FT5OnF0n5abAHXYDPK9QN5eDG4iiUeBTuC2HgWebOAWdeIB7Rt9RzrbIwR+/ZJOVCiZ8CN9AoHEeDFLI3kVXD2KTcwI4NhkIG3EM6k/WuY/SDPJqjzCu3+ogx4c7qRDkzmaKKWozCOAdhdIHs3YvEkQxOAuuK+tRPO6q7RvNEn3DmVpslJbYCqDOvw1b0gVqO6kQ70JnGwflmXWCjqowJsZK+2nZrx0gKQJv8YuFVUTknxM+CPlguW0XOHACp9NYv+qT6myH7QCq8cA/3GKt9MJnJ18vUvo6laICEqU82GTDUtfZ44INajzG/M2olbFrA0UFliPMpuZp8sbqqfxOR5g+2n5XVnzQqq4CUWX0/3C7h9CLKMfpTDZo7omxyAODQ9OUSnPwYuZ+TEBhyHpQYaQaL1taySH/vijL0PCa7vxkRkkzUvKkAPQMIGRqLRPGFxpMoGUTWYWKzwuEOflRCDlgNgXKIwT4b1Y8Hu4cBLkpupfuUBOKpdIBgmOehsYWziR8Qhaye8HgYPLodWBNNCn8MkG+bDyowBKziS4RSdKkX4KYEZrQoKrNg4OeFuPblOcX+Z9hAenPpBaKxQ25fP4AFs2x1jHg/iPzXuuT/O6piQgKlY8Ghxvo10cYD2EIGsiR2PFlOgFvNPIhz92GYYH8AtOlLW4t0IjUwm6+1COhibTbOe6ha92NqnhQ8I/o0d5SHFhsC8ORmaCExJ5VChBldKH60q47kscMBWL+Ig9HwCcUQYnkmrC4nW83V/lDxJB1Ue03cKjBF/jn8etfYOsk9O6EFDElEYl6pgthNaHfkBEqMGc38ZGnTLARjwauIdgm5SrxTrA0MAYUTfxORZw84FXJTQbp6Au8o1Eqt0T37DfSLtmoyWjV8vQyjICK7ysvDI0qjpSXVDBjmEAgkw2ITF6EUK14iFosvPH9eGMFRMHSZVqmcrFCSXyjiaxpsrT03USLPERyONAjjTNbJV5PIjHmSFZM1fGT4IslkFyaQRh2xinuN5GBnWFAagwzU4LdnI5sErUP+0L+O4i2dbWHlQ4sDquslo4UYCWMyPh+86UPCZoADwCfCSL1uPALwNz6SIPSrW1VgZVlvFm9qNTOari8dUj2BzymBeRjhbaaHiKaRLUzoFFu6RYMD9RyvLAlwy3Y4KwxxIoUQISzctAyqTH1Toef/rb8zTAAVY2hQcJDk3yPh7gIGv30U7aM9YuAdc4B1kVHXxKGbqcCM9U5pM5q61IczvLlC97dN+RHO0dzVKZ6wcOsm9IOYMQ8zj/GMcgRxaZQzYBk8mDMByyTfDV/oZk5op15WJA+TwreMf5r+jAmDyyPyxXfbxMlrdd5cCq4uDnPS08CnzwlMQ5HAKcneIujCrHuTd1LrIBBEMWRMV/QHGbnSditvQ2VDloDzGjEbUqYo3Z6sB6KVex9TCGmDGibmA/FrDGyiyDaoQKdyYvl6REJhn2Aek/mgyPNMXjqxruHMLv4QqDB7EgUQUfMkAhtQIPQ0YPn1hgEupMfttfoHm4iQ8YqDUP4iBoavwoTQwfUPFSqp06uvq5k/K+iT98OGDCYnb8MhCvXpAASpMJsMLHgTq1Z7XMvhqS7at9DLDOCrNWkWtP/EQZ2dJzfjfJsZNpGDU46Y6+Tt771hqrkwyqxcxAOI4/iXZoN2ED6UOPAVA+Zq060gXuKzyiWMAmZOaqlJGAqFRN8HajvWI6lKseDU200aHxdjoy2UFH822ydmu8qAIplDvGPGbFhtl+ZLKTqV38CpUkb+vxeQwpfZsJRytHgz/QWbyxYQDuSBVofucEdWULcvwY0Kq8ZwioDk5kafdIu9Ah5os+6ggF6fKQojwtIEAZ6ChSd7bCA7YngdVDRzmf+Waj9kMe8DKbJQrNs0EWo0PWfrgQGD8EYjBLynpcKGAw+2D2A+um8gVfgjOB9oHZbBuVADvfILPMoa4qD5YWHgW4Tz3XD5y1ZX1uIjXKvJwHkFYJINikISL/Cc+ZDa0zZRmKCjWocqYPsixWKCrEoPX29utgDDFjqG5ibwRc+zNp6RVKEQMs+UKFNp+/k5sz39DITzHVNqRfoH2DZyHJHQr+HA5IacMHBrnPsH+4zkoDrAlAhLQOfwxv9KFOBEsPHsEMUgiaxx/z5nUQZqCqJRrb+xCNDE1JllSuh3pnLcIze+UrZTOZWacwYGJnIZvXFH8kaOtBJuBj3uVKkl8IYnCpA2rKgi0yX3sUaBn4hjSZ6ewIShxY/a066hZODqDlzEg4vjPCg1z0I5iPAxAstHFg1ZbJx7uGHgMcmuIgaGiinQrldDguTAcEZBUOrNA/U4kqB28VtZ7Lw6MnvHwAKVc+BjBO0U3LHJTkufyxfI631SkBWb6MKe7Hvr/hOGXAB9lyAxsG3aRXoTkdEzTQPkmeowZkdSOJXxt5HDCmaf94G91/pIMeGumg8VKa8/HB6zKE+A+OM+VVqTfLIwmnGL4PTWbowaM5PlZZJCJ+ks+QHvCjFKhACQVid+ADAs96yc8y7OHMliYESVi0np/ireuyauWyHS5ImRDaip03Bh2yt/DI8ZFTkqdwszmLz3RKV7FQyIigwbw5J3FTvUKr+A8obgv9YdeswNLbUOVMH2QBEWvMFoHWS7lKUw/tE3cI1U3sBtjXjHyBojEwzhwaLNLW5zyPehbNk1gEj+hln9A3TMokr6FhhdQB5x3ev59KeCsnAhNTmCEZn0CA5utsMV0j3pYb+eQ66PC+++i+X35XJqTwGLm9d4D6F63SiyWtPBiczAyUmZUyj/+QGjn00WQCKwnKOOViwjLlpaasK+fV9wcl6IqhybmBwZEZq+gIwkU4XqatA/NZP2BRq1s4CTBzT6bjHuXmXJTG/TgCA4rLDb4jNSWzM5AboVhJyuM7/GpQ9bjmQLCWSZWpKztJfW0T1N8+RgMdozS38yinI9TfNk5tqTwHLCUuqUrVSpnKPHCpgZyDsgBBVoYOc4CFmSxsG0HIY10V2Bo2KanFA7aMIAZrDHpzBVrYM8GBaFkZGWbcQbiIWb2j+QwHWO30wDAPhFNZKlUSXAacUAYGxIA6MlVKuXqQ4cxDUyl6YChHk6WkNEgpmf/oTaj9AK9T7I9Rgjf2kPQFQgiycWcZQRZey1Pk4Arr9JSPcdJ+WsTdO27UESjDD4N5C48clYCezclaqUZd3zYroqUPoXXmvITQ+qhSiw30Aq2vM9cpFFR7aGC0VHXWOoUF1tcdRxxN8ofqRnaWM/JAKW5QwNKJMY4HqtyId77w+azopErZ53atAyjpB6p/JLlPyoWBZQ4naGRwkMcnjsQkmMAoZMhiJfiw9EhlcNC8QOvMZUd4A9YZOSxLJxkOSgpj9NAvfkAHd+2Rp3ypdIJmLVtB1DOHD8p6FCjb4LKwr4bMo0CRdaBlP/4zgZSZ5ZK7RpbDfYKsyOGKCsYPqcoCJGlc5zYce42VycplOIlMJ9d5tuOAOeAWTgag9cxIcHhxhJP876O1JfhOJp0MKJcclceCaPim3xigX1V8j45OtckvBn2uOulzTWCvk1K8mq3Ceq62dFECrrmd47RhaYaecvZG6slh3c8YTU1NUKWCNV/YDZemSik6PN5JI7zdSqDfqxIDZo4eKbBn9hihtlsj9Qd7j+PH7F5A52wZoGULumS7Ji/2INwNHpTwK0Ksw7qXA6y9o22y4L3E+48gK5v2uL65/uDK5PFANsL2B4dzNM75YDHbrts3m0SPC4NxUHoVeEVJfBiVcsB1jNco8ACpdWKXfzU/QMriMVsCMuVgWVt4OPjoalrC9XkWX7ba5fwYxGo0FJvVNOthqjPHFKFPnaOGdgj9DJr4q3ZR5x0R66wN3EOwHmU2MwuaGEO1Zce737JZ7k2cNiuzyG158sgQrbjqJZSdM4dKJc6Hjs0ZJLiSHVK50SdlXOErxNDBg1SEM4KPCEwPBtmslgXMhzpNuMNSSk50KoDN6Jngls7KPtz54y/THT/9ErV3EBXyHE/NW0urTzmfD2hC3CWfIVMOZp/wIUXzeE9mqcAjRQCl9RJUgec8ElSBVDFhWSKzDyMoTBKVeCeUwzRQdQm4Cb3GSlDTO166s+JQojONo2zhZMHMPZmOd4ibH1rv4wq8VXj5woV07inbKeP5TMPUmc1LEBT2AwvVwOUgIUtDEx1UKCdr/e8RoFopcb+u0Cv++A/o79/yR/SC55xLp6yZRSlnnPJTR6lULso++HzfiPVYhzjAmpTHbLXZKwRh4xPjVOTjMG/3lfVZMsAcH3CY9rFGeBD/MSoMsAf2PkC9bQ6PQ5gxCqjK20WKAcjeLjjMYh2azOpXN7TR4akcDU84VMCLOS1gfBsrJmnXUaw9S6jHdDAgBWOlYgOPw1VBT22fWTZ330Lg9eNCPAbEK3nyHFhJDdpVhPy6EJUgaHSoyoGYLocPM+Cou4VHgkrWfTrX6HqrmmsQpWKBUIzpQ2h9namBv6ga6ENofcSlib+0A9HHjDH/mFjnHgHbpFwt1gGGBsZQbdnTHERgwqVZz0cfyBfK7Jimp1x9GQWJdqqUMGulbKbvyMftdSdD0aOHj/BNH96+roORhsBW9ZYlsWSkhhVwGaEPEtiNA1JNuTYqU4Vu/97n6Nf/9zmJefBoP9PRSavO3EnZ+StVlIV9kuw6HxwlUNIB1DGJfSW4Yt7MXpmyZL8MIeGRAydsYojzaV0IfSJMakQA5Ta43AZeppPrPNnWK5ODLZwkmLEn87xF2V6+rl3MbX6WGsweeyAIyOfzNH/WLLpw53k0e/YcOjy4nyYnhyidSvCVFIRgQWdgKNaRX7PJInOWElg7pX7j9LCAQGhyYoIW982mBRs209pVq+j0zeto0ZK51J3yaXx0kEZGRrk/Jrj8BAcQnnx6B8FdigOydDpBT9l5EfV09vCAU6UJvnsbG5/gO1EEZNgnj0kFO8cTaIXDguUqOvv4uZxqtUJjo8Py9vqkF1A7D4Cul6CR0XGqlCs8VmF/1SCCrGrTCKbYp5CkMSZ8OgiBCxxM8XI+ygkqVVzK8fEnzeNCq2rlIsSEPNIuDDHCY4SP4pSfZvAy0MlJrtfJKvvy/ll+IaDQhEeF2ZxL2QyOmYY51v7y535RuFv8WjhufO50yuYr3l965GyX2SpzwmNoqI4pm2RV0MY6nwaZQlWzAh9GWYBp43WIqSJik7IEbJvOLIg54NUhY3g9QoUNDep5YtynHRedS/2LFtPAps1029e+QZOHh7m/1hzNWIvzVOQgBi/S9TjQ2vbMi6mLx0e1UJz9kUXSGAlsHUT5U+OR2rIw6HBiwIHId/8mxw/Rr7/yn3T7d77AO1LgMYX3y8nQhvOfTet3Ph9RImfjMUKy8R+dXabhMNWMnwpDiYyyXU5RNtKQN7L2E4JOFSUQXlcMC5hP9/mm2OmcrXUMs+9wFlbLJvHLVBp5yIgKyBNUy1MH7/pZmxvc9o6f0eO+priF3w9mbGB15oo0Piv6LG7j8x/PwEpmWvj/goULaf2mLbRi3gK+iyvSgcFdHDBVOGBI8liCx36RLiEdBAu0EVzhsy0JDjCwOP3h7Kpsn6/YR0eP0rYzziH/yBC5qRwHWdtp87bTaN26lTSn3aNDB+6jiYkRDkYS5Mj+pHjQ46ApKNHa1SvpGVe+jFauWkfr12yi1StWU29vH98beTQ+PkbDR8c50CrIzBa2h4AnfixxiFW7hJ6akePj/Ek+O7lkldqSJerIVWn7xtV07umn8SDt0u49+2h8Ykp4e3tI5Ji5MNRdf3tZFrHjHTsyC8c2jGn5ssuBqyufxAmDKw2UJKVJWWB0yjuGn5QDcqHQJ0K7SJCEd1eNjVVl3MXwqP8rH+1oykSzQFCazbrUxsFV1fcPse3zHFg9pDxaOF48tc97Gtf3SzzH6dOnRUHXtQ1T/w1h2UK2iX/DchroRNWkDFtf59KorFAXM04vNiwrBNumM9tGtPGpPGbhUcu2gf/zzk1MVOm0i3bS7GXLyenpIXdsiO75xZ0ctBQJj/5soP0XOEDDxLLLl/vTnnYedfMYKVNGAvgbsoBKiFS+5iUxevjoVHjeiMmDNJOlg/fcRD/7zL/RQ7f9nMdWTDnzpv0UrT/vUtp88UtkfAsXrceBDi5fUOd8sgn+Y4ImyDhWEPRCJpjSPgLUYS2Jylw+B3ROpp3vqvXaKXs/Ql6nkKscWA0/YDQaspatnD9y583ZVHDL239KfEAtnAyYsYHVs1d0l/LV0rP5Lmx52LYfBzjckaamJqmvt5eWLV1K7V6C1q5aS/PnDtCRIwdoauKQBBHlaoIHGwQJOiNDsZi9SnBwoGaS0gm8jOD49hiDHZ67j46N0rJ5i6h3YAHfmOV5PPDJ65hN3QOLaPWpp9G2M8+igY4EHT74O76LG5W1VtUgRZNFl+67727atnEtzVm4nPo6Omn+gsUcZG2gjafsoB1nnUfnnHYmLVm8jLowq8V3cJOTE/LYsFhUwRZmutSzf73GQqAef4WHYQ46OioosC7wS3R0aB95wSQ982lPocue9TSa199NR4aGaejoCAc06kYMxyvEPNZaZbwyze2Yonm9KUqm22l0vMhBY5XchMfBlSfjY1uqyoO+eiQhmzf7ECoYzGNMLBYCmsBsFP+Tr/3zQZgACj6TU5jV4wERzgzJbspgWKwAbrksB1cZvsD4tC9Rok9/7tbCIW1u4TjxrDmJP+VTcSFqVJqUruiwvuMVr2H3tQhi+mnLYV3DYhooRdXQmaH1deYm/mrfGxgt1fGWJdC2aV3YiEfdkxxcoeUbgAONj1dp21POpjmrV3GwVKb5a9fRr77+v5QfHlU3IzoL+j7YIt/cYF1lwDHK9qeeQ70rlrERQYWcRQtmC7oAIHLytE0So9eyAIwuM9tOhx78Nf3sv97PwdU9fGPDkQcfUzLXRac++2radPFLyeX9kl+g2MEggjMAicxYIQDEgWA7TCaQkgDLpIZg0zyzIcxxSsJ/TCo81zAWxLd1KZXkM5lRnk4l4bRaahBYSVa/OLTr1vyh0s+uu41aSw1OEszYwOrbD0yWz1mSuTAInI3c7uPt8TEDps8n81PU39lF65csI79ckY0NzJ1PG9dtoGzSo6GhvRzsjKteQPpXbgyzU0gx44Jf7xXKCQkE8Kmc49lpBBoIbg4fOUSnnXEu5vF5H0ocXOBdVgm8doL7bj8tP/VMOveCp1Fn2qexI/dTfmqMCiWHxvMO3f/AfXTBuWeSw3dpFR5wUF0pHiiyXEZHOwdbC5fSmo1b6bSzLqDzdj6Nzth2Oq1ZtZ4WLlxCHR1dlEqneZ8ROGIQq8r+4DFlhctD6vMgBZ3S13ghyBwMIVg7OHiQbvnFzyjn+XTOzrPpGU87l07ftFoWqo+OTXJgk2e/EpeLR3EISF3qzpYp7YzRWVtW0+Z1a+nIyDgdHhqROs7j/Vbs155Saz7s8cuuewNcHApFn8Yn2N9zKYmPdHM+l+sCsd0Y6/HLPpRpECnPSrExLIvAjBUCq3LVv7/oe5/84q35Mbi0cHz40FZaUa04f5TynEVc9RqmosNEISLUYJ2uKCz9tOVouWExMWUoNnRmNCqrmS9D7XsDB0tVZ52mPNiamdHvyxxPjE2GPaUGFifHqrT1vB00d90aCaxoYIAqPO7cf/PveJzhMUc/EsRfxBqFqiqvVA1oy5nbaWDdajZy8CGRFzso9xgspfjYToa30tCs+VSaRvc/QA/e+lOaGBujZDZNy7aeTme98M9o0ZYLyMlzQFXhzhzmY9g8gODP/OoEkH1A+SBRqBQHafQSXEFG3VkkwRUIMDJy8XjEQafT0S9yWK4AZelUEk6rxYaBFduC0tE9vx2amvzJ9b+mKa1t4QTHjA2sgJ2LU9u4H5/CF8LH7c20uMhi5ibJQciiefOps6ubquWyPKJLcydfsWoNbVy1mvtTmQoTg/LLPfxk2XHx3iXMOKl+Y1DV66DUe6ywzgm/BtTGBsD2MVM0NjZC7ZksLVy3CVMrHKhxvkyH6tO4++KBMJFuoxXbz6azTj+HEqkKFY/upZHRYdpzYIxKhRJt2LqJkhxQOBm+i0qkuAwEfIEERwHWRpSK5PJxZTM5mjUwl5Ys52PbehqdtoPL5HLP3HEOncZB14YNm2nVynW0fPkqDr6W0pw582j27LnU1zeL+nr6qb9/jlBv7ywamD2P5s1bSMuWr6QNazfR1s2n0pwBrkfeV493oLurnbacvp0uufhCWrt2lYzLWAhb4CDr6MgE71uJsl6ZHnzwXtqwYiE97xlP5XpP0p69gzQ6UaApDq5SHJi1pauE1xVKfaNOuE5NtaJMQL2NH8FVwIEUB1cJDjA5L25g8UvAqTxmq1Qu+5yF5eg/JuWqlMAqk8F6sOA38+Z1fezjPxzlimzhePGMfvcKx3Uu44t+O05bFKayFULW0sVhn7cQjcoAmvg2UjdSNtyWgbbVuTTJo8pqYLRUx1uWgG1xs+oWDo2M6Q5iAdvHjNX2p55N89atIxedgse5xWvX0I1f+xYVRkb1LK/OwKjwTV2F3UqVgDbt2ErzNq/nvsadAnkF2AlNEcTkiB3+OhUgBel95rG4o38uDSxeTt1z59KWC19I6y+6mrLtvfjViRoLw7yMkDU7zqkOfhTP+4rtS+DEKuE5DYMqzcsgAkHnlcTmuRxTrqSQeTzp6OH8uIyiDOQHwGvW8NUSlRsFVpypPHHw9q7EyA/+9Wekf+LYwomOGR1YnbUku5jDhLO43XfqJv2IgV+uoUPYsxUhWIfHVX39s2jh4qXkY5qZdeg/WGDd3tUrjwdXLlnK8Qpf3EtDHBgMS/CFL63jV3vofLWi1Tud8IJP863BBAdY6s3t9dvHOiTM/uzevYs2r91IOd4evtruJBLkyBt7dT4cA+9boqObVu84jzZvPoVyyRJNHd1HP/zJryjPAdnKVSsok06T0zMggZmbaSOHgxyU4+Ar6wi4HCyE5+IwO1Yskc9BG44Vs1a5XBv19M2hgfmLaNGSlbR85Rpas3Yzrd+0lTZt2k6bTzmdNnMwtpnvIreccgYHZqezbTutWn8KLVm5geYuXkm9PDB6uQ7ebrtah+CkuPAEzV44l047ewede8Y2Wrx0IfX3Yho9QXP6url+yvSLW35D6bRDlz77Elq9fCHlR0dp78FhOsIXhLaMR+1pPn+8o2Et8h9JWYE6xjEguEI15QsqCEunXXkX1dhEdG0VYM5XeN6MCX/0RnIcWCVTDn4ReOOz3jn43zC3cHy4/lRKUsX9U67IMyDb560GLUQThYgQRa2vacTkacthOa4K0aicZs6WPuLSzJ/RePzRqUadxzTlwRYxc/kIrMysugE2izVWW88/kwOrtXKTImuUliyhsXvvpN233ycz3riZML9ewfqqQpVvUphWb1xNC7dt5W6c4MEUwU0M2EB0R3TaBLYZ46LUC5PMNnG/m7WABtbtoHa8pwqL1PHVdAPxRWuyIOVpnQRJXIiQLtsET7KfSEHa1+jhi0FDygHPSagDa6eKnHSOBxn9CVEUYQ5MyhNGJeU8FYcfZLXRK3g8YFUnDt9dmjryvX//ObVmw08SzOjA6uzFabyr7kLPdeaYNv1IgEdPPR3t8nEyPI5KJHlwsICL8cTkJHW1tdP6FSuk48gv1jxPzRpxgIB+1NXTS6tXraaVS5fR7J4OqpSO0vjoQe6/Jb7bS3Kwgo+cqj6F7uPz8IVvAOIRIR57oW9jMXa0aykguJriO7I9e3fJI0F8YccvFcjFtnFHJIVq4oDIKRQp1z9A6zjAWrpqFWWDMfr+975HK5asoP7udvK4s2OhO35R6HAwJYEVB1guBzpuhm2SMmVVqoIgHiDwhmAvzWNrkgmPPS1iHWGmDoGS8JwKJXls0jwWc3IAhxfiyfYxaGGAw50mAtZ8ngOVJC1Ytpi2bttMWzeup01bt9OKdZupPZejX978MxofG6Wt55xLp23fTAu6crT/4BF6YN8IZTnoajdxJmC1CbCoeyzCxRp2rMuQ8Z/PI1eXfBcwnK2SvwydPyzGMJyCxUUGC9dTeP9Flb7+P78u/FA5tHA8uLQ7sZ3P/B8kXGcAgXyjhi+qOj0rtK6RqREaqi1lk2wK2ljn0yBTqGpW4MMpa7rCYqqI2MDdAOPI8Dge38edAnlEfsbTn0Jz167isZBPCE4Kd45lmzbSz772PSpi1spTN5QqB3dZ7kP4zucivtFZeuYOSmWw6Ik7lOx8fBssmzHKyIYkielF1Dy2ZmSk6LQ8/kmq1SrVO2dkQHhLHx4AUpQLYkNIyqx4jE9GoYFsomIGvMAwSBWJCz4A3dZdM4tSl2cdb1Acp+LRB/kaAJ3Ri4Uq+bGHRg8P/997b6mOaHULJzhmdGB16crcZCkInsrNb5VWPSzgQjrFF/KB7m669ClPpdXLl9O+/fvpyNGj8lJQDEKArMEpl+WivHD+Aurq7SefZXaQWR432yHBCQINvPags7ObFi9cROvXrqNVSxaS60/R0aGHKKhOyC/h8OFlvNxT+i0TZq1KHFwVq0lOPfbBGiDcTdWAfcX+HD58iPLjY7R22+kcDUzxAFmR7degCwVKJXJ44OlfsIzWbTuDlsztp6FDe2gF3kiMdVq5TuUHYJAxAw4fr+N4svgSwY8EXkIcDCWZUiAOjjjIklTPdoneBE1JzseDipTBdaL2Se+XGdDMaGP2V+xMiHhwF8rBYSaTpHQ6RZ09s2np6nW0du1GGty3h0a4HjBrtmI9XkGxWtaa3Xkf1roVqCOH+g23Vise0DwuBmW+5caaqlJZ7wfD3hVh4zJYMJwFN+ed7ThfzmDVqXzqi78q/U55tHA8eNps98V8IbmEqzNrn68aU4Oo6vSsiOlCsc5XIdIWDCxdxNzEt5E6rgzFJmUY1Jkb+TPUfjcwPsyycOEencQXA+qNeH/b2c+8mGYvX8r9SY8/PIa4PC4O/vKXNHjXAxyD8A0I7gD1CctXHB63AlqybCGtPPccSucQWPHYaHekRjvS8EQw4noRTetgCgOnmBxuw6QaoZ0RmgwDm00awsLHIsnCBnvsasSHKRK+Aef9VOusoDDlyB+VguXxNiiOUenoQ+E1p+bD14fyxP6hh/Z//QO/qQ5fq3UtnNiY0YHVdx4oFM9ektzCrXer62KK5OEBj9dwgBectp1O3biBZvf00MZVqyjFwcSeg4MyQxQGV5wWOAjrZp8ly1bKIzIB++IVCOgIEkTIjIwKMLLpDM2ZNUAbN59C27edRr1tKZoaP0BBeYgSTkEu6nKnjseBMpPiqUeEpTSnXC4PCnaAJcEV0+69u2SOaNlGPvTJSUy6EB7pSd+1gQEQ4CAqyfuzcOV6WrhoBSWzOapOTRDeLSWPEjFICSn3elgFy8BhwLyIWteIt/1N+fZ2hNc+ET0LyItKQqCFQJArq62zhxavWksJzNIVC5Th+s92tHMdr6N1K5fTkUOHaHjoEKWTahYvLJIZw6MO8aFl3FgD2IzYtAM2bWCxIhgZ696w5qSn2yPfDR6o+sV3ffm21h3l8eKjiylTTbl/wk30lLCFmPpXiUJEUBBVMyfNhpqIXw32OQ4R001bBusaqRspRdXQmWHpIy5N/NV+NzDGVM3KwjgzPsVtv1xfxgQHVuc86xLqX7JYBVZW1126aAH94rs/oeLRce57nJf/Y4a/gJtCDqzmzp1Fqy/cSZl2HocQWNXtY/325GBCtWUPT46d2rzeMfFjsk12akN01gFJPtuRbfb+CK/GEAWdNyzCyEhtXqfCKpvT3qfL0WXZ25XtcKA7OUTVsf18fhoEVqX84cN793xx/m+rQ63A6uTAjA6sgPOWynTNmXyx7NHN+rgxOTVFp3AgtXPbqZTmBl3JFyib66BVp+6gzVu2UcrFSy1H+E5ukrDAe2g0L0HX5hXLOVBJ8jWfOw0HUm6WBxOseJS+g46C2R6O8zjgchJZzE1RWzpLK1aupjPOPJc2rFxJ2axHbvUoecEYD1AFjhuKHGTh2RTyJySwmiqmqFBJiQ6/JETxHj7BwJ31nnt+R7lUhhavWc/B1QRvlrfJwZNA9kF2RskAHrXxMSR5PxAIeqk0VSdH5ZGgWlwJ6HyS14Ylx20iap3NGzT01wh5PnOhnxqMajAy27G+Aus8WOxs7+Q6zPKYxAJ+qcmBV+/ALFq5fBmNDx+iwcF9hBeR4kIS2SS7Q4d1VWqmqmYVTosRvuYigAzCeq+2Nnntw00v/8Tk9drcwnHgaXNpG98ovJQv0nNqtw4apt5VohA7B0D8vChEM4cuDX2blBHTTVsG6xqpGylF1dCZofV15ib+ar8bGGOqiMgCljXgV4ElvCQ0gkAeh1/4gudT19wBdUMDYEMcKKV4zHroJz+kQ/ftlheKm8fmJe5CWGc1b94sWnvxU/kmh8dC/KIQ9vgmRBFX2nJdBgbrpCz0VRtNfG2EYiyvlMUkgRCcMHZjGxhbwYMwJkIGTH47HwBes4DojQ4pvs7B43YnB1aRMVanAiX7owc5uDosY1MNmq+UjlYGH/xK36/9wVZgdXJgxgdW2+cmhjjYuNBznKV2G58OGBTyhSLN6u6ip5x5Os2fM4cqhQI5CDrSPDDwmJJr4wBr0xbatuVUWjQwQLlMipIcLCXdJPX3dlNv/yzy+eosgRXySMGmU6KzgJj3OOBBgMU+8viPO1p3Tz+t27CFdmzZzoHAcurtaaPObFUWmjvVSSpOjXL8oN6OXq56NFVK05QsdPdkdsrjIBCB1t13/ZZ6O7pp/vJV6vtUCCQkuDp2Tch+J9M8CBaFD/u5gey/5gWWAJtiIokwwpvUgtELeP/CMhgRX73vosPgJBLDOiYMYEJaFj8mPpZMZxfNnb+Qhg8fokOHDlCiQXCFbcO9zIEVbszrdkXLEd74hDIHVTn8ItA7GvjVG7782+JPlKWF48Els9yr+JLzdK5Jjo610oalC9kGfqJqlB9KSx+yDX1Z3UjfKD/QxLdO3ciP0XBbBtr28MqKGacRMVs7OcXBkJ5wN8CrAcocTF141ZXU1suBADqGAfhclvqzObrt57+k8vikrLVCt6vwgJTnwKqnu502PONp1NbZyf0QrzvQW43tS0NEfCCAws7NAG/pbX8TcE1bqYDxwx+rbOTDOG0CH5HhZJUn7vhjEQYQgeEtXUx2ct1qbamSdGKVz9uvDO8ivzjGaktvfKvl8anB+7/Qe6t/sBVYnRyY8YHVz/eWJ89Zmt4UBM4p3D6jq86nAR7rnXvqKXT6+vXqV34cZLjZThVkoEHL4psKqzM0e8ESWrt2He3YuIHWLl1E7bl2eRQldyNeigOrHGfhqsINjt0xDQ9if1l/hIXg+OUdD2R4F1Vf/xxauWYDncJB1rrVa2jxssW0aGE/zetNUzZZ4f2YpGppjIqFKXkdwETek/c34ZM5eMHAb357C3WmU7R45Vpy8O1ArgSUL9sPAT5O/BezakghR+6UDFgXUVuCHKMwsTQO1jczAWE5PAjZvMmEWaqwAD1g1YF1ZlDj4Crb1UsDcwZoiAOrI8NHZHbR3g2MxXgEi0eBmLkSvTEybDncJYbhsSWsr+ruwCPc4J4KOf/61d8WDyprC8eDS2d5f843Q6eYy7dd5xHY9a/Thn6M+jK0EE0UIkIN9vkWxORpy2A5rhI0UIqqoTND6+vMzfwZ0QuyRkwlIv/BC0LzePu6ladSKZOXzdJ5L7yKsh0dPO5g9lwDfhwsdW7aSHd+89s0vPuAXBiwTZ9pkgOrro422vTsS6idb1bl14T2/lisQlwRl6P7FgV638OEFBXPB5lJvgWIywY7YbYNj+Iw4yaZdOs0gVIcZsyRhH1tP/AYuzh1clyfWHIRgsuWfZI/4lc6fDcFFb65D20G+ApFtZA/eu8ne27yD7UCq5MDMz6wAs5dnsF18nS+iZqlm3VTYDCYmsrT0rlz6Jxtp1J3e4fEUF5OB1Xo0HIHowl9Cw6yDipFqXSWEngMaKZ5OYiR9U2445HBgPOYMiIySPaAN5ZUs1hMAX41AnD57R3dNG/BYlq1aj1tWLWO1m7cRJs2r6eta5fTyiVzaaC/nTpy3NG4A+Ix5tjYFI1OFOnmX95BY0eHaQ4HE2mfB0iuCCeR4U3xtm1g+zFSC8vBw9c2GsBJk5GN3daFPMPwSISFHaliQ0R4CNbZa+QfR+RkWwIHmLnefuru7KGD+/fQ6NgIB1fqvV2yFf6Dzck6KzwOtPZduJoY24YGR2ZtWZdybV4lCPxvvOqzYx/UlhaOA+9eRWtc1/kDDqzm4pw0g30aGqHOHlM0zh/VhlJj58bqmLJJVgU2Hk8ZgKiaFab1deYm/qpJ1xsxe4vfhUwymXlc+BYLVergm7wzX3gFZfhGTU3lwqgJdyA9XZQpFuh3t9xGFS4AqxIQP4yxa19fN2297Bk6sDIzVoairEJEYNGWTR6jQ8okIv7ojqz+1BCKzEw7k8U27DiP2fgR0u7v/ZxufO8nqPzQbuqcN0CJ+QNEU1xBjTo/8ole20IZsHRGz/+dbDsRflEdQu+TJPynWqLCwTv53hZ5bJtCUC3nRw899Mn+m8qtwOokwQkRWF2wqLg7CNI7edBYh6Y5HWAvl0t07tYttGXFcg5S8KLNdvlFWzQIAo9gQ+sQOCWSemF6Tq1TwusIECBh5gcdAf4IxnAHZH8ZPRLgoGyVoFyHy1S/rstSkMBCco87EmbCEjIz1tfdTwMDC2nZspW0bv0m2nLqqXT6jtPo3NO301mnbaP1q1fTwvlzOHgYpt27HpAPRcuR+Dy44TEk9tlsrxH0ftTbG2SAXwjN2zph4/nisoatjrhgQDcKfTYjgxdgZIuMDwYnsHzX2TVnDle/R/v2PMhjPV8IuC5gQul4JCLvROXAKn6XGDlMhoihLqAUV2lvdwJ+D1TJ//ev3VG6TxtbOA5c0udexhX6LK7ADnM+IrDPhU7rnRhaFzE18BNVnZ4VWhcx1fkpxNuEwNJNW4aWGxURV4rY0JFh6etcmuRR+10z4sYSLydH3ICWr3T4RWCVBpYtp+3PvUzWm6qZYgtwKhRpDo85P/vSN2h88DDhlhAjG9432sdBV31g1QARdROfYwKtphHs8uI+LIdm5jFe8D6iPoZuu4t+/F9fp/yv76aDt95OuWyaOk7ZoH6ZLC8c1Xkkn5Jqsk5Dm6XTKZaBEJYC620qcAqWrw3+1BCVhu7nS4e5Tmgfk/h+2S+MfbzzRyOtNVYnCeyIYMYh+P41ieCW65PX/pAqhWLxB8VSedA020aQQSWfp2Vz59KKJYv56DjwSaY4sNGP/6TR6xQs+oUAggHznA8zQhIQWc/Oq9xJCoFD4+NTNHJomI4ODtPI8LisQfBz6FyYRUJZujzw6GzS4VwJ0ORdUu295HbzXRO+jp7rIz/ZRoGX5cAgQx2ZDprdPYsWzFtMq1dvoHPPOY8uv/wqetVrXkdXvPDFNHf2bPWumcIEVYf3UvnIHvInRygo82iKu1A5Jvt4LFi7plCnODaMu6RaiBQBwRASiwfiQahJoLfctLJGphyZjmIWARpfCDafchpt2ryNisUy4Y342iI+kaefqBd9vs24aCAs/8Gat1QqoO5OHgyDSr5cKn39NZ8b/4Y4tXDc4KD2NL6kzTL1LF1AsQqWYNj4ORFonTGJOSIoiMh/omVoBZNRiyki1BDmt2H5GVZESy/QspShNDVom4GI8IvpBUYHuyUKIkINqixjbODAgLbINxnzly/nMYZvCsXfBjoKEwKmthyddeG5lGxvoxI6kupSsg0J1Ow+FaKhsh7Sh2MIxwe9T+JidADrQ50N24dRZ2YFfiyUSdO888+gM889lUo8PozdtYtufPt/0r0f+DRRN9ZG8TXCro+wHMMgjRcOKB2uOfLBZ4OwLE6FDagydsAKqgDtY1wdcrN9PVz5LZwsmHGBVfCVa3Klr113avCt97w6KPf/i3+k9IHgZ59435v+4m3be7t7fcxGNQM6P96GvnrxQlrAnSbwucWa1w3oRq46hCENEY2Phu3CNpR9ZPc++t4nPk//8eZ/pL/9o7fRG1/7Vvqj5/8hvfmiq+hz/++ddHjPoOqsKMsuP0RsA3jZJu+fBFo9c8ntXUBO1wD57Rxs5XrIT7WTn8hxLJEiz81w3Ia3mXOwhzVfCNBAmKXhu66gUuJ95FEw3KzZB0MWYmIEsu8xhDo7tf00X5c35mPsZvCBKNEPE3SmeuCnXWvQfiGYx9uY+ZA3b95Oy5asoMmpSdGjGBQnsRqXb4q1AR1ex4H2VCrlWSpQd4dDfd0pSvAgWCk7NyXSnf8hzi0cN65f1d7PF+DlXPWJSL3LSamdYoHWGQgb0wmMjiliDpkaxB7XW21L7Iq1mBrENa6PZLLEmF7AsrW5Ghr4iqqBXmDpI+Ym/rX9DmQSPQ4Mm/NXrCS8cTl6gLGOdvgIXXD1C6hjwTziWzVxhYfPN48qgGsGq5xIkbHyGwLlwg9kbeN4sjaCPX4UC5Sd208b//xVtGDTCsL8lDsyQbd/6qu065NfJOrtVf5x1KmMAmnMKPmb1U1ApdF97DLNpdZxXT+x2Fr01sKJjrrm80TC/793rSTyXssd+EonkZwnP001nZk7wNf/+zP04x9+Rxqyh8dwMeAln518h/Lcp15A61at4RsWV81Wyd0CE1KH79iQCqEM6GJk7KgeLWM3ZEE6ZsAwO8VyNV+gwV176dYbf0U3/+QWyvCF/vmvfzmtPPd0ogm+yEuHQxmcSKplEeO8MDrhNMzLG8IsjdQDk3ZRwL7BZtmnRcweEW2B+VDUTDioGhv+WLzZvp024vGcDZ+sR0SE9+EgGMR5wEdTJyZ4IETgzDroZQYOeXnMCWUmDI/gZRqf7bks3fqLH9H3vovJJbx/Ci9ydahYxNumq7L2CjBVV+VtlUpFeRfWwOw+mj13DnX391FXV6980sdLJIu93bNunrts7beDsZG9fCpu27V/+I6lL78WCzNamAbvWe2dx6fvAwnPWcPXYlXnkTaroXURU8yvaV4gnr+BX2MbC5bc2KeGsGvaiOmmLYN1jdSNlKJq6MzQ+jpzTIF2f3QsoMFh9ARj9OngYIWu+dQHacn2rbJGUfVHoMEGFy2kG17+errxi//LY1qVDrNqxcpl9LKPvofmLJqPjw5ytgb50BcNLDaqN3wjHYA+rlkwZtwQnS3HeMln62yZkcnQ+D0P0o3/3z/R8AMHZTmFM9BPF1zzGuo4YwsHlEOsQR6L9CtsIrLw0GvCZQLvsVq6jmh0DHdrXDArUT1M/uRhmrjvhxhTWBFHWIejXipzSvZFH32Qeb3DLZzIaNQ7nhDkv/HOJUnHe5+bTDzNwUIk+1cr6Bxt7XTk4F76xKc+THsP7KO2tjZW19ogpmRHxsbozPVr6dKdO6mjZxZr+YItAZJOcQEXGbwOsFAFYTCFQEvL+BUgBg+xGZ32Myk+jZPmIIEDhUqhRPf+4Ge07/4H6YIrL2Mz2wXIyxSmgMXbOoNQB9h6nQoiwsOE1Xcj3dgWmA9FzYT1DZutM7LRYfARRukh4zaaB7eh3Xvp1z+6kR7Yc5Dy+RIPZT61JZO0cf0K2rRzO8dIKaJJDkrtAQ1kBjUMfvaAB56Dtcmxo/TNb32Z7rj7Dupo75AqLJUCjm/VNwIBfJC6jDvYtEdrVq+kdVtOpYVLV8rHpB15AaveV/kxAwgzgRwelP09XN5n2fyf7sWva623mgbXrUz8BfecN3OX6dPVXtdURWzUfFkXUTfwmS6vlSgcV/5oxkamOCLdE4jJodgoP+saqRspRdXQmWHpbRfXc2hohOOEo/rRHQO/CJzibvJ3X/0a9c7qZ4WZ9W9QOPpAXx+N3PJruu71b6bxB3fTKKs3n7qZXvC+f6H+ubNJboDqKgGQTq9gsVEBfUyzhsE2Q6DfaTb0RQomlkZ0yAeeWeGNzGQGgFyGhm+5nb7/+r8lr1CBF3VsWk4XXv//ZGZLfu0Y5mWSMSY21uhxwfDF4Qn6xZduomVPPZvmX3Kees8FfoUO8LnIP/ATqk4c5uri+mpYZ6xL5oqJuas2p5/ypntYkiNo4cSGufo/4Ui53p+5Ce98J+AoyA6qADTI/BT1L1lOi5et5Gu0+mixDQRZeIfU/LlzqWMWd/6weXLehkdpHNDYDTWDsemOis6F7WN2hYM5OnSYErx/a885jS544XOoKm8mBjhfo2Kn29Rx4dEWYOVvWtRxbqOhW0zJ56uUL9IvvvgN+vZH/ov2/+ZOynDd9WRS1J1KUfnQEfrBp/+HPvbX/0IP/uoOHpAQ1Oq8IaCwyQIPing3z/xFSynh4cWuvjq72k2NrT6Pm5O0eNEAXfniq+m5L30tbTnjKdQ3ax45+IT/KF+NxvgSgrtxPFIs8EBbLJNT9R0nlVgUpLw3BuT/k/+dD/AtewvN4PjBOj+gLtO7BBFBizGdgHV1+WJ+omqgN74RU0RQELGRUzRRCJkoZPs2IpksMaYXsCxDiBZDNPAVVQO9wNJHzCzY5WPoLOQDmrt4OSV6e1gT8a4HMnBf6D77dJq7bLEEH6AM38hi3K0/+BMECI5KPOZsXk1bX3kFcWhIST7U8V0H6aEb/pcIdRMbVo4Jro/i4RH67Tduopv+5j1029++W61T6+wQmz9+iCrjOqgSNKo7vm6l2l2ataDxmoUWTkjMiMAq+L/3bOTWd77juNnw7iIO6MsV2n7KadTfN4sKfDGtNVg8VapQf1cn9c0ZUC9rq/ud9/H2GvhZvpFs8TJYlpksTvGx0Kk8uYFDyTRvv+kAFC8jhmbmY2R7bPBIN8L5JGvz/Hib+sptm+nC17yYLv+bN9KL3/LH9JK/fCW97K9eRa9++1/Ra977d3TJ1ZfzTWUav1TgomJlNS2aDfIolGhgYD63jX5uG3jUwf+5DeA0VPjcFDjw3bp5I73sVa+n9dvOlk/l0ASCqCnVtrA9m2xwfg4YUhzwXRxUy6/X2hZi+Pi8jj6uu6V8o55A94t0AfCGDGvJIViGPqI2fpZS2JhOoHURU8wntEX0Wqt1WrKYKGQf4/qYb8jG9AKW644TaOArqgZ6gdbb5vh+5fNEq085lVK4Yanb6QbAqxf45vH0Sy+i9Kw+WWuV6eDACrPOuKmc0WhyfOjSJb5R4jroe8pZ1Du7i/AmFndsku755s/Vy7/kfVfHUT/w4TEicD3KDx6lLtYkpkp01w3foW+/+E3k3/MQB2odVD58N8dX1ljSoGhMCCRy3VNpSpemGT5bOMEwIwKrapUudAJn7rSdHhe78TFatG4TLVm+ShqpmbVCgIVAa+HceTTAQZfMJkUaaaxxy8VT8w8byGiTBZQrU8VcMHil1OnxwvZvlPfhltcMj7ach5Gf68NLJ6mnr4f6urs4qHHIwbQ7AiimRKVMPW0ZWrJ2Oc1evED9cikMjLGdaeoBLRhULtOsbi6/p4/jbw5y2YxHIZWqzzeRBdq+bSs976o/oPZ+DrzxqNHMKkpbsKjhthhcjuu57bznF/lf/+cFWtuChdFMfo0T0IBdg+gKdd0astYJa3y0TqB1QkpUMIKlr8sLaJ0xhT4gDaOP5tcKIaUWChkmC6GrrTd+0FtiVNBgPixDqwQQDGmIGNOF0HokWNtmgAs37hs2nXk6pREYRW5cGxXEQD8YGqZNVzyH+hYtkMCqo6+XUngRb90N6+MNbM/eZkDlkcNUPLyX+z2WbjwccDmlEnX2ddPa51xMfEslQ8fU0CiN3/wb+UVksyqpA1cRXp46dO9eeS1FioesTjeg8Xt3039f9Rd037+8h4O2o5TOpMjFLw9DRDeAMSrROTsfBE6JizzerbcwwzEjAituTWu4fbVHR6cYzIWvXKIztu2gubPmULFYZBXrGKVSlQb6+6mvvb120XzUUGW38AjQqOowqCPowRomDNCQQZChxyeEwjaAAh5G/XP+tlwbdXZ0clyNR4H46LXPMdQUrVixgp5y6WWU6ewlWR+CTeCxBtqOX6WA2xReVxFU0W54X3SbqgP2zaH+arJth9a0YMPx1/kOdcsZNKdRA1VX170hWzphYzqB1kkZSqNgCeIif0SswdKFrKUzEFWdngVLF5oiPjU0PUYNsKEY9wNY10gdV0JseKwA6/A7EDMuVsoVynYRzV69Un14ORJYTQPM+vZ20/odW+Vlh+2z+inFN0dy49isfxwPwn1utPPHAA46keJjKtDk7jupfHQ/y1gUfrxl8X5j9pmjoM6Nq+QzHjiSYHyS9v3yt/pHNXZZzDctGk/uHDr60EHCHqAcTE61caFt+QL96kPfpB9c+2Ua/Pke8iouZTho8+TVDshbK9RN5vAR5wcpPzWmVS2cBJgRgZVLQS/3GbTPxuCO7JcKVBk7QpWH7qJFbSlaNjAH78vhcUINFLhOduA7VngMJ7pH0fnjMEWZ0QwDC3qRqT3RH2N7j+HuzEwc7wE+lhVhlSWDblJmu3CXjjMyOVXkQKudTjvnHJq9eAUrsOgWv/CsUnVqlMrD+6l0aBeVDt5HxQP3UunA/aw7oN4Jhke8caBQHjcdP1gmXAtROME2rtzecFIDqeE1cJqku9iw/EI27mPA+ogpzKAgYkwnsHShKe7DEJXlGwpaDk0hU4/pjg8IxZhewDLyYwTzccNh0MBXVHV6vqGQmxbVOyYnAvUYEGuITFAVK6cpDh+hnVddTp3z5lK6u4PHWA4M7H36vSC2s3zASbzlHF+n2HMX30QXGvfVZkCF8fidGOijts6kvH7BKRTpyH0PosJVWceqH20P+EZw8siICtCg0/okV1MnFzO1d4p+/t4f0i/e+106eNODlOIQFY9U8eoFvBrH5+1l+pcQeZn/dXa8GMu+WjhJ8DBa5OMDvgi6HKR4TW+CWF8ZPcQXPb74DT5AxUO7iY4eoK1LF9JATzeVSmXu6z51tLdRrr1D5ZG7KsU+OpgexCnWJ3Rz4DZ7NlEX3wKic7fx9mbNIprDunaWp1vc2UR98uB4D/Dh+B3L17LjnCOo4uAK1w+8GqNYKNHq9Zto2/Yz5S3LQbUii0lL3I4QTJWP7JZgvZofJ784ycHWCJWO7BGSQbYOvL3ASTqB060VLWh87oL2da7n7kg4lJLANkJcbeZ06lNmdKFNlDWK2w1NZ4/kR4JUkygAzdu20K4pZMFrighMMZH/WIRE60O7KKMUsuBDAXxA85Yup1xnhtsxPq2lTALLzyiF5T8gvG8KsY82ycvFT3vKU/l+U8821UFyK9YGBmS+EcltXEerVy2lvtn9akw1wVkEsTIixdn6BtuJ6JjHeklTnphYllT+CDAb52G5wOQIlYf289iMY9NGwFSYkGEA6JXsZTPUPmeWCqxYVRialB+rqIM0foDyVwTUZFSnX65KDpThMjmoHqScZHkXO1h55NYD9It3/pBufN9PaPCmXZRLpSmby1Iy20Vu/4rdfKP2aT6mRhXbwgmKJzywmhZ8h+RjZoEDKb84ITNULgc4hXKZli2cT8vnzpWJI7zksS3bxrFOO7do3RFBjaD7jRD4YwHldXSQn87Q/T+8mT71V/9I1730jfRvL/tzetfL3kj/+do30bfe+SHa/5u7xY/wc+YUnrqbwpvtyCPFY1XeY71fMdjFow5xorDGAwTZVM8xcYz9lOGIC8NAyINtMtdGyWSCpviK0tvbRWu2bCIH548H4OLB+2WGqjoxxHebFb459WQxq8MBMe4iReZ9Q1vzC2PS/uqANauO+1g9az5pUMyXX+SQs1wu6vFTpi9m6p+wiizApT6fJguiaqCHHFHHfESM6QRaFzFFBAURGzlpuc4Uw/EcnxHxowu0xdPOO4WKJb70S+YwiUIyKFbA7beKl3kyi8eAGR4SV55xGiWQ2Q6K6gpqAMx8jY7Ss1/+QlqwYQ3J2tWGB2EhIjbbSDP9scD50NX9Crm48cGN0gReBqHLqyu2yXY4IsJC/Fxvjxo+GBW8Zh5vUJdxyZQXz2/JzOLVFh2zesLgDDpkBy8yFwm5jYeRDBsHb3qQbvnAj+nH//gtGrx5H2U2XVRxFsy/hrZc9hC7tXASYSYEVmiG+vfxcQRUHh/hi2BZBhoDefzHtHnFUprV2UF5voi67CsvYYPfsTp/443FwD5YrNndTQ/edhe94+V/Sf/0p39H3/v8N+g3P/81/e6W39DtN/6abvz6D+nz132Ern3FX9DbnnE1/fADn+QOytnxTa1MhvcnXsXH2rZtP579fKJwrH3jIQUBJoKari4q5zqoXHWozOenwuesyroAj25zXEdY+SlrnnTWOjTaltFxKlcczsyDbXs2S1mmyakCLV68hNYtnEf+A7dTgYOqgIN0rDNxHBVANYLo2ceXd9rEwVEVN8nA8Ue0ogXGZ55K88qV4AInCNrNY8CGXVB06qKvWc3UIKcypgv9LL2wTfwiaq0zEDamE2hdxBTzCW0RPQuy06GkACYUapj2+Ay4DR7Ys5uWb1hFA3OzVNE/0hHo/PEiTBkIqqroC/x/YtKnVVs2UGbBPGnTdRuOiHUlyn5gTeKK006hDjxKtPdDMF15cUxrPE6gb1YpKObJ55tp9FVpTYhiwuINE9+eJeO4uC7wWhzmBFI10njj+SzYJs6AwGrRmRsIbw1GOUJWEVI28xBxP4kAKzFVpqO3H6BfvP+H9L3L/2ryMysvHv+54/Ag2MLJhCc8sOLOEfh+gBXF8V7LKgRQfBcRGxDQofBNwKWLF9HqRQu5ATtU4c6GT7twBKa9DDgvF6Oa9/EAfpwhzW2d6Wef+hL908v+ku689U7KFIrUwVa+CaQ2i7J8m+5hAeS9u+i6f3oPXX3mM+mGa95BRw8Ny0yXrPtCZz4eNNvNiP54j6UZrPxNyz3ObYgb/zEpgGn6rg6aypfox5/8Av3D066iV296Kr34zGfT1addRn+49kL6u6ddTf/z9++hB265gyZ4sPEzWQ6ycpy3wSwRIG3AUBxaz+ehPddG2UxOrgGz2tLUNjVExcHd3ELYjnNwvOehEZCdgjxvZ7/WtMDwK5kX+hV/JU6RuZhIwqmhEOC1Uv0zOk0adfkMLD9hjZ/WCbROSKuUs6KQNYwNrTOm0AekYfTR/FrBJInS1BgRajD5QSGMH1N+YpJGh8dox3kbZBjkQVLZDJg327GBdl+tsJaDhKk80XnPfR5lcNMSBkWxHBERgiEbLDfcUQvxLMe0M8IykTKJKIO15vEHsgjcuPg4SgWqjg1xUFSUD9AnshiNMebDR/sdC9xI8QOX/AjfaGlVEg8ZsNyjEaRovR9mnzl1+Ya/f/ksyqXwDVllktkqNptZK5uQPcG7mubNZAplKvxuV2dPPv/Zoy5975suvfxrRIu/zy5SfgsnNOJRyBMC13MH+YJX/x4PvB0dz88bXAxl7UaxSKesWkELZs2mAp6PYyoXA1C9exPo1h6SBmZa+AL/o8//L33k7dfzhcMnvFqvSbcTdHW00wVPP5+uesULaP3mNfSzW35L//6Hf8mB2efp0N6D0WOwNlUbXI4DD8P1UeORbAt3fBkOIjlAuuvbP6a3P/+VdP3fXUe77ttNuVKZBsoVms13iRk+R/t37aMvfuar9NZXvJn+4ao/pW+891O06477qIhZR6xlw1vtm6LJzvHFo40DNM9N0WwuY8XAbB6Ii+wtQ53yOQakZMxood3FgXPo0ng5492jNU96fPps6uGL/sV+1enD649CoCKt04RmXtfURbYCLCDmY/I1zGvphI3pBCzXqS1BbHUODEsXmhr4iVinZ0HrIqaQiSJ+fLhxrBZ9OnLgEPXPnUXrtuAX0Lpy42XovFCjhRfLqi5LpQphZcSy884hT25QdcAiiBUSExWg1BRWkKEY6lRxhS1r3j7g44XrUHlimEpH9rLAvTrbSclu7uN4k7zp3lKsKZtTU7lGLxEOZ+Goc/LQkEQx0KS6+KYOn9sy9RTuH1KQNX6Iif/wjbyTqdC2l2yhOWvwMX2X+AoUBlGA5IrxSBHryioEh0c6l07nmPEjToL+d8Kjv/56gk7/OhEPgi2cqJgRgZUTVHdxi8PH9bSmBi/TxoEXN/9YR8TgUygUaP7s2bR60TyZai3n8bJH+a2x8jcdym7pIWIyRPMcgwODO2+6jb50/ef4Wh3IDFU8tw3s9cTkFB0Zm6DTX3IFvek7/03/9rkP0Kuu/XMqce85cA9fhzmoiB7eMfYnxMPVHwtWvkgRx7sdW47ZshmmHH3r/R+nf/2rv6eHHtpPvazGLJ8dJiFA5WFMRg7cKN7Lged1H76B3vwHb6L3v+kddOPXf0QTE3wuzc+TY+c+BPRhnTLDgVWOg+J0Kk1zZ8+hBQMDVCypRwbHDZTJ58zFp4oa1EkQOMPJdPFuLT7pUa4mL+P6XR9U+ILO1yTT5UJAsBTmxj+EsXPGMMAyuhik7Lje8jWs+GidQMuRfdM6AxFjOoHWRUwRoSZG82tBy6EpZOphHxua7ODe/VThC/3GHWupozstjwSblgGZMxUrqq2PHg3o/OdcShncpEjEG88QwzHMDdFoPxoVdMyysc+mMObtipSX/zLPkUh14ihN7rqDilNjlOpfSJlFazm44tEFTyrqwHl0EQpaRnlVn/yhUSpMVGQsClIJ6lowV4838DMZdZ4QEGoBKp6Q5EdHKNWdoTWXbaaVF66iRHtSPPBiUByVma0yi9pxwdWxnbr4ah5J0qH1GZeuYf5/qgn6wJeT9LIvpWj1NTPkOt3C8WO6SZjfG665+hmdfMG6yPHc3sjows3N9ZJUyY/JT+DjF0jMWiU8h9r5gr77wCD1dbTTooWL2YDOyC0ZU8fII48HkUpT1zom+KnmX9Nls1QYHqXv/Nc36OZf3Un9bLVh5QgBHt+h2/XQXrrvxptp84Y11LZwLnXN6qWlWzfSwKIFPLjJvQz/1zlNakqqk8M/GjbPiIkKjZR2fWrUqaJ1XhM1Yw80kiBlElHz2P/+fvrGP7yLPvvhz1KCA6Ppbrkwzmw/eztd/NoX01nPfCqddfY22rR9E59PlyYOHJSZpk6+KCQz5i6SCduVbVu8XM21jP3gwe7A4D7q7e2kVcuXU2lyknetYWU1hcuDdbJnDpeFMjW4DL8qL7r6nnf+n35BKZ/c+LfTEUp713I/2lqY8Am1M12znO4sND9F6gIVooFfw7wxnYiN/BhN1IKmNssQsg2cG+evaSN2S8DYlsk4tGTFADdIhzq7UnT/3Ycp0WAtohHx456RiYAKRZ9GpgJ61Tv+lrp7ulRgZZry8VTWI4LVVwykTxpYfKjXacQPfV1D9JAdCipFKuFVKDwWtC1aT5n5K8lr6+Zj078jga/469TwApQBHae4A2d25NY76N4f/5KyfOhBZzutfua51L5qEcnLgwXaX8rQvClX81jrNb5nlwRK1aBKXfN7qHNWBx26+6CcC3wvFq3XBFKmliVtoJOiOU041JF2aCNv5VK+vJ3DV49TXpig9iuTNLm6SmM/DHO3MFMxMyJh17uLW5V8jz0CtLQUD93cgeTRDGQLataqSAtnz6bFA3OonOdOgWlhPCu3XZEvbM3RMiKAHwdW997zEN363Z/IpwpMwwcQGo0z8Y7Kt6bskhChYmZr390P0Fev+6Dahwnen5ER9d05/CpOoHNNsxuCOntM0TA/lHGKoU4VUzTIEkEjOwKQ3m7a9Z0f0v9+6VuUmszL2rNjFXX7XffT/TffRitP3UDnvuy5dOFVz6ArX3cVPfNVV9CyLesoiUXtkUcYDBmBNNknBwoOqpJc74vmLaSBXg6Jy9wWHgZwMZN1GzmEhLGugTtQh4Z4rLxJa5706PO9Z/AlbyPOP06TOS3qjwVtCO1ARGAWdksWiGxmsvBP62J+TfNaOhFjOgHLdWpLCG0RB0ZosEyWzkDEOj0LWo6YLB/8am18dFJu2PAi5AVL59HS5Xi9DI9CkUw1Eb9uLRYDmhj3aetpy6lzxXKZnYlUTl1FAaaER4ImeRtuhxHXi2h1arnZ1bxAyQhQ0r1zqX3FVkrNWUwOXxfCoEpg8ph8DBEtGeDxoTRVoEMcWGEWHUNXsj1HA5tXq/EaQB6TT3jFRhFQZWJCFtGLxAUVONDqWNJFqy5aTcUKftnJe42vTIAQ0OK/LgtHFfKWDtvCPpWYeP8S6YC2Jjx6FdvenwjoK9tT9F9fSdGffS1BO76llvi2MAMxIwIr96mv3cfNaq8MAtK6LOBi2dFPTjrLbVy3wBj8SoXWLl5EnW1ZGsdHdMUNfwwBnIas5sNtQWCCnEzQIR7Q9o0XwuAAvw87yoPWRC5Hq88+m95w/fV06eteJ8GVDTzWQobfPbCHgof2EuXwOMlsBCXVkhpj9DFZYPNATIYYd2mGhr5xhS0fo2Axax/cRafS9NUPforyBw5RumZpCjS8qSPD9K3/+Ra97xV/QXt+cos8yqNCntIJl+/Q2ziwMsE0k0nDkjnFCBTKXM8s410yCzjInt3dzYF2Xg1oxwvehpPMUgJ3wnK3aoHLYetg4Fb4hrEFoFp1ruYL4YJK2afA+o6KnBX71BhoXUQd80M+yWtg7EIquBJzyNRQlxeI+Qkb0xlZ8itNqDMQMaYTaF3EFBFqYjQ/M2aDtSRk0G4nx/NUwYfeWcYj7W3nrMOLxzmIFU8rk0KJz8NUoUITfB93ydUvIvmpmSxat5yAukoyiBXYFMaviW9d+VqO6JkXEX9A3E9DM3ij13A96Zt4LYqspZVrhe7blpvi+U+oA2/JHLBOHR2l3T++WZYjoJe3zeVb6GWL1Q2wiXIEhrdSvV+4FpXHRrg466EPm0rlMvVvmEsD62fxLlZ5t1Vg5fKYhhksHJpsQhfZLLhCitOM0BFdi4vo5kBrA6eXc7z2z75H3yim6eavpOlTTC//3xSt+glRR2vx+8zAjAisAG6oN3NzPaoe21lAQ+aLdrJrNnestDToODDoLJk7h9rSaZoY48BKZjnQOTkRd/6DFK03zI/UkMVyWZV8QRo0SsFbUqi3l57zZ39G199/P/3Vj39M2179apq1cSPlYYsBrbo4Ok4P3HGX+jWgmU6WzehtmdSIdbDtcSfIMZ1RTUcRNFKyHKosm11fwuJPzI4A6MAg7dp3SBqUGWowOIBQlwhC8W0uzPqZ3JxL1mD95p6H6P8+egONDR5RdYaLAUimQdjbZECK6owodGJN23e2tVEHB7W+XFSOE7wdzFZ57T0yS1o7bgaCqjKP5j791n3KG1vrqxgfOdW7hE/2ZkzE4jqHM41zrU+BQFj+I1WpdQKtE9Iq5axYIMwXhzaof5At0jB5I/mND/SGNYwN2EFarDmLpNiYTqBlk1dMIVODqCJ6LeiMWpI/Jb7OF/O4rQu4O1Qp05mjU89cTvlCNTqRy74Y2vKFQL4pvmR5By0+51xy8WmvsA+EJSvI9iw5AuPbjJqgrkzLP64X0eiQWrx9UyP5DOnxQAA/2wZoXhKkRs9AmXiKUOHg8477aGiiJGOV091Bq556BheNmUCUL86KTPmmLCPjL/sWRoZlltAGrk+lapnrfyW5GQ6mEFBxMIcASxHel8cpd5ZIUMUUplBaKYAgS0JkTvnmET/t6Uk4tJbLeREWvlc9umM4Qz8dzdC7v5ihqz6fo61fbqM5N+j7/RZ+v5gxgZXrBN/lpjRYe2RmgQcHXPDkkSDuUqSB16O3s5Oy3NqCKt/lSTnwYxJ3nYoavCFlUmCGO0qAaXiW+DJP87dsodd+9KP0nHe8gzIDA+J1z49+RJ9729vIno+yIXczGNTMHVUEepsCw+i00XGJqoG+oe540KSsUG3Zw/2Jp4DmkaRSNL5/kMpYKK60kuJ6e4ipzOdl+bnn0jmvfCV1LlkiA4QB/GYzfe9bP6V77n6QAyseB8x5CWEETk1wLPuGlBMzIrEO5aV5f1L60zbHCykm3U6Jjj4V0NngtsSX8cOOG3xPa5708B3nRVxjczFxgGu3XJPs6tanxEDYmE7AckQd8zGnuu5UimwFWACYmF/DJmDpJEuDfJBlu1oUWH4hG3HQsHwEoXMNoqrTs2A2ymMHlkaNj46pmQ7W5afytHrLMpo9kKUKG+39w0V7PI8ZK6JnvuRFlG5vqwVVsiEDm2fU78QjAOePbANoVqbRW3azQD3UoRczb8q0XAX2tgwLXagOlVqvbTy2TBwdo7s+/RVZtoHxKTmrm+ZefI68CNXOFtmGAGOC1rEtyE9Rearx+k28ZzHZmaL+tQN8HahIcOUgoEKQxdenUOZxJQyuVKJS1jVLTQIyE5fanuDiNiZdei0X/2m+af0/tt/gddDffaGNXvCFHJ3yOb5EthbC/34wYyrZufgNN/NdwN0ymjQKSByPkj1zyc12mvYVARpzWy5LaW5dvvwKhsswncN0LrtzhIBOE3y4nL6uHC3v7aLtz7+cXvfxj9PmZz1LPIGRXbvo++97H+0fHJRfu8VLw5ZTHe20dPVyNbUMyLYNGWg+XoDZZ9sgbNwRgK6RvhGm8T2eImyfkK+VWa1WeNdVYAPCkWMt2ukveAG9+j/+g9745S/T1R/6kMz02SufkBuPDjGjNfzAHmbwa8D4bDZ7yV1suOEaUF+ixlbBYB/UXoRVeQxgQaybTFOqexYPfjqwi8Px76N08ptaelLj/ad4F/DpOB13zrgw+NzopcqY5HTY1WedNu0SyiG0IaLWuhCwRxwYoY8KrkJzzK9un4BIBi3GdAKWJb8WBZYAtlk+UMQUERRErNOzgP9cd2FgpdX4hNfpF6yTIVJuHPCfCefgyHCV5s1P07pLn0UexkD7BkF20sDmGRAbHsSxwP56H6KIKcJt6zRihgBCnwVMg4nLtUTB5IPd+DBJZejUzpBMYtaZDv3wZtp//z61XKE9S6ufso2oq1OeVMgm5XWK9jbBQ6fLY1lmpUaP8jng8yKP98y+1lCulmnOhnnk5dT8vcxasW+NOMBCYAWCAxcdCbIg2ykjrhdYKfYUwSJSjrP7Uw6dmwnor3gPP8W7+HmvnT66sZ3+5gtZetbnsjSfs8yY6//JhhlTsdxYuL26/+uTg59UaK0FbtBYsJjqm09uOsfOaD5RoInicwe+eamoEPuFPIgdIzbImoCREdqwaQ297YaP0cuvu47mbtqkDQq3ffvb9M0bbqA5zMf3Eo0aWLxwDqVXLiOZlzew9wEbk+0ZXqdKqeQ6HUjrxWZDjMcgC3Y5UpZFjfSNeOODSiiXqXtWH49d6qfGCJyGmF745jfTq9//ftr+whdStrub7vnud2n3XXdJSfG6w3z12OEhKuHjZjj/GODk/OjzByAJddgSFOCNL5wAzTRoRnVA2a5HXkcfue29XBwGUQu8L0GlOsFt6yfuzj88oLVPaiQC52oncOZjtsoP0OdIFuvKMitd9aZ5iMroNYU2TU1trAptAHQ4zUgtUj5KwEWvRsbGhES5hKSUUZIEqaUTaJ1NoR0yEqSaRAFoPrRB1HxoMyx4TfiD63V+bJKbIBqy8sKscP/cHlq9ZQ53u1qbz5d84hiMnvuql1Cmt0/6ZGQjQHQDMTIs/zluUtkUYxMSTg0ZvSS2rHUyajQ5sTCJLEyND32UOpSNTnyRsi+qL52kkTvvo9++95OytgpjdefSAVp+1TN5sDpi5cXYw4nI2A546IwdqioVhofke4UIkuSTWEx2gIUb/ezsdpqzcja19WTZVz0GrD0WNDyCLCbOi8DquIm30TDVhNgS74ktM/EQ5iUdWpZ16VkcbP1t4NFH3AR98b876frPddBLPtdFS2+oreBo4THAjIpY3UT6K3yR/F1tjjMGbqx4b0myfwEHWQiuGvjxhREf29U9QnUGtDTDSx5DgCWjdVYq8vHM+SsXUc+8uXAIce+PfkRfvvZamUZGIGBKAMBj1qV36UK6/DUvUXdA9n6EYN7sg6i1LTwWkzIiOksPRI7leKD9wzINLDli03yo41RY/DGEhFMM4hxY5VJJWei/j+nqt76VLnrTmyjTg1erKnzpX/6Fjt57rzxC1bkF4LEOq62zg1L4jFB4px3bTjxX2E5w4pg3Ay63gQQH3162nUU7Tz1gxSPmZM+AyhsH1mW47i6qOv+tNU9qXL8lcSZX+9nMps0pCaoOFcuOmiiASuttQBepXsvHsHXVz7LkU6yQICIwy3yjvFCqf0bWpNE8X5QVH60LwbLk12LNWSTFWnKIuE+EqQEirtOT47WbMzfVzjeV+IRXnjaftppyHR7hA/Ro/UPDVZrPw9W6572QvCL3QulDXEpYbnwDMVnsNk2HJr5SIZpCaD5SGfDRqfB8BKFd92XRa9EgUgYAH01GjpAOjPCJq32DHFR9ggpTam2VO6eXTn3ps3nQ4dFIZqv0du1thLzWGyoUqZqf4qCILxQOB1WYudKpHWBVqmXK9rdRW18bdcxqJy+lgijzWFCIg6zaLwc5KzbHMIcdHr6tB88U8lYa5jN6BnYZV6IiVwduGznG60u7tJ03+UoOut7Pmb4edNFHPt9Fz/3QAln22sKjxMwKrJ76qkFunP/DQ+Ehed9II/CA4bX1UHr2Yh5k2vhaai7CBnwHXeXgCjMPYatkSEODghm7k9hBl7lQY53yQ3dQsPs3SmZMHDhAP/3Up2jXvn3E94NSnC5NZmjw8bjehXPpqte/jOacfgrRUWj0Dkix/AfbiAA6nVqJxTBr8bbeACpzLIagjOv4fz0speQz0LytE9boVRLa8Y6uTJpy3FMPs/gSDqie+ud/TunubmVn/PxDH6IHf/MbCUjjZxadHbdLPSsW8W0k308iUANQvFDIqHNkjkdOAHgdUAm0nExRontA3kklbSG0G2BGwyc31ymzoOoL+TEfHun8crla9YOb3ae//latfVKDq+gVTuAsCGNYTitMpap65YLpcqhJqc5YlUIXqeYG9rhOFaYoYjJ6jbqyAZFVcBWaYj5N81k6YWM6Act1aksQG3ziGxBDjRVYOgCPiibGi3yfgMsi95NygfpPeQFlBrZQwDcgp561nGOCgMpc90NDAT3/Da+lDF7SK+/MMwVxGpYbMgoND9zA+DaiBpiuAiMmFkS2bdxwDNCwJDV/IGtfQLbDJPuuVApaFgLPhICno52mBofo9nd+jPb/+l75pWQ1m6YVT9tBPU85gyNSzK1becKyG/BMGDOKR4dVECUBFbd4JllrFePxCgY3k+DdCCjVnqKuuR2UbEtwQMZmPreyiF2nhtCBwuDKSlmtdkHDyEiFN6nlA8TLgIgaxUwWDouH7PZkQGt401f7Dn2mc5J++rke+vvPdNOm69QqjRYeAWZUYAU4IxOf5IvnzwO+mklDbQQewd1cN6UHlpHX3qvakjR+zo8GzXcKCK7UnRA3I3luDrtuTYYHmQs1ELZCbuSlAgW7OLB68FesqNBvvv4V+goHB1j9g5AJvxZEOoFdbMvRqefuoDe8/f+jrZc/g+jQIS5TDwhme7romhwqtM3S27KwWq+EGDVAE3XDvJGyAchIjM7YNRk+Yuf65Za0bMsauuplV9NT3/AGylozVQiUvv6Rj9DUwYMyW2WAqgNhgft5OzbSiuUL1d2juWqbbRqKbJtJgmrwAPQ6H4gvRm4mR0kE4NxW4IUgHEEWBsfAweO/fgnQMfupyooBd5ZE93me80mteVLjfesT24NqcL4bBGm8X8lUN7oaviglpwWQyrZYI2sdAF2dv5aF5T9hPhtaL6RVKoNigTCvgdiVUv0zOk0aJl99XkUhaxgDLUtepQl1QnwBTmWyXE+oMK0z0LLJKybNYCxDdyhMjgvvVwo0vutW6jz1Supa/zxafto5tGBZB+3fX6Hl63tpzaXPJRevZ5AbCZRhStRk2BqjIBtvQI3QyA8UAjx0hjUyE/qYkY1u2qCKKbyRggx7ozKYQj9tx+/m2rI0dud99Ou/fz/d/4Nb5PU5Je7Ti8/dQutf92JZ9lHr97qcRmVLuZp4XCmNjnBAhJlsvk7gWoFZKgmMTLClUgeviEipJ2wImjzmuwY6KdOR4fycRWaqao8DDS9lYtPIp1PsBsbKRmmEZ8TzhmUw4jpUm6kB3qU00xquubfy7vxgTg996NP9dMlHu6h2h9zCcUGd9RmEaz//neJfX/2Mw27gnOEk3D45843AjRyvX5CXOXoJCioIpnBRVouX3RQ3XiyCRmfgiyi3Vs6kCTw6AAIvw5tUoBq8gwFq7BD5e++i4qG91JlN0sC8AeqeP0CzF82nRauW0ZYdm+lZr7iSLv2jF1P3wrmYk9fb1GWr4qw0rrOMtj2UgZBRCPM0A+xN6s0A+1gH1ona2GJyxAYYO4OvAAuXLaEih55zN59K6XY8MFX4n7/5G/r1175GafbBKxawdyCEu5jhmj+rl6564x/QgjVLiKYmuUwUirLjpAdNfB/CluGLAdLoZajg1OM2kO3ipJ3Pp562T6TJTbfLm9VT3QMs49UK8I+B69jHinw3+F/3wte/+1qtfjLjGbOcv+OecRafvARq2ZzHyamAxotEmYSDz3IopQ1LFjZuZ9Q16XgegyZ+0/k0LxsjhUbch9Gwm8V0IjbxM2qsn2nr7KJZ82bT4YND6oJqO9jQOmNKck3PmdfGF+MOlhyaHNlPnfO38k3BPErNWUcDSxfSTd/+BV3+xtdR//LV5MgLK01uuzCjA5i3xajwCIEWoSGsLTOPj9Hn+BgwJmMGTsZ17SOJ7oNxPtw1FiCL3aRaEY4BTPgsTUe7rD/b89Xv0m3v/gQd+s29sq6qwLYlF5xG29/8KpZ4G/m8Kl/GElMO6+O82QaPE9WpcSocPqQCIf1P/a/VoXDQ8XmvjBSoPFqQmSmlDORrErBV8bJX7VufYnbM8JzEUtE3shne/NFyJG2iw+aQovZ5d7MJlzZzlT6Lq23l5RmaeFYXHfzipKzaaOEYMFU74+B/471voITzVr4LmB3+bLgRJBgKyC9OUXVimCrjR6lSmKBUZy+l27gj46LpqIuqzMHiVkECKeY5eJLY0tetCjZ0fPlVGuvEjwn6HHfNLN/zlLhd4a4QdrwANMuEi/rklJqCl/1BXp1feE5MedhQRA8YXtsbyaKTpq/4MDW644Htb5VlBg+xYzCx/YyM1PbRvAQlzEPm+njw1l9Tx9od1LvhNA5uU3T0/vvpbZddRqO33y4fskYu9Ey8Awy/HNy6dR1d/roX0bKNK1jB2hJfoVGWBE2asD3UsdxdcltAwGtkmY00OqNXs1LU3kdOGx7cMnA+/AoX53P16/Zg9rsRPA+/Lr2Lg/s/dp/yR0/61yy8d21ih0PBZzzHWYbuglYA4AJx+IhPR8YC6s461J5SVW0jHPBNVcft4Z8o4uUILF2zfNDVqaEA8T5MX651iWzg90j3CWtolq1dRW05l279+W/5wuXy/SDaYA3xvHh8mMlW6ZTTZ9GCVWuowu26XCxSz+qLqG3ZuezAzu2ddN+Pv0PLTuX+hvEiciPKdinPjCN6ezKOwACK+ZvUsI3sojL6uB0ykz2GcFA1tPd3tP/+26h39kKau2IrHz/fYqGvi5tdFvq0zit9Hyz0kK00DMzAsx/6M8ZjznP0ptvo9s9+lQ79/FZySlWZPSjnMrTy0nNo/SueS4kOHsvHx8RXyoqMMRhPYrzMNKq1u/l9u6mER4G4JkhePQdqeJ3yH65th8bvPkTFwXHhZcYcZt53pIWxIk0OT/JmWJbNYUYdPF/PwDOFp5OrRKqFgVTUOrX1Rhex2XwsFYJgpxaP9o764zN1kHfxc5UyvedlY3Q/zC00B+psRuJvn739V0FGVh9v4kacUY21EZQeMw8e3xF5OcxQtJGXzCDqVh0ErQM8Oh9ajcjM48Oxk9xkmJwCX+4LJQrwTINbs4OpZHQeAfvjI8r4xRqCPARkMCHIwl0PXquAHmC2A5gROJx7VYnSw1eJoR8UkQEPiZEBzRtRYNuPB/C3IKKtYz6ii8uA0YEFEwpSHz1zZ1MiP0oJqtDU4UH68Kv/kO66+RaZnUIghTTNd2wbTl1Pl73sefSsV11Oc5bO43rkwDTyCRpTNgY1TmVbcR7nlnnUPc4z/GWw5K34fG44gHJSeADAdSR5+KKJ4FrqDHITcMPxq9UCe3/evfCP36+1T2pc0q9nq/i2Izw1AofGJvn0cXWnuWpTnpoxliq2wf5hUzeIySLGdfE8wHHkE7AuolZNIETzsq3gCmjg93CPBc3yyMEjNLBkLq3duJD2PLiPqmW++MqNnnZihCwzCFqRsW8W0az5C+RRIn6Jlh87Qu0LtrAL5+VAq3fpCnJw8ZdAQCPcQRRkDtycOOg4iVdICOMXt9v6RmB9aNIM36AEpXH62ec/Srd86bO057c/5XvUdupfsoqL5rKl3wI6las++jAE5qXfmnKRapJjAs+++MFLJk3jv/ot/epdH6E7P/01Gv3d/ZTigAVzQm5fF53yyufS6pddRl6ax/UJ80EyiySCwXY1L9tlWfSKx/dqpw7ul3Mm5wa7yqlqLYqU3vAe5XdzEIafy2qduClOzVxxWZViRZmxGWMXBafQCRNNI8XFdCFsOc5baSSfnTJh81VOE3zPxMnp3OQ2XJalu7+Yl98otdAEphpnJIJbrs/5w6VrXMd5Dble17QzV0DYQrg5oMNNDfPAw53I4dtoDGDhjBWnElTxhbyEGQzYoEdexQfpNDm4s8ELKxGEwSap5Yc0zAe78YEMFfNGLzJSIyMVJf7UdCEvTKiyGIbxU8nDgumoNYaheUmMnlNbbjTA2bbQjpTrnlHlQXL4yBBVJ6aoilk+Pn8JHgQTvZ2U62qnDAYWLCIpIjDlcyvlYHADITgyvCYZhKE3NstHXrGhZfDwSaSJOufwoNuh9McD1D0Hzn6pcqMTlF/pPv3P7tCWJy3et/r/Z+87AC03qrOPdPvrW73NvWIb22CDjW1iusGUQMAQCJDQSygBwk9xwCw1IZACJJSE0EOAEEIPIWCqMa4Y3Nt6e3m7+/p7t0n6v+/MjO5I974t9u5i8PveG50yZ0ajaToa6UrFc3Fa+TxOJ0f7fc5000A2bY9lCtcXg6zuasIHYq1ZymSQdm8iF69ijzREJh3hyfOmg65LnVN05Uuobs8O1vzpOrDZKPgpGo6Jsx9xuhx+ZJ9884s/1ber6zcxCS+tS5ckbXngGQV5wNkPkzadJ6CFC5Clpz1DqoedCgMYpQUhb6kSUP6q1TkKmQJ7fMr68fsCjnULj+0IpMizv09+9G/vlVt+9G31gWpDQ3Len75RjnzQY0QmxqydIxzPKgFgUsfGBjfXuDmhVJb21Izc/vn/lt984RsS4MKYtUnrFg599YNPkLNe/adSPfFozDP2IpjpdD8IWjeWz885OieRciWpLa1do1Lfvg3TOs4PXlncKpX5gYLH12MZv2adhGgjylSZ5zxpAln3DbPJuszsmtX+YVavELhaZXldvbJNA3OtUsopP49O0/TSWTovb6mTXVqyXKxoJvJjOFqv/+OdsvCDnnmArnffxdpPfKu19skDlyWVo9roaCcHhcKQTg7sofPCxoW4sMYVhiDory3YLZQwPf5ncUKv40rBOUYuToEJtY3O3EY879kzWL0JJDZNKjM4HXaQ8hYqewplnY3Ve9EZ20y8r3fopcujV51ZXRpFBiEjk/h6y+fjGFI7Q+GeSP9AnwwsHpGhZYtlaPliGVgyKH1wqEqYtPgDAf2Qqk5mTGcnNOVtXjoBOhk8JyPdh7VN9+fL5Dk5IW84t0F1wDjAarcHsM7pVLVbd8QSvqv4+NcufBcQeMJw8B7UzTmonWK+Crk+NTGTCB8XKWGYVLnQ63VHw2Lr6RwyXZzIp+uRhthrOmIem4w6ZzN/vp6DlbcButIROR1FnYdQgRvv2iYrDl8p5z3mBNm0fqtMjDfRPd1qh7F34CrVsuWBDC1dJAV6JQCf0WrjgrG2+jQJ3BkwTefywGZoUCY3b5P69IyU+6rQ5G0dcoqu+Bx6DiNfyTHoWIzFKuaA/qqMbb5N6jNjKE9DBvoGZM3RJ6HTwBvnM1cOroMpwcatTGmeXnA7wIXv+h/8Qn74d/8mRdRVEeM36a/J4pOPkXP+8gVy0sv/RIqLcGHFZzf118Y2rZ9PJl8zd3R4zikImKfmtm1N28ivIlevjDM81xIDae6YlGgczpy2rZro3q21bqko0rGG2Ob5yGg9MIUliNR4a5T2O1KftzQT7+g+6DRdD94BpcUJWSaeXJarv97QGxELyOE+7VgRa79yU7L289+5/B3PffxNOFUuxUS+OigVMcOgp9k+1xvozDixBpF9Zoe9g72Ei0gtnNTrCFatYJzfE8EHvHJow47PQvDWoEY5G4K8L/vw9JkdAY71k3bx9uB8vY/59PPCqyyP7Qigyvp2lndUbcg7SlheJyCKLs5SXmXz2TMNmNgcr86PF3S/Nk0mzuk9Pr2qdHp7ZZnyxk6bNG5hWkzmpDLYgGNe1rS9wCt7JIjb7Ztwsnpn8fGv/pKNuV/j748tPALV+PowCBZrtRKg7H7s1q0IjtV0oq9c4DChY8UVqxSW76jA+fFAZkgR+XhL83qiazh6ULFHGuq61J6iqzyE6kxEGt3Dbv60Bu5ln3fcvBnO1TI579EnycTYpOzYPq3nbzpNrF8FWDpWS5YGMjgyIJU+81l4nrYbs+MysPQ4fa9VBpo9Mli6VHbftk7e/txXyKkPOl2WrFmBspl9dyG933RPYdOn2eTyw8Vt36qjZHrXRhldZxaAo/acjBx5vAwsP9KsWLNsroNxHDMPFUnJWKo84nmBRTukCwI4VFFdFh+9Wo5+/HnyoJf9sZz40mdK35plIjOoV77XK83TBYrQufw0PkedbdyWaGpS2tPTeiHunCf9Y7n5z3JAa3i0IxzeufWjmH+YXyfOI8bQFAT+ZRFTZSIRzk0KjVNG/7nC5U4jGsONz5NYXcorY1U2zvG9dBnep4TlWYQieAz7ZjGRX3y1LttNzAJ83OcdK4e1n/+fO97x9IsuCwrxJpwcB6UQLg8q9hKOrZ0HGj/mG4iiRhIkMUcAdAyY/c2Ld2w66ixVr8vK1p7OlToH1OlgRuDkx+es1Ab6FBSsjnGEEqdLFSlJKZlMfM7Aj1P4vEUPlaKrfnIKnVyUscSTlfX1Lo5gvKdLeepVA5C3wcWlOrKceJysipyNDTrZOT15JzveD9QDaOs4xgzebn4uqS76L7Tj8UGtgkt/40TpKhZXI8slOtCTSRR9PQjCd4QXvupbJoMFPH4g+LsgDM5EdYWmVu1JggBTb4pM46I8whDjgkzqWKVGgMcbFls/3iLt8g77YmOR0edsVOyVDroutafouS/VeXVA5OzmT2fAk3ABZ8k7b90iK1YtkrPOPw7KSLZsnIQPAifBe6idt45GFgXSP1iBczWSdm2u8vB5wfKy4+0J1+6A/X/xiIzdvVH++mVvlM0bd8jF/++V0jdQw7yXP2kT+cJbmtencAUAPNbAj/N4PmNUrkgZZ+Sd62+X2fExDMlJWXLECbL0qFPg+KATcRwTLp0SbmxQveNBHI+LtOrSRbLmwkfImseeL0sedLKU3cPpetsPNlpBLhDcl9sf5wvyiKNtOn9YHnZJqyXNXaNWNvXiV5PfG9TBglPVnpiT5lbzvisbYynz7uRBieAuSxg8UQNOHM9PqrSb1MhSJnTZWV5Fq0ubl/p5+C7aQ9czLcBxjibdEYfyv1+bky1WvQAPnRH8O4Dwqa/eEj7+NR+pF4Pnxa3oxcls8xNJq31zFEUtPVlyVcnduisVJKj04Vq6uCWO2rhsQa9Mn81hZ6VsBo6RwaYrH148ZQ78sSkbMGB3T0pCOoVsZ3BWYTwnLR14zIhEMzRU80Rw+bn8U97X96Iezzy1l/txvo0NRCr3ssvrfP181PLuOLT+GGcD61LjrH1a37Rzes9WA3kb+AydW9HS5+kQ9BUKCC4fOrmkLlDvgpM1P4AnqCT4VdRs/2vx8a/+QBTHz0lmG5cmzeY34lb7avSda+NG4/vJTP3vMXs+PyyX/zx83J8v3P6z+OCRhYtwongYzku8y2KrmC8CNYHVzFuA1LNH6udteGuKUV7wm9nokjQYhR/XCU7vh57xJJ6e3SCTJhfv0micH6zOBe1ipDYoNK5Tfv1z8TY42Q8uzgWufMTtRL73jV/L+nXb5SHnnyCP+8NT4TxVZXaW39006XiibmN6aczMdMY9wNuCE5uvx3jA/EOdNg5otao/xvnY694pt9+5UU4+Zo2UFw2ZOHdAbqykOi+4i8e8Pg0uvpeNr/N4OjazM7J0zUmyZNUxWn4+BdDYvRPOD46L5c+k8+ROxzOBfKb8CPWGedHnTuTH193whzCMJ9I0sNN0dk7qlY/KlqZ8JNHsNNoqUkdWH1zfU0AbFWDX2LIbp6TOJ294q9e8DNTneTFieBdqi/ukWOqkMdQF68KhWKxS8koRfJ3yNi7PE8oTNk7heEt78QR5Og0Qx7Bh4y2gB36nHCuHvke/aj1OlP8uwdzrG0nzKYkET0zarT9PGs2/S9rRf8St+Ds4cf4vuur3pFj+V5wMrjRHiu7AgcWepdffCOnggt4NsPSkbweXmmLDZwH4q8HZugR8WncC/WocztbuCUl2op+NIoDK2ATi4HTprwiRRvermeDf5Utq9X5cynt6J6Os0cQuae7YwJnWrJr5qy8M+u6uSOLZSX0FRbqffHD55/fhZOVdGf1yufxIAd8Z4uSlcLZGUuhkBVvWB215RuaESMd0claSXahDBDquye4p8HBcx1CHrGfap/u2E6OWCbyrSxfcTlEncL5bKPb/lF/40auoKl/02iuCys73wuaFzbhwMdI+IyjUnof83hI+9rVfDx75MszMCyAuxYV/GAevRpMu44KDVm2uqtmc/LEsb04R2kUIil7bk3XdJ4WVDXECaQcU/WCUNnisxlmdw3xpCBVzOgVkTWdFhWfn8kzzJTReNx3TlOmgV7oSLgAb0w35/tdukPFdU3LUicvkCRefLkcet9Q6V0wQSKtF56qB7s6Kt4kZWjPS2HEbeOhd4wwPyTf/7mNy84236kPcx5/6AClyvnPzkAtKSD2dwur2JaTpPF0+TmWUi95h/7DUli7j8+Yqzk1i7mxifHPeStOhU9HepU09AoTUOWIA7/LW47c2ms7Z+Hprl6Zn4L5oj0C91qHdvw18P2ILF9B0cLDRoDwCqa5I0eGxeoYmLsBjniO4dKtxyBqUjPI6Xxs5pTYUSwWpjdT0d1Zc+qXzZXdr80IAq+Bh7Qs8O+dUkfr5pPweQBu1o30st8WthduA82Ff6vN3AhgbgVzz8eK2mybLxaFF4ZKlUA6U4+C2aj1pXf6qJCysDUulYR1fQUESTFyCoD+/Z+fmYNE7o+SdzABeezap5VWX03Nw0p7pKGs+2A+cn6APV5EDfcbpcXA2mpcqrM7xliosBeED2fUt62Rq4y1SqvVJ39JVUhxcgjkAV1YzY9KcGpPG1IQUhpbKyHEPEn64WqHly8PqlDje2fWQlScFmcWEOIfJng+EcsKnksVm3TEeG31nlNoz2ImKExjsjR68m+gc1ckNceqkUQZllddK8IzIYOJLV8J8aoPZOWyLkjTbl7XawWsrL/yn3xjlAvYVH1wdPjcOgr8vBrKUNep3TSVKA9kG/xfnEAWbfnE1kQouWlJ7wucBm7QDjzcstn68h0y+RFdaIGdzT9IooMuoczZd+RKq805+xF7SNRptWb66Ik977sPQu3HxBKfjqp+tl19ftUGKqMvDVoZy1DGhHHnqaVKgV0IgD76rrTh0pCx58J/wTqLe0uanmV79iGdKY9e48Pd2r3z9S+ThL3yWFPl8o64CI6HuP1cIX85H9YIdZgYZAYCsKk/Pcbpkudz4v5+W67/5LzKxO5JTz3uknPO0F0upf5FZwnJ2KZiPDW4+cLLjUxtfdnY+nS8g3s0hlDmHuDg4o+2pSWmOj6PNUCmwVfdZ8yShHXaJstAJ5usV+Dd+1Q0StDj/ITANaT700HMVmJSY2TEr9Rl+zoj6WGL+mMr9ShCyscLuWSwypD5v4+blLZ2XJ2N1fnqSdiJNzMQve/Zu+TTNFtANnql+L4B+nwRnvay18vlvnFn21BdPhecjnPH8meCZz4yCUvFLGJj/jV4JS+0mEuCMwZAZrBpvZTW19mm8DanOS6u9zultiOG4cUKbnJZkdLdZnfHjGfL7V11e7pSDL7esHX6CLD3t4Sh/WSbX3Shjv75Mxn/zY5m66zfSmNgpg6uOlUUnnyMBJ2HNo5O+E2zeGd7a+ftX3ovn5Lx7zKwuwbkK4FgF0AWYhMjrQzd8WLTeMK9SSAPimrRB4OTFK2jmxUlNJ1Pu1xLuy5WBcVwW4dmb+auOcUxHO1Atn5cHfxnUau9qt5P/XHCq9h/vG5ZFaKKXhrEs1qpmlbOKbbVr84Dy1W98fUA6+TJwY6kGFbzgWE/24w3BXyaDDlK105Na3rEaZ3XEvGmoc6xjfDCewbAdRgUQ0DRPB4035Td/TmcDCaiftlIpyvZNDfnp/96I+sVJVFpyziOPlj94/Enoy2WZmuRP7yP4HhhvnLIIpA0wfc/tWidxHS4U5x44VqM33CKTGGu8hKPpisNXmQdpXQMyoe7cNagNbo5J4/cSnK2OP6cnn9+PDdbWrPIU9DhajTlpccWKBU3tCC8fl2d6QYVOF2N+4S9+lbdBHSMGP52XvmdAvNYL0/lpTOCvwtvTM7g+Rnl5wawrRt4qFf94NYE2Kg0tkr7VR0p9807Mc5gPcYC62sQDJW9lc9FuZRvnQqrD7msjVSnwotzZkipPU1DYKEChMnA6i1QPKG/j07SAz6fpe+hceu1LiVwexMJvvS1gHvzeOFZ7QvDMD2yLwviTSRRdrT9p4ADi8ze6AoLe4gaTz/uDTCcdK2tPs8G3UxnEt1NieDoUCW8b0ulgL1W9v48cVZ7wZC8+HFgkI6c/Uhaf8SgZOPo06Tv8JBk8/ixZ8qDHSOWoU5E17Yy5CRnBBD9PDSSeLs9zVI/DSZyp4xA8fXocYFUH2Y/XQBur1zQO5L3g26uOBJTOld53op55MQ5UJ0YnA1q3Kn6rWG1+1SgXsD8olcMXgZyGEGaazVWzpQ00B6vfwbZAFqYtOnGeEVnNz9MZZYfVrdNZvYOmdcjFq5jTEVoWX+fxaq4bFTuwuozas+vK00F1xrlKo3N2Lm2lUpAbrxuVW65bLyWcyOv1WXnA6cvl8c94oNSGBnBtkkh9Zsac4Lwc+UalxrZbIKIhcPKfHJ8A29nJouWLzYWMNiKQKazLx+r2O7gO4YKFi0/ztnYoR2t2Stp8ETDEUrkqJX3dgnNsrD2LqmkQeCyMpyPFpTwGdaQs5QWaOlycG5iPPVYXdP8uUMzx2pm7A9+y3uYvCmGjjhSdGXWq0AL6j79KRQoDI1I9bJVUDjtCmuu3SH3DZinwvSM8tbCxaGspkbKW0exsSCMRwlKoH242u+a+acQ4bjpIJRyKRnu8gofo0z0gm3M30vhi+L3tS49Dp1vAfGDz3y9QfvY//BQD5mNJs73d3PFDT+MHMtXRAu8GmRlxOR5B4y11fBpnB6TKhNUpJdENdolBzwfd/ZUWNSBvbEz+Lq0NJhMT/CWEdlMKQ0uketQDpe/4h0jl8BPNO5v0Dea0Zz4u2HR+8PP1dXo8eT33B+eQq1QUXVxqk9Pl453Oj+u5Hy84G1d+1TmZab2g8UCxCDG+LgiTz4TP+eTCMwD7iXcvltU4Rb0A7LB5QJ3BElaxpTyx1FuB3gV2k7kjapcH0xniMQYq5nSON2q39oPg2wBpuRysmYOyfrxFJh2pZ6NiTqeArOmsqPCETJ4OlG1maZQRcwikjJPpL3+8UbZv3gm+JLNwpFau6ZMLLjpJBkZGZGp8nH3b2hOJfhZndvQ2SXgvsNmUI084FrqCvnGc0G92JtYDTscJQtq2NihI9ydY+PloXgzcnyezk7Qa0pqZVD+IMj9MXSqXYUqnyLNnYFFZZsapA+WcKiTWY7H5un2l1PFWVjund06Xi6NMniKoNy8nmEOTZktXq9xKFZ0aWoSVmhSGl0h56UqEw+BcDUtr8yYZv/4GKfJ2rHWEOg6RzyMDq9PgwHhDrDqR6gAcN67wWSeND7qn+RiTPcPGW+t9Bu39NE7mq8AWrV4hj37pUx/8mi+89kiNXEBP3G8cKyLY1fgSzgT/EjfaDe11dLBqOBGDJnpbCjodzD0CByAHZUbn9Ll0qveCzRdb48xx8Kqtl07t9sIz2IFvAtLzio3f3OIzCqTu6s9P40KajiFnQ13eLq/H6Ap4NebKn8YhL5dGQ4+8qUvtfX1Olw8uXh8E5a5dnJtgGZA3UdA3po8h6tPhcz96mVEuYH8QhoU3oaaPzjZL5/kPxzf5oAUC2A7I2+CaVpvd02ucCza+S28Du1l3OpTDBqvw4rzgpe2KQ9A4El+f318u3qXRuFxwaTTOO+5sfKfsJvhxGFs4g0btUC771h3SqjekgJP6HC5k+vsLcvgJx8jQkiW2z9uECExTn9wsycwu4bc2i0evltNOOlrqOCFjhIjwNQt6XEyH4Bo1M49Y3T0N8+Xj63grbWZcGhMT+lsUPqVQGx4CU9ULNnM81lbTcnzDoeJT7nzRs976y415Bq08D6py+UBwadJ8GajL6bW2jC5GeSJeQDI/OjbqVIUSVvuluHiFFOFQFUeWwcHqE37cvb19h4xfaW6GhJiDzC8B4QDZYH7dlwtwjubTawAfluFs10rYh/lFoDp4fmD5CBym8rY6HE+a6gGVHc/4efgU1IMwuGo6/JxT5bAHHHVx/Oub/67xTy/iqvYCeuD+5Vi96p+nJS5+HCeGL6GbQINQQgftR+flZ/nZczjwqNceZmU36F2c451e8/JsVEeVzQMhwVVkMGwfYHfOj0vjp9X8O+k0ToMX52yVd/EuWLtMWgRnm6b17Jw+L/t2TjdUw7Gg26T5IfjpdF/kvaBxDC6N0zlbp+Pk5sW5dMyTt23p0/mTol5xMh7gVZye5ZP/KEjps0a5gP3BXy8rnhskyR+h2musXlf9+UA9vw1IntfwrHUfGdkK2jK6UbEDyNr8VvTjyaZpPL2TO2or5KBpHTrGChVzOkLL4nS5eBVzOgVkTWdFRc4uk6+DzSw1xaaEsTUx3paf/9+NUsIJmifUdjuSEPPGyLJlkkC21gbII4ib0th9N9oFDsrcnLzsr14jgwN9+qFzvWDkXKaNx3RsQCe74PT5QH0+9LBjepeX6ii7YPXVmuzacpeMbdug6kpfQWpLlhsPS2/nQZmOachcneLFYgtHQeeKzpeOewbYutcwaBq7rxTkqWNcLqRpXLD7S+MhNxqoU/BcreLzVbUBKSyhQ7VKCoOLJCjDWaXzY52qiSuvlALqmSuFnIZSb6RHMI4TKWQiIwAqK6PF4e1Afaksgp+WvOaHwwTZK/bFJo80DfYxM4mrrdNXyMoTV2idhZI8MSgU3pd84sWnWKsFeLhfOVZE+Lz3bypI/AFMON8z7zlCr6FTxQ+dVQroQ5B1kCNkBiipDarLhdTWC8hWnRA4I8HiQeTvPUzOeH9SYHDpLU0weGK+k6uCsnFC9e00IH06se0lONt8GTXOBl/2qfJIy/Jigg9GeCxwEHXC9uzyZcnnq8GWQYMrj6MkpMoo1VsfVdSBPg/n5W/jFZwBcLkYR+3vtVvJPwcv+MdxE7GAfcWlqMGkHb8R1bpcW8NWr6tqV92mygN+DUrf+0g9XzVmtCYQauZg7Rzryykgm7wN78c7MS2Lg+WNGlstoNE5dMpskY93m7w+n8aTlc3pFJC7ipCzyeRLUFalcbCIWrUod9w0Jzdcc7tUOWcAOg4YUnQyCoOC1HetQzaIn5yUvhOOkjd+8K3S198nM9u2GadEgTRaQNjZfRo4/T0MXfmwnFZPWd8dEMvdN/xCdm+7i4ay5LBjZSnfus43jdNUNzxGyFydsp8jSx0q5sM5Waktf1ew+TiqvAv+MXu86slig/z5K+cYISmWJBwYlsLSNepQhf1DcLLMbT4Grkq1t2yWqWuukgLKqJ8bsnHqALk/6ggbl4IsVY5NN4SJoFjE3FfEecndDkzz0X8qOtBow/YGjxPwbXT9wKEHT1v+7ohPmBz/sONlYDCReGoM1RXjIqB4USsurI0/+rLjjfUCHNjj73dY+19X7Lj04rPX4URySlAsrNFBRccFzkKgt+rQryCmnZ1UkTI20lKyTF9A78cVTsKXk/ZhQsRVYzDUx8tQa+/3XAsd4D4ow0nAduO3fiDXfPTzUsWoGjz9ZHOrj5OK7tpPR35vwQfkdL+kdqKpYHLgRK5Xg5jMUjtSEstz/zU4ewVcVeHqJX07vZtQ0zQe9Sc2xzt9RgeqEydvneJqnK/yrlknTk8snGStDdMRqO+42f41VGvLL/r4FUa5gP3Bo4fD54O8HD24X5vJg4pOB8qmnmqHStkXXLx2CwwfXkvkoV3Wh1Uo6YoEoJsvDdEzXT6e27wNkFHl4lXslSav8+T50lDXpfbTzZOG4ErV1s0zsmJVRYYWDUrElad5EvMXa436lAwcdirUGCv1ORk54Wg5+/QTpVItw8HChZ21zTRk2tCkjvfh9H7Iw4vT/JwNZXQQlnNoWDZc+0O58bJvSHNuRhfsTzz7EXL06Q83P+ZRxwm2XLni86EtrlTx9p+dgzS7XN4eyYJK5EV7O490AnSkqd7KKc//kgT9I1Lgrb6+IQl4h0Hr2tQg5bAdSXv9XTJ93bWCM4Y6WaZ8agEWfKfCNd8UPg+YZNjo+wy8SKoM0bjWLJeIyTPCRJrb4dC5fXWK6Re501U8XS9exZyOu5ieETnjwlPl2IccY37N0q6bcsFhLhSLJ0dxPPLOJ5513dpvX7NwQWtxv3SsiLX/ecXGdzz1YetwJfjAoFRcaXu4cY6qGFwIfBeSCagmOkekqQ5BHREE2tbgkNDZ4MdO+0H1nTL+gJsH7pLBmdGeJyYM1rE7N8gPPvvfsv3ya+XIo1ZL7UGnmicI0zxJ/TAf8nYImoedUDjyFo/I1O3rZOcNt+HqpE8KLL+7QlTbHOUAwxk04DGDJnx3kY5E6N3Ele6LMtiUJ7V8qkNw6Tioi8itH3XM1SpdGePky4nW2pAScKrgIK8L4uCdxRd87OtGuYD9wbv7ZGUcyIdwLj8KzYHaZzvaSEct2DRz7UADoyhrE4LQoWJz6SdtCEc9dKmsQkkPe+rmS0OkrG9k+Y4KnB9vkZ5wiFy8ivckDZFPBzmv6kqbl9EY9DHGd03IkccukmKphCHDPu8bdjJuNWZkYMnRElZH0Bhojbm6jKxcLgPDgzCxjajjVxkvG+o8vQs6L80TNB8XCI9Xgg1t6HAMDMr4XdfJld/4nIzv4NfIRJatWiOnXPBk6V+6GuXkfAalc6oac8apcqtUmcCsHUXIzJ2WJzTeOmsp7RVgSKoXkUBtWILBJebdf+osQacNg7kITkTINpgYl/rNv5b6bTdLCecEt2rErFLo/m0g8cvsYGVflc3Eigj8lWFztolimgSanc3TOXFaClNUA5/uL28pV8kmJ0QOf8BiOfVJp6N6apLo54cQF7ewe9RdiPNEUDgdXHntkx503dpvXTutBvdz3G8dK2Lt136xbu3Tz74TnfPkoFxapaPegStQHFx0jnjV4jtUdDp8mbfreFahLTsm+rrdGGjntz1WRwspgtpaJuUBFIMT68CJx0nwq5tk2/rNsuOqX8milYfJwEPP0CtS8wkda68Ar7ugLhdIiFTF4wTDMvXVRIaHZdv//ESu+OuPyc8/89+yZs0KGTrhKMxbNoGbhHTViDqCOktx3Kg/1AXqoQQni04R6w/Qt0Uj6BqcP5nZMujJAvWuS+aoSs2jgsBVKj4NyvtMbBcN3D/TMQCo9ziKdyRJ9N6wtvOz/GC3iVjA/uCCUvBuOEOPRyOVWIGm5dg6ZsO28St2uhXyJYEdWJ5v+K4VEvMonM3E5dVhOuihUuhQ8fP3wTgETUsbLxOP7aArHtsehqmKzHz55tLtKQ2hYk7n5IzaCaTIx00VBTTKxHiEPj4lRxy3Ar6H7fc9KoiqsDIg5eHDkQ3mIcZzxUfHmhHNfGEzz8wdFjZKoeN0npC3c1De2vDZqb5+2X7T5fLzr35CxrbdLQUM6QRn6zMec7EceerDcJGIczDHs/4Ap26dKpy4WW69qEN2elFl81aKQLAMDK6jOVDUucIdO9MhUOd4b/5J66fcL0kfnFKCsmsEkAAOVQC79t13SPOmX0s8uh2OLi4oNRKE9grmx7GSKgy4K4tcDNDRsGgquuDisA9cPEqb7zfROGz4b+diTcdy2EBiNpZ6vItzh5fGe7KK2PDb2OWBojzkWefK0iOXSMIvZaiNMQ5ifh0ghuNXYbs+MAoLM++88CHXrv3OVcb7uh+Dc+D9Gmv/64q7Ln3aubcmUXRiUCocrg+OsN+YPtsBZduh0+CMtGfnYTqfsXEZ9rIjoM/ngYmAD0OuPPdMGb/6N7Jtw1bZfvk1EkzNyLKHwLmqYmBzElJHw6bV8vUIbt86mSBwYNTgUA0MSHTHBrnyXf8o1//bf8qWLTvklHMfLMc+8wlS6cdVm5uYiUx+0PlUJyfYcj6nk8XVPVxl0UEKKpiU+DwWHC51Pl3gM1P8JhZt9HafdaiYjg4V89YJ0ubt9uFmKTi9cNpGMbDfF+6sfTJ8ySfv94P5nmBtRR6dBMFadIlhtqjflRx8fSsKZKYdpMPEgfZs4gqC9akNPD5l/XiLjIr7sgoleXvGW5s0KmfTM52VO2pweRsel6/Lxat4INIQ0GXU3nE70LnavqUpS5bEsnjZIlyjcAx0Hzz3H7dbUlt5CiWY0MbB5wEds1bXi3fyfMjYebwLcKiS9pzc/MMvyi+//XmZGR/Vx6z4ft/TL7hITjnvIgnpEPHloHyBMi8U6VTxRcI65yAPzZdj3uapsHoXVG15VxeaBkHnDQY3d8wfknKfBP1L0XFRSIKVyX94gmSTHVukddN1Em+8S72NAue3XB2nLMvRUSufcbTI+qLKNOok5FYljUNAMUM4pI3ZpjHVwAhLyTIBA2Gp9klPl/bRnF7jHG8pfTa+6/khT3uwHPngI/UF0Kp0mbg6SuBc8VzFL0ijeZNCsmPtg5943dof/9gU8H4KV5X3ezT//Q1n42L7XWGp+FhTLThDcC2Uq1YMTtbAHuVTBO1lTufxqvdoyjMNWS9O4fHcLxyg2c2jcvlb3i/rb7wTJ65ADjvhSHnwy/9Eljz6fAwqjDo6WO4j0L26szvT6cpbWeea+vU3yQ1f+qasv/oGmeI3DjFAH/b8p8rxL36WFLlaxC/Dq9NGIFM3olUk5b6c7HhrQ1lheadLJztPx6CFBtUrVRfveB4Xbe3xEXDe4jjahSvz9wbDSz8WPGXtrIlYwP7g0mEZkbngGzifnAvRnFX8rgi47un4qVYos3Cu8gsFbMF+DKCBUpLeCvTzcXkQKZvLg8iocvEq9khD3XzpeqbJx3ObtwHmKz+h4t7SEJ48Xxqny0R5QqsVyeIlIo996ilSHaxhmNhxoIChtW00GrLm/Ndg2sBFFxtEwXhr0OuAugpM9NL1QroTC6TDBd/W266SX/3ga7J9/e24horUis+oP/gPHi+nPepZEhZxUTfD7wQ2TND5i88Q0dKVy+bN8qUhJ3Ne07nNkwk6n3QE/F/7aUCe6ZxidUVcQI6sQtoSEiJe9WRBd2+TaN1tEu/aJkGTt76Qv5pwpT3harkxB8+VedUj8Jad6qxs4rjrjo0Laks+l4fGeTynx4ltU9JqwJGBHT9xo5+7cWlM0cy4tLzSHrwbuyrneGc7geY56dwj5YxnPFSqAzhn0MtybeLA+rRIin0S9g1Lux3fErWiN1Rf8fHv2Kj7JWy1LoCIP/faE3HVcklSDP8kLOD6O0b10LlxzpMOaF/29S6OVZrn59EpTzg+ryNBmmpVWrhauekfPyW/+taPdJDzJ7gjq5bISU9+rKx+JM6La5bzQUI9O+ptOA5U8DEoB2g0V5fktrtlw8+ulNu+91OZ2DWh+qBYkKVI+6i3vlJqDz4FkxwnOwwiQgeOHTzkOTs4nnqfalwvnsE5RzZOg8/bkHG8kMZ3skhZH3Cqkla8E7q1Qd/uTwTP/Iot7AL2F28rBe9G93o9eljn6Wbb7XyqAEULyDgcqxZmYKd2DFpTBtSxirVv+siIls9YZM0Ve4pXsUca6lL1vqSxsiEZIUXuUDLxKbsfaQgV8zYEdF1qq6jXIzntzD45+xGnwkmxJ/kUhm805mTlGc+W0tAa0yBaEGcHqqyV91ZIB9+OY7YnOJYRBobkjiu/K7/89pdkbnKM13D6Awe+pPScxz1TjjnzMXCgoOBzovxAPO818WsKdIJMgTW3FBS5/9R5IuEcioB/jXPxjuejA3qBRqfKzTvQuZDeIkRow0lpgI4cJuJ+1YcyBRO7Jd65RZLdO/QWIFdqTDYdR4ch40B5TpHvEJk4BGuXOkJeSO1zcRnHCulnxurSmGygunh72OblKIrOGmQd7Y0nJVTO8whTcKqWHzMs57zgETK8cliSuTljlEJzNGDFOJQGJKgN8Zb1d8LB6hvDZ33wJhtzv4Ot1gU4xP/+msNw9fIaTFx/nn60ObNa5QdUXxdPymr1eUtTPVWgrvp9OydrGhW4QafFVUNfv4z96Bdy9Se+LJObtsvM5LS+YZldux9plhy5UgZWLJMSn5uC3KrXZXbXbpnYsFXG4JhhStHHmBArfYctkb7lS+TUiy+UlU9+lFnq5QDipEToeNFh2Bk8Sq2sPCcojcA/eQoenwY7wbk4Okya1sZlHCoEle0E6GxZJ1yparY2BZJcEnx79xeCr3zFFnYB+4u3FuTCQiCfQbUexrr1uxqr2jBWZel0FMosLjbYks6WIEvdUCmR/iKfp7NK3whI83Wwckads8knUfjpehpA7etzNl3pPN6w2PrxFvOVn1D2nqQheqSjzlfzxMyvCD7mCatk9fGrpUWHhFAjY9nGRdHwURdI/4oHYXqx80uvxlQ4CnQVkuilc9AekAXH8sCg3Pjjr8g13/+avuB0ePESOfLkM+Skcy+SQT6oPo0zdp0OFS7euCLOe4M6vpkfgss2LSKYjNPEwPkTgYfXFceAKUFXq+z8oXMM5xEnW12zLvHmTRLt2K4v4KTK7DIw2aL+9MWgQOro0IFhdj51cZZqsHrVwdB9PFl1Lg31LIqfR+qAUccid+IYWnNtmRqdhs9o8tF4z7HSsoJqoDAPn7d1PG14Cij0FeSCP3+cLD/+MEl4m5YHq0aWpvBl8phHysM4GY0k0+t3/MvPL/ncJ9ESG54osgNZ44juP7DVugAf8b++cTCuxc/A4P1/hXL5pLRHukGdCYjroqxWj/dlVnmqc5Sslbt0ypj9YwKQwUFJWpGM/uxq2fjTq2Rq4w6Z3rhFZkd3yxy6LqaqtLtz9QoXjVKulGRg6WLpW7FUassWy/DxR8iaM0+VgdNPMhPUxKRxqLi7dPCAKk+al3O8UjthkXeTpbNLrxwZaOeCi/N4dapcsOnMTCdxq31tHMo7itWd3wmeueBU3VNcKrKiFci3cO54EGq2s8Ck1Dyvo90w1aF7IEyg8tsYC1Zl4AQ006JyIlU4VkRq42dike6P8Phsmm50qa1CSa800GXUnpCyvoHlOypwfrzFfOUnVDxAaajz1a1WLEuWJ3LRM87QD8jjXGtgjRI4D31LTpLBY3ChxNcuEH7mmYZGcKIiI+wnbEHCgkStuqy/4zppzE3L4cefLgPLD9dfKOqD6vosFW/9YZbS91PZca8gb9m0mGB850nvHvjU6S3Fv5kzmDcp+yIyJfVl3nrcskXi0R0osn2uag9IHR9L00CHBuXXOM95SvXWUfLjOrcDbb60TeM6dip7cSrDoZrYPilR0zhVGm+dLN9ByvNarXnei1eANtAsHOfnPv98OeLsY9RBTfiIiUnVQdpmhMdDH9T6Ub8V+fW//yza8LObx2tBcB30X0Iu37gQDpa1/L2Hq9YF5JB8+eJCq7HmIYVC+JdhWHiqlPgTNMZwUNuBrTQvk7JaPT4vs9pTCuLLKU/WUmNkZXTkYglXBX1USDK6S8Y2j8rM9lFpTExhYsMgU2M+UhVKqa8q5aEB6V+6SAbhVAUjvKKomivGGVw9csLR/G2qdNCAKk+alz0+lTlTWDl1rKzOjzczyvzBd6xY4Zw0Ncv4a+2w/e7K8/7lWkQs4B4CTlWI084nUavPwaRa1p6lm7SqVfa7Hl2pKThVdTcLuzgHtU9kSTk273H1oek9qNDRpPtx8OSUzdtYZNT5dL3SQJeqc/E901jZEGzz8cCeyk+omNfdgzQK6OpzkTzsgmF54NknSpMOggeexIu1JbL4gU+XMMEcwcb0M8s2qqEpnE2H3SOYt3YWImXQidAB9IXGoJxjuELFRwt420+fp+LZ245v51gx+HBlI1UnCoH9SimUvRwr5ZknHSgGuw8XdE4C+CzX9i2S7Nhhd6PbPcI5T/7Kkzo6vpNER8eLM4HxLJKzM6HX6lbeAfPjnD29oIntU9Kqt/QZK7dapbw9DNI8r7Wb5714gtlPwe896+lnyAmPe6AUMJ4Ttyrq2leJ5R28ttPbpiNDsvknt8mtX7pKkqmm1HAOgh84FSXxfxcSef8jRW6w5r/XsNW6gPmQfPz1S5P++HlJWHxtWCkdqS49BzirTh0pF5xMymr1+XycpcoTOT0pkYm31AcnE/6sma864C9aGK0d3dlbcFJh4KSizzSATwF7f8CkA4V68r7e05FmeOSZypZPaV6HoFeoCCyX0zlZPVjYFnBV3k7GwH80jIMPBy/4522IWMC9wF+JvAk1C/9K7whn4bpNjjbQl6cxA7NVOn3SwEnFYiKLSrF+xAD5581Sw1StTNZor2mIvA3QpcqnyxtAzqg8oWearnhs/XiL+cpPpGzOZn/T8GReQF0/8RnHyfByPs/CCQlQG7RRUJLDzng2pgbXvIjIZ5Tu1KOpjY9eSrZuD3Bs05zRdGy4As5VKc45XKXi67vdW9R1zMPQUQ2aiwHzYRlJfccqdagoW5rGIeicgn3484kL3AGfqdq+TYP7TMy+4GA4VvrcFnkXh330dKw8PUs7tWtOGlMNzIud56w0D9YfDHxnyfFatXneiycm4P+e9pgT5eSnPURKlVA/QK1WmsDBCqnOi0QB+AtwaSTy6y/8UjZfcZf08cXNsCmwfhCPlrk8isO1F0r0vzbV7y32vg56P8fab/1i9h2vvvBqaTR/Lq2oH13khKAQFvUXEtqbCa+DpTypDemvKTxdGvLw9Xugun+wfJ6AL23jFSGvEDmJOd4Fndhgo78cZDomZLATjpt4lPf1VqcTFnWW7ivv9tXrCnK+wPR69RnySuw6DNc3h7uq/xq+8sMLb/W9l3iryNPRGu9B7Q5b1V6BlpMZzL5tzsbmvwN7YmIP4WsWqnxJrGfQ87zVlUe6UXSlycmpmLcDMipPULaHPXX7lSYTb4W8DZA5hly8intLQ3iyn4bPANXribSa03IMn4HRvw54sh9YerwEBb5niXCxlmo+vg5h3vmJyOt6BY5dUDpKdJ64KuV+8ae3/qCjo+WPczgKak+KuBgOF79rqKseBOOItGwsOII6UKAqkpIhaN/LqUJ6hlZTkh10qrbvl1OVgsXIBToLHRnt4PE+zdpR7gRn4/S+nYtzerZ03Ip0xco4Y4wjpQGgdWIDkecdzekm50SOOWuNnPKMc6Q6WIFT5VZCYZCpJ5vYErtR8EdQ0tcnd//gRtn8k1twgYURQscXRTNPXSZ8i87hcZA8+E8S2f55kZtNyt9PdGpmAXtF/L2/7W/t2vK0ooR/GRQKpwR89a52elSjrkgxsEqdTJqTlff1eQriyw4qK2OJF7e/cANRC0/iZEB5p+dkpYzRuzifT2U7iVHWSdHTpfF+8HS0p/PFY+JYbMczmDi+GBSTD4TP+9ityGwB9xKXiL5S4YsIR6hiHzGNBmmiz7krWwe/+/Fa2j24Tp9Y4cX37KrQpepuRtGVzsoZdd4GmC9e2by9lVN1Ln7vabDNxwPzlZ1I2ZzNntIQKmLDE2mjEcuTLj5KVhy5GL4MHAqF+WDzYQ94khQHV8IQg4kJXEIlljqZmK+B5gXGrg83xnmRR6dKb/dZZyri+EacrlQxQFadCfpdvpHlUlhzrMSTY5JsvlPCCD2ObxN1q1L+ChWfiWLRfB1lPrQe0LHy5hUGlpVO1TY4VXymyr2raj9gnBgEu3KUrkzZFSXVZVab7CqUDfmVqJ63AvN6BhuX6rGvxkxTpnfOco7UfO/tihVv/y07bljOftmFMrRsQBI+D0eooW4swPuiE0DUqarVZMtPbpXb/+saaU3UpVLFqVGbmO2AfzWPpQjaTOROHNPbHmfmo99LoGoXsL9IvvoXK6NG4c/gkz8bneoBQREOFjq+AQc6A6rWBdX58p4oiG6cjizSa0d2crrJgXZ5MJ0rmwNkVTEPTj6gOgkBOgKsvRIODKtLKQntrU711k6D430b6vzg6WhT5ApV1JBIrg6T8B+l2fx28LJPzCJyAfcSbxZ5GHrG59DKx0Ds1XF6Yg79aQ7maJ0scjkwfnE1kVpoLRGfmuRsXZdOYeWsfdaoKw3RM10WXSo/TQ97IrOvnE1XOst3VOD8eIv9ytNivnoiyDabsSxbGcofPvsM8/oFjickasNRWXbC46U8dCSsjM7MC44nOB+xrfyd5HawN9imNuMYgU6TW62iQ2UdpzSkTpblQRPaF0oSPPwPRU47X2Rih0Q//abIDb+QQl8/iolypgGF4o93fJmUL00LkZ/OP55jxf2ATxpzEm/dIuH4BJy1e3aDxjk6zoFxt/hSpwjKjPNk9eoQsQxenObh9H4ejLO05y1E5oE0rXpbJvnLQD5L6xyre/CMFTEFH2rxEQNyzssfL0OrRiTh3Q0eoMJRINVZOBmEt//4Nv3NP7pF7vr29dKebkq5Yk+H9jjUHv9kyfPzDs04vgM273isyL+bnH6/gJ65gP1F8PR/2Fq4deBvgkJwcRC13xM36tdzMOhg1wGOga6jBkEHOGUzmRjZi5tPVurSuPy8fHsGtx9L98ke1F1Jalovzu031Xlxvl7LaHkNHEXWRuPJuzSgLlCnE2MgUaN1cxDF7wzi5NnBCz7ylQWn6sAATtVTUMOfQtgvp6oO055OFUGlCwBPV/wNWpo59Gm0Z0foHOvJLt7OvVa2SguXpiudJcqmTAddKqtQ0hVpoPshVcExBir6Oss7FU592FiFB1U5HYZAmsCxnuyQSUN4NiSlcigb10Vy9x279Hc1/PEAxxc/ih63m+DhZGTGsuOtnPK5kLHbx8B3RvFZKn3JJ+T0YFgmBJ5l9YBoy3iTjrf9klZT4tEtIjs2imzdIDI+in6EnuTK4Sjz0nzIUkeGejpTdi5RPYJLUx2QZGiFtJuJRHT4urzVfQB3yV056HEYmqpVZjAaJypSJgfV5yLdjnrF+XLK5m32EUhGp2p49ZCc88LHwqla1Ln9l1aRV1dabzmZ/4M1OHqxrPv6tXLnN6+TuN6SSo3vAzM+LxcE1BQbOnXKY65v4QKsFAbHIfbt/yvyDJPp7xdwqAu4N0g+/tJSY2jkuGKUPD4oyMVhsfAwfZBc+zyrN+1RHm9DJt7JJJ5eQd5SJU7vkJd7ITcI/dki5UGVt7Lj0wHPiYyy5f34NM7yvkwnyo/jxMci8x2srfbdEiX/0U5aXyo3wxvhUGEGXMCBwFtFno9q/lv0xuVsgX0DHSqzWoXW2itoUwliGa7oomOmm2YAXarOxXd1Z8K3d1BFR7unYZCyeRsgo8qn6WFPXarOxfdMY2VDsM3HA3sbwirmdTm5HcXSNxjKH7/wQdKOmxhaMXRNWXLUo6S66GhYsEFcIlA/A1+fwvK+aj5o57BjmitQfH7Td4ZQNqUc++TdKlbKGznmG80LZZGhRcKXhgbT4zgpo9xcXVKKwPlUL8DI28DPXhWwb/4SUB0sBJ1fuPID57I6KMXVJxrnavtmaf/6F3Dc1kmpUmXB9xnpihFC1606lN9Q2uFYwNP5y6xesTw45k6abEhtYeevXqVx1CtPp9m9y2pGV6xUZ1et9mWVSm0QpuFUDawclLNf8ihZcuxy41SxbZB/B5ZPVR1Zv+vaX5OZjWOy7lvXyM5fb0RzhMKPRWs2KK+aI8RaOUbUSPNPI22+ViI3w8N+02Mi+SbVvy9gVS/gAICvZ0iiw1dhEjg/SQL+lP2CQqE0aLoUezUmA3ZIP2j1e7xSslZWnSo6VGGpEzvMHqBdOyUeA9bxoMpb2fGkquKQsLwOGGUMpezzLl4DJlEXp3ngCiZOcImafD6Im1+W/ombFt6gfuBxicix6Bl/hBr/E9T8KTg92ZcbaWt0IUK70KFiQ/SK7wXaDeDkNoBzI893+9Q1oZsv3g2BFJ6cTZM1nC9dNk0WXaq9pYGcUXlCzzRd8dj68Rb7fswduDSTE5H84Z+cJKuOKOMkFkmr2ZClRz9SqiP76Vgp8eL3BW58O6dJeVCeWK3jpEF1kEmdrYunU6APt/N6KpCAn91S5wll8R0p37Gis4XOrD830/kEQeeWROpzDZlolWTkhNOlMgJnjfukkzYzIdFNV0l8+/VS4vNbXZXeDefUzBecI2WcJy+Ox+Sl9R0k/7agSQfbXnYMnq3a4a8505LpnXCs3PurYOMcK9YAm3BeHmQGg7tvWVXOefnjZMkJKyThjwuQPgOUIQvIVEEf8HX6aKMdV94hd3/veqlvmxI+ahyiTdJbny452pdNrAr8617Ig+GzVyiSOlfNOLkO6f7fY0X+jya/D+CxLeAAI/7gM2rBilUnoxdeHAfBk4MwPDYI+AEvVDcHtAZMDk7OUOaQl4lesoWyntwLaW8nLK+Em5zsbJXaoIMjz2OEpDrLpwETZ2oLHjROkhau7G6G8MWwEP1nUJ1ct/Ciz4ML1H7wBpEluE4/Dy30VJxizoduFaKqPE2x10DWVyrw1t++NIZLwxYvYGoeDOLZajkYxDmvpAaE3z3n65rQp1E5m31PkzXMpPP4jFU2SV5MFUq6IgHoMuqcTVfZPdmw2OZtgPnKTqjYI02zEclRJy6XJ/zRcXAqJqTV5orVBVIdPgqxaOE0DRkEP6M97XBfwfGNE6oJesaEDoEnaycrj56Vpxpv0+mFmQXLxaCOFFer7HGoQ4XAy4OMUwWCnjw2PiMbd0Wy/OTTZcWxh6NyjLOmgQ9YN+sS3foraf/mCqlQzfznA/JUh4blwzE63jk66kA4x0d56yBxnvOdp1zIvKKBdI/pnK2Ng01juinTu7IPr6sNjofVQMrDJa/U8cAUqqN22KCc9/qLZfHqqiRz051I5N0FT6e/8KtUJBmbk7u+e7VsveYu/a1AUT9UjQtl2uIfRQFv2pLNatqWepsX46kz/xJAH4KBc/Vj5PL6x4j8XrynkM2wgAOE5NJLQ3nRyZXJW+t9xf5qtdasD0WNXaeE7dZzglbzKUHUNGul2uMA1r6+f4oTBwXbHI5X6mRlOtSxHWYf0OncBo5hb3dxpI5HOZV18TmqA8jjXZwOJp6iE4mCgkSlmrRarVuLknwq6hu6rLb4yDkpFZchzSr9CVA73CxhcScmzBkJ4rmgUJ+TM7fUg2CtragFHAigZYLXiyyCk3U6ehwdrQdDfTR60FBDgloTVwKYK/mQBC8kCT65o6tcoJyjcZ3MH/XINMJ2hF9WJfr6orLUCmHw/kIgJ0KXhe2eSnp1Vegyak9Iu30ePdNkjTNpPT5ls+aKLpVVKOlhT12qzsX3TGPljhpc3gaYr+yEip6OJ+omTrAvfcMTJWrfLe1WU5Ye9UgpD6zuOA6aoU3UNZcAXRXtbA3JINPAMKDMca9nVPQoN7+p85ST86tVtFc7m9ZmmZZXHSsG8gi818xbgPyRBM/GnGPQ6WI4kOs3T8htG6bkmLPOkuMf9ADzbRYF7PFv8lNGko13SHT1ZcJphp+z6QKLg2NSh8XRfKDeOjuUM06Xp/dltXGOEIPNQ503hEwelGnr8oEdMTtWl7kJOIhtvp7C2jAeh5Y6UT5FQLRMYmD3L++XC9755zJ0wpES79oiweQ21L/35AX2lYc+8A+nlM+pjV9/t6z/v+ulvn1SyuUymsmsUjEdk2JreDYNswLDaAXam02uQKTq1RBU7alLvo6J5y8fKXKH2v0OA9W+ZyRXf5xXoSWZmi3LVF8T17qt4KyX3W+fg0EHCOSaT9QkKg8lc+1FUioskri4BN17GXrI6kIhXIOOcjg6PH+Wc3hYKgyaHo7ewzcl16claWLQa4dGZ5qFjAkiLJYxh6CqOfj9yc+f9PKTYteEuI/QXq+MJT61QYkv96BuYOjlB2VMdAgxBtxcaUAmSotkZ225jPWvllrSvvKBhbGtlaRxIkb7sWGFr4+3x6cTbzSBLDeiAjYgww3IG7xsjYJwZxK3d8VxsBtzw3j/VHNSroHTtfb+63QlN3y5LPWxIsdkUokbQWOyFTxyLapn//FlnJquEVmNVlhZEVlWFxlpSVhm70SGdLT60Tv5uys2MubnYGdLgk1Nqd11ukyNrYXybRW5MAyCf8IUfGzaKGxayyo8QdlMpMUe0hA9u7ufppvpTmPljDpnk0/SlSZvsJd4FfeYJiOkmK/sRMqCGR+L5BkvepysXjMhjbkJWXbso6RYXYI4Og0wUGNufN6jGd2+AvZaQLS6TgnsHnsI6kAxOOcKiUh1DuHcoROJBfMmwYbzIW8D6moVbNTlRxrVY56Zbcuvb94m60brcuZj/sA4VdPTtmwMJJZShqOWtGYkvv1KkTvvkHAa13Kec0UnxUxvdBDoMDgKnTo6xkb1vpw6QTxEc0ypw+Q7WuRdehfnZOZB3gbf0WKeIco/uXNamtNNOFZGp86VmYRT58rxBKJlElW+9NiV8rC3v1T6Vy2Fd8bfBSHf+qTIzA4MdHMuSoGysH5524+3HGfWj8qmy26Q3Tdvhl9bkGK5hDLRrnPMTMNkJhfqTfOaNlYNN8rripb5h2AZ1aMGkuQLtUTeeN7v+OdvXI/rQvy9j54XF5Nz0Q+PQucYxiCtoYPO4aw5ExTjsSQJt6JSNrfD4oZSHN8lj3jprkB/mvL7geQbH+9LVgwtgTO0FK29oiDhsjhIDgskOQy9bjnG6mHoIJCDpQiLcDXVJ2Vc3LOTsDdzAmGnSXsbN151V4dEVj1A2mObJdm1UQpToxJN7JSkMSOFSkWdLL1a0NUs2HOksHp1smSelDUngHwq9Ib2fgctEEgvyoC8XNk1W1A9DqtTlZdfbPzseqEfztSw7K4ulV2V5TJZHpG4UEZ1JHJaYVyOCCcwL+JUzYmnU3hTdhd4heomulYb/md7LgiDXZhUdiCb0SQItqMM23GdugODfztqeUexWNg+O5vs7JP2zuCRL4Bv8PsBHG8w/b//vKy/XDwG1XUEZtHVmFBXhIVgMWqK3zTik7gzqM/JuFi8M4zinwePfvlVh3ocXlqSP8Y+/xbNt0Z37DWtgk1r2RRWoaQrEthDGqJnd8+nUSFrmEln+e40WcwXr2wPe+pSdS6+Zxord9TgcjZdx+vJc3ORHHPS4fJHL3mE7Npwraw4/rG4UOuHjZ0rmFgzsIlUD+hYhk5FlyGo088Llw4JcaI1Z3ToOCeo08QAmZRj3V+h8uPcfEJZ5xjNHHnafZOoQ0WKSD6oztWqalnaSSib1++Wq3+9WWaTklzwlEfJEaceLzLlnCoCVFluLM8V9NmdMnf35VJq4BJi8w4p8Sdy3I8WiY6KcQz0CzmQ6TywvHSCtJjU8Q9OB+OcTcdpQnqd/l08ZM2bemdjKWS36pM6WS7eOlq8jcZ9Bajn8e2T+sqF1Kma51ULrIIG9jmBcPzDT5XTX/EsqSxbJMkcnCrWPeL568tkbkySmVEcK+ZwHjMT1/hy2VCm1+2Q0avvkJ2/Xo86a0mlDD0cLudEal2wbKDc6B+yVgX+zWHxwA2v+3U89awjNWceiTYtjnUGh/WRTUnyjhfwx8m/o7DN0EHyne9Uktrdb0OjPRuT5dFBpRTo7SqCVwk4ai7pohPEmL8nUT87kyDcAn4dGvVXOAFeLitXXx+ecFHDJLpvAg0ZyI1f6ZfZ1nJ0+NWShKvjOFqDU9JqRB+GY8XJKxhBBxhBLx1BVQ2itqpBESOQEwp7BDuK6T2doBE5qMrp2f1w1bT0KAlPfLhRRaiq6TGJpse1k4ejGyQe2yLtCQx6FKhQ4uKOzn6grsn8pgPf1ZI5aNkcLJ/qQJUl9XXkrUyeg4H7YRkot1rSnpmUsYFVMrr0ATJRHpbpsF8ahRoGeIC5ECMH4EPRpwS75MhgEnOkzS/FfGXXHZk+x/25h1cJXQaHu6sDD5lKgopDkIBvZ98FeTucsc2QNwftCJdZ5U1JrTUanP78WWSVL8B9CvGXPliTFQMPwtx+LmrvDEw2R6DM7JO41JQBXF2H+ryIawMCE13caOJaR+7E0X2yMPyKDwZnBcbbPQS4tBz+BXr1JSjV0hjFcmARM7ByRr0ne8KPtzSTAfiuZFaRtfeswHpSPsogY2CwxzQ97J0ujcrZzFc/BE96lulCJh14nrjrDVzm/9P/k5kt18jI6gdh2PBGA+NpjKBpfJ6wzJ4KsidwTgp5pxj27Irsjzon2nnR8Zw3esmkTEcdGfKE272uSpEinoGfTMFJf/Odm+SXV6+TsbmKDC5ZIo986qNk2dGrcIkxhzyQSdcxkzhawFiZhGP1c5HmlIStRIpbxyQcn8HhYF5GuVJngbwnq1NE3umsTDt/dSkTPDvKzs7lnUlnHRYnpytdpJCjZiSTO6aVMk6dK9ri0FhcbQYGCPwgP72SM573BDnumY+TYq0EJ8rWD6GUr/bFhDi7W4KZnaLfoyqVZXb9qOz45a0ycesWaUzM6cP+fDidSbQ8ZNh0ypu8SLG1x6V7gGRv/zFAqWpnD4H9VgHi8qX/jJl9By7G//qxIn9vDH73YHubwfRHLjqjtuyES4ORVU8MylX04rLpkKyMFJB5fqOeA4uUA4AVG0V11NYEqmc9zH4RJPH/Ilx5qFez9FmnM1dVkzW4bIsKQ1IvLEOZ18ATPBzdiCep1SjfKnhIS1GoAaSookfi6h80DMv6Jlk9bhaZB+YHqrjJQVU2vgueEmkTfnl+5QkSHH2WVfqALd8U3JyTpIWBMHa3NC/7glT6+k1jab0rw02WT2kv+GUDQ9P0OFyclVO97fhmFKBMDWlhcLZx1dOcnpbWzIy0p8Zl07nPl51Hni0RHHC+mybvu9C9Oj3YKWsCvscb6Cpmj3KrCpseUarUPshg+6Cz5a7peMVxE5PGHGq7jnj2y1lE74jDAhyueHMQw/EKk41SLG0K6oWdUmtMJsu3zQSHv75+SPsqHPzkp19eKvE4X9PxOEyiD8P+2UcXBaVCWY8Jk5W2iTsBabPki8habvOn03XZvf5rzfH17668/Bs3o2oO+rG8rSTvR5lfiZboT3fGclso68mO91V7tPcBfRqVs9FukIdvT6jQ0XSlsXJ3mix6xae6vP1e4lXcYxps8/GAKzvptm2RvO49z5flRy7F0LAXwgqmpSGplRWWZnSEx/tqB783OcdKL3gQ2Ee1n5KaOaPDU291ri87exccOPy4bzpTfEiddwL6qjK1e0ou++6V8osrbpHBFavk7Ec/Us676DypjgzCk4AbwTzSBgVV1squDug8taalvv4qibhSw4evm20Jt4xJYeckzOhA8CQPczoJ5JUieys7va40ubjUKeKhcUPexKkDpHEI1klytr0eUHdy1iGL9Rbg9K45XaVyK1Yaj8NyDhX8RJlB0RcdtVxOf/nFsuzs08wjKPy8EOLsxhgDGLci1YrI1A6ZvekW2XrFzTJ11zaJsS9ew7F+uA8m86kmJ2U5HU+CYzJtCwKWW8ZTZTYgNCRv/o2C6ZXA0YWyGSfrMHVd8ujf0bezs7fJbS+WNYvXHPm8cmXZq4ojy1clpSqOO5Cw1CelweX6eYSgDP+DDoGtLpvUEmzYQOT1RIcKgtuJztAKksKdUH0fg+NbaK3rg//dvnN/n49JvvxlzBQ3FpI1JxeCIVxyjJaKMzJe7SuEQ+hjS4q1whI05GESJatw1b4GvWw1WgjOVLAYdASdh18k5SWcXv/gygQHZ8qp0NKwtUlMI2eQEw16KjtweWTMIECfFHG+XPNAuHenWP38SOozMvMfl0rNFpdXAe5cqYNC61wFI1Mg8aH6DjiYOzBl0kB91MZ/S+JmE1dGTdCGtGdnJWrAqWrU4YvYfesWYxZO1t2P/nMZX3EScsrvuIMHBTtkRTibs/Akx+bK2o0e8V0qKDjXuwg6/gSLjmPE8SsHmVNTG/vkJ3TGManuhn67BPEWXfFqR1swu2yXBI5XI9kt7WAyGCnWMQlFSaURYUy05cwt0f4+ZI/JI0yu/9xSGW+fhf76ZBTo0Rg3R6Bdy0EBhbXlTPuQtpFlU4YnMjhSjSlpTaKouOKMWrP6fC9vJ0fTuzfOjm/6YNDa+qXlH5DtqIE0hwONSwryGYzx5xQCnSCysFVvSbatwPuiwlPssSv4aXN2XemsnLXPGmXSeHw2TRZdKqtQ0sOeuow6ZzNfuQnDYpu3AZiOz1k94ZnnykOf/AdS4HuJ2NqaoUtjE6Y7mUfeHzCJc654S1D7JIibS3wKR8DwTGh5e0I1Om4QeP+NgSvU5YIklaLUp+ty/RU3yHe/e5Wsv3taDj9xjTz1hc+SMx/xULXR7xH2Op4M7ygcp2hOGpuulfbEZohIDzuuXAVbdkmwbQxWNMYwRNk0oDgsp04bKlMPllR5hLxTtI9xmdt/XcE4Xdwvfc3J0Rn9pI37RaDGQ89LKi5PN3BOKw2U5LTnPllWP/HhUuyv4fzB53lhQUMF8mKb6WMmaIJ2IvXb75KtP/yZTNy6TkLkXeAFMuuJafivwfHYL6hxKC1vKbZGr/XFgHJSr4HTrdVbG13DUpnxzMMYM64A2kySq2H6FxeK/JxJf5cQbHyNHF8sjbx8YOnRLw2LlYGkf5EOFK0EtCYbVoKSlEaOlMqyo+FbcYFHY7Vh7KZDnc51alL8oyO04PDchAv0r8Dl+kGpGO+ot+MwKFULfDVGa6ZRKpcKxRZ2XozjShQHQ4WSjIgUF2OHi9HaS7HfZdjzcnSN5UGSoKDJAPKvmhMSb5JjRyya7hqMLWaKvLxP2EOiTNR8dtAzykWj7uJiRcJjzhJZxpdh7wUtODQ/+ZzIxhsx16Cza37aE1GppJZnDAeQ3ZF2UuU5QXg2IAm/46WDlgMUJ+c2l5ZBkZ5xZokZeTF/pgLl2Z7UB3X8idhdj3ilTC4+yu45C+r4jfMzw52yLOBDk7ZfOFBMJ8A8etjOiz1G9kavJCyLOxD0f9RFDFUDVdjAYUwnQTyGiXc7PMwdmHxGYbsTEwUdsrEoao8VksJkO06axSK803YSSalib8lFbU7/lSA8TNrtC3GF+XTkc6J+0FsbhTslpa2jhGOcDuXDf9yckuauu6Q1sQHFRHtquc0pgVeoYWOCexyb3nnHPyXJ1L+u/KBs8I7sgOFSXO9GRflP7P6Jum8CQsoTnqBsJhKAnFc5RU97h3w6T2B1dKGnfdYwk87jUzZrruhSWYWSHvbUpepcfM80VkM3VRMAAP/0SURBVO6oweVsZqYjOfWso+XJr3ymlJp29Sa144a8S+TrHZwuD185T/ehU8WTNf1qUrd8wtA5s2bnK+oZFJxX0IeZfwnpq0V9LnNyYlZu+tXt8pP/u0Y2bBjThZdVx66SZ7z6eXLao88X4fNCfKWCHhfL78pK3lKFJ3MOjerS2PxraY+vg2ivBaAPOc9t2CmydRzXYoEpri27nvhRXhVt2fUVAk7XtWJl0hrHyMh0kJyzZKoBVOdaUJeH8ozn3OPxzVjGt02Z1Sq7YtWEHlUiQbUixZXL5LhHnylH/+GjpbgI52jUjb4fzM0bPHQ+UsIVO9RZY2paZn9zs4z+4hqZ3rBFimizIn9PRDCJFshQsqmOLMuIkMbjWCikvLXjYdtIVbEerKh1YQxMnMnP7MvkY17DgLPSd3AmevnjcQZU498RBBtfG75meNmprylUasfqsz99wxLWhhDDDofW4K+8uIrRmoOqT6rLT5DyyBGI4hWKhd+hHVIdwVZF4MoBGjdu4qwQx5vQmaFN+H4njCapoS77wzCsBRVcd+tAtXlobVuqrenpaEJqNoBNc0jh9m2Rijk9QIclLtakcCImhuGVVrsH0MG5G1dX131XgulJKDBYmC2Pnx3TjFCl6vhYanh2UPDU2Z86m04L3saBsfagzAtxHd6m1U5PSvsOeNtvtjosd53/IpkZXqV55sFVrCJ86ocWd8oi+CZp82T6h4PVdUX9NtsU++buKZK6cpNqcDwoqwd1FNcbrLFZzGF8qGGaJxooGnRxMQiOCmvoAC20gV5JMjO3L1DHOiYTz51E0oBD1Ri9HW3akFK5iiwxIeoQgl3cknh2UoL6FIYbJt65iRsmR2//u8mtrS+c+hWdhw8oLq3KEVFLvlII5KFaShbRwdaVr/IFZTORAOT57ImeaYg9pHNNlgF1KLDGpfEdw640Vs6oczb5JF1p8gZ7iVfR13m8YbG1ulYzkqElNXnhu/5cqr5jpXB2Vs4ctIvz0aXoAdcnPaQOFtIn7I+kIJxLWB4tk03HuUTnEwQux1RwvqmWpT5Tl22btsst16+TK39xi2zePC61PuSDAbRk2ZA85dV/Kqc/7Q9Fto+a8eMfS9pooMr6esvTsWjXpbn1BlyY3CEhrt4VtEHAyTwpbJ1pNO/YEJbCsMwnOU2xOU8a3p34zbxodZwreZhWn9qQ+g4S03g26YqVs/PijLNmiseXgtYnUO5GW2axHxy59B22RF+dsPr8B8mqx5wthcE+fXjffJ4GCXlI+kJPHCN0rV3jMrNxs8zccruM/epGaY5NSAXxRQTuxu2bgitvyquBx2sZjUxGCQ00D8QTnAsdj3Ymb+JMXZk4Ko0+kxfy4TuuQJpwsvmd0zc8VmSCKX4XEIy+efG/VBcd/4KgUCzQsaqsPFXCpUfioHj1wc4IR6DN1Yw5ac2O47xeh+O1WCqLjoCjxR8lEbbTEmnnJtiyls3YYNDpUqS2hgGpL6dgOijz+aaGfr6+nvDT9MKe4rsK4iG3D/aEDCjnywIeJ1j9llepXwqnPBqu5LCN2wOY9/hWia75ugQzkxJP7JCA3+Zi1q6nml4JYngzyDs64xxBVp46z7FK7dmhabPvjhVfGTG+9HjZePazZa6PC4j+8RrQsSoLHKvSThnOnNdt/fRsV18H3Cfa1fG5sqhNTud2zyt3xzuKydLOKBY2nZJ8vg6G5zN3jfH1Es2NS6GMPlQZgk9VxfmMJwfjWCUJLoK23S7N3bejn6Cvxa329I5b39+OJt59xN/r12oOKC4pyh8EsXyyEMpx7CY8TneomWPXOKNI4wkrZJrY+ohEpns4uDSGeEwH6mcStkwKUsjMk9UbRziR6jRndpbNL5UUaTlIvTxTq6y5okvlp+lhT10a55cbSFkyuXgSrgbQV3/dJ94kNa7k8APHmcrz+MzBOOLbOvTSmbrqICenfT6XVvszgt+v+Zb1vhraO5CxrTvllpvWyS2/vlvuvHWzjI/Pwh/A+ahSkEopgc/Vjs576pOTC1764qI+pK4rVWhkf196XD6vjFVZCufPOFa/6ThWfj0VylFtaNWvZr/xg8uCuPmX7IxmDkXRdV60x4AhTFmnRp0bKXNsm7bQQ7X2dJ6YRu2pYyKaIFFnVQoyHSkmtDb6y0LENWbrsnX9pNSh6xusyrIzT5Whk4+VZWecKEMnHS1BHxyjqRl1nug4BmUcE3/BR2dqyzaZWr9B6ndvlLn1CFt2SNLgh5IrOHbUBfetwZRXQWL16gjyXw1sFMuqepNOy6t6bMlbWwYcobGnTJ5R5FFHrCYF07g8GGnz518A2o6TMUT9HRyrd6v97wCCsXc+4N9LfYv/GB0uCEuDUjv8YSJLVmilGAs7Q7HvsYO1G7p6FfKXAmV4yO6xivwgTkVPn7dJic8TYFKeyAgGmbx8zKe32Et0T7i66Il5Ik1PyoEdKJKoPCDFBz0RgwBXE/sC1Hd05dckrE+JzE1JMrZD4lZdPXrTa03PzTpK7MSQtaMbWdtP7Q6MY5W0GrL1hEfKjlMvlGYJE2SPYzaOVROO1W7jWB2Mdr0nbUrM03QG80T2OMbUNo3qIefjiExee7ahw5Q0Z9E8LThU/RiW6DuYRFNTtpcClTGKq9JNP4cTNydFXILPTu7820Xx3NuDtev5Q6EDireH8gr0pnfgMmk5z6kpLJ+q8m2Eds6rMmm6IgHoMmpP2N80fIY0gmNVLOJykr/zdvDtuxnFvNOYQ9ZcMV+8sj3sqdufNBixMjOTyJv+5f9JrR8nVr6bqN4w1Du8+ZHLUNFLl89snzI3YHZcPalwFaUojbEZuek3t8uvrr1LNt89KmNjE/CXIimXQ5gVtHuP9Acy1BfJwHDfD57y5rUTw8ee+EeyezfyYmYIaWOQz1EllqqegStWDWltv0EaO26DY91xrLiNw2JUHD7su9WpRc+f/J8vvb5YCP/KrVrp3EmGzhBszTxpg3WQ6BTkHav5n7GCja5KGdk5YHRm4nYkzUZDV6jqUVGWnHGaLDr3TOk7eqUMr1gqwaJBnZ+1jZkRK4t3hCanpA5HavLOu2V202Zp79gp0cSUPiuLywhUO68kOG/Y/esG/9in1gHqImpw3y2tliJ/OADobTw1YVmpMGlN2akGTeNMnpqlidSiUgdO81FZN8bE5aU2SKi8UhwWNs0k2YBhesljRD6vie7jCJqfeO5/NKY2PxMtHATFivSvPFdk8XK9ZWe6GomlaedE4Mk5dbpcPMF4S1M4HeHpNXnOziPZOIvMvhx62Vmq6JXmngCt7CMnGvSy6ejo1LThWJXOfKrV7AP4TNSdV0j77uulgKuMoFmXeBzOFW/5aGfUnglCahwgDdRr5zQyO7IZCPfesWKNNjEprD/nuTK+5jR9KSjzzIOOVT8cqjPhWA0GbsUq1x4925TI21maYr50+wuv3N2HAPRQ9jjW1C6N8mxo31Ofbjo0owN0XwikfNhW87I6Qnll4IS3JKZjte1KXO3hyhRXrsXq6g8GawYvCS/6MB/zOqD4q0A+jGZ4EVqCPxAx8JsFfKaVck1mfnDhwROVzUU7OaO+B2na7RBdHY5VOcaYcvXnAcaZbFToaLq6rJW702TRKz7V5e33Eq+ip+PJb6IwJKuPHJaTTz5KTj/tOBk8bLEUqiVdvVQnSx8JsH1HSY9jvzdgxbiCkbK/cmWE5xM4TVOjE3LLzXfLtdfeKhvX75LZmQZOPW1e1+OkT2cKDjfS9VdFFg3RqQqk0WpenvQteetLP/HZh+Ei830y6xZeuQ/dWYe6/erG8QR5BuNYNbffKM0dt2YdK5BYwnZQGfrGwLP+6enJS48ZnpwZeksgyZs4j+lqk449VhvnTyvrNGr4DFWecZw7nY3PI9Dpsjyfm2LeXOUpDQ/L4lNOktppp4qsXCHlwT4pcHWPGc7y+Sk6zjgPTEzK3OgojmVUJjdukuboTnW2CnxeFs4ZH0LnA/ocZ7o/JOeGlLJCdUg2VdcPPNdnmurz8BmyWn9Zhg8bkEIJ9aYOpc2DRbX5mHMMY6yeiVWA6I49jTR8WifQalrkwQi1c/mpneFx/UPn6hrEvuKxIlcxt/sygvgLb/xKuzn99ObkhoArUZWhI6Wy8hSRoWHthNjw6Aw1/Q9IGbCOt1RJr3jCs5lPr/DjgIytg6fLRPeyPZhgT7DwWIOcgp0FHapdG5HSGU+0yn0B8pnYIc0rvyol1gXyCBDiqd0ST+4UNJyxgo5tZTotAttNO6aRmc504l6OlYnr7VjRzto7YDKcHDlc1p/7fJkbWKq2vcAJqU9acmZlTIb4aiUOIFcvXe2ak+8L7WpJB10KqPI6P20ujrapyovL5NHDpme81aVOLdpgYkzmNl8v7ZltcBr6pbb4SFR59UNhu+9NwQvWHtAVq1eLVAYD+TZOnY/2V6uUzTcX5IzKF2w/mC8+ZTMGabIO8mny8QDTJHEA/5ORAU4YHceqKz8CulTdzcxbhh6mKbpU+5CGuvniVeQG4Y4xzA2gfJlkACdlyZKKHHX0Sjn6mDVywnGrpbZyifBNOvwxXck6MSl0nJPBxvW3TL8DXALdSQ8e9vQPGth/q9WW+q4p2XL3Nrnl1vVy150bZXTHDPQJrttxsoTDFfLWFVdaAD4TWK0kMjIYygB8iDK6dasd3yZR8uYXXR99rf2Lz7+h0Ff9gMza6wNN5pXBMJ7e50ko00GwtwJ3Zm8FkiRB2ApL/V/v++OPXUzd+CvOXyQTU3+FufH1vGOsL+tkNSk19cQq0jlT502fIgPQrluBdgULStXxHVFhqaDOi/4GC6E4OKDtwYf4m6jHGJmxruh8mUdzQBtN0EhQg/pLPp6tDXg8DCZ/3RUl8ClYLsgBxkJ9uqHvx5qbgMOadgGkA+EhVGpFWbRiWEq1Avxyng9sngideuC/5ZkIcE6VZgSlniI8XmUa45/5aZ1ofoZXOd2XkSF+A9EvufA+/mb2IPr8G/8tKFT+LEiSoDm3ExcEu6Xcv0wSXDKEA7zaGZZA3+LLXseaMJ1QYTtkqlPSK54ATzFv4/QKXw9k0hP5+HSzB/RKs5/QzuCjS+HBxmVMrMATII4pHlgu4UkXGN2+As5T9Jvvi2y7UwcYOxofHo/rM5LAuZLGHK5Q6GCxYxpnaJ8cK2tn7FFOz7HS+JRae4s2BvumhzxTdh11lkScnLw4H3SsSnFdzmzeJksqKDf6kz7Ywiph+ZTxGiXTPvM11gFoU6JXG80LxO/NnvWXgZWV+HHgKfp6n1eAT0Vnk4tXhwp9gJ/oqE9INL1LwjmczKa2SW1gmfmsSRGTcaP+3mDX3DvD1x7YFau3iJyGc+KXcI4+SVu/V7Pk2wZyRuULGBt587yi15QwX5pU7xmwCqMo1NuAzKtYhGPFy2GLrvwdoM/mlzXMpPP4bJosulRWoaSHPXUZtSeQ5W9375jA/IJ+UQoTnGxx0oY30G5FuljFx1r5+M2KlcOyYtUyWbVymSw/DI7WyICU+uBswZOplIqgJT3B09/Rdxm5/oeD1NtUCDzht3BSbzbb0kBoNXDBOFWXsR27Zdu2nbJlyw7ZunmXTE21dGrgHagSvLkif5eEfDRHbFhuOrbVsshwPy7C4FCpb4HIdpxswjz09pdcF3+K5vHln3l5UOv7KHaoac3x20rQBnC82yCkPAnlvGOFHafR+iOTJg7tS0N/9vnnGy2cq+ecvyhpTrwTnsur2H+Mc8U5EgL/nawOE2TwjEhXeECNk0G96Xd8vqmA+i6gTngXIkE7mXiTnx4fAtPRXuOsjnkyH9qx6GwPgskyjkiq1L2qPV+vwF8VthttmZtsyMzYLM75aCOUUffj0pIx//R7pNIH52rlkBQrxrlKnSFbLu6N07mZ0rlhudzG8SY3TafB8ojTOqTgeD0OT0bgHXv0O/60/JPoAW+8CGc95n1fRND+4v97FfzjDwVBOdD73ziQ5tTdMjt+pxT6+qTYv0QKg6ulNLJagpLxorU1U0BQ2VOyhVK4eLLz6P20GT3hCT3tHayuV5Ri3oh9BFq1F1J1r3jo9Jcy2Dc7UWNaWrMTEi8+XKpnPt3a7CuQ19ROaVz+ZUFLQYTMpxvRAQPQZIYn1gl9hxGX+01nRFuxg6LNDE9KeX7HSuO0UxsdNpZae+66WZfRo8+RrQ9+mjTKcLqZN+J7gUO/mDTkxA1fl2XxpBRHVkkBjmWhtgj9ic/ooX7MU5o2hY+9tSnxW2pXjxh4Qtex+PY97Hx93oZ8Jh6U/QlXqEljQlrjm3BC2yLR7Li0Z6ZkcMnJUhxYBUPYRHyYFVe9rdYzC7dVvhasvWffE5wPcKxejb28HefBpW7FKm2NlDFQMaejPJ89jzGvUlilkq40OZUnOHveAqRTpQChY8Wf7aTw03h8CugyahWyhvlpziFls+aKjCqfpoc9danaMo04kA1TcBysgkdF50jvxtFZAc9xrc/vtOAYoTfgPMvXQEu1KtLXF8KxqUp/f03K8HToXJX1qw8mP27bmFv4AWBeWNXrDZmdnZWZmRYoPBLkR+eNThQduBJXYXRVSpNrgXhupWNSRMHKpUS/njLQB4eKvw3HDjSONE42oAesfeF1rX+zqaV9+Wefj/w+ow/I6zigVje2jD7vUepTnXOsboBjdTuu8Xj0Blw5w34byPsLg3/27y+yasXui88cjuP634B9mZnuOB+iDPy3vJlzIZuDRF6cO8ED/B4hncoQjhRXqAqoGxqbtMzG5EVQZxizYbxmjGPQON1Xx87tQ/OALY+DR6umaOA2GqbdiHDuaeH6uylNtBdXqejw6a14/LvyMwtDuV9Q5oN4mEr/cFVGDhvQ8kfoB2pr60LtmIctmwLHb08ZWZ55sx8yPW29dJ19Gz5fLj5vhbLsSEJ5z2Nj+ZDJ8L4H3go8PikUf4YhtNw4AWYU1HffgkloF0YIf4oZ4ETIK5sjcGI83IxU1or2Vd0Y+B3ZkVRHgE9FT5+xIaysJB9HQJdR97KxmDePewLTwPODdcJ9oQ45m8RtSbiSMDch7bldOAHuxJXdnJROeKQMnPcCk2R/AKcn3ni9tH7zY0xKXPVB79PeyWtVdEA+ezU3DSdrEvucQgLEsYNygKutob6jZHhDTUfOOVaq79jH2MeuVQ+UbWc9Q+p9i7lXUzbE9wbrI5aTtv2fLJu6FXZtdajC8pCEcK6K/YuNk8VvJ7Jf2XKCsWl7IFUfinbNRajYy9jPI5/Gly2vxNOzHVM4m5yOoq5WtqQ1tkFDNLdbu1yCk1y5dphURo43dnRWcRUct5t3h8XoguCZf8OPWx9QvFXkqyBPw+67GyKv9ISU9Q32YO/PD/PZKJtJkyGKOA4xp3U0nOoKhdwzVohOLfzEQNc0RfS07xjucWpzyNnkk3SlyRtApmoaTuO2uTDblSyocmUhVR5KOly1slnZ4kpEhLMWA7ueCw5Mouk4vYGa9yzj3ACPTW/pMY4AVefOS+tOjuVSAGcqgSMVSBX7LcOLYju4VRf6G+04uQuad8cPiT//sk/ouy8VrSs+94xCEnwKTspA5yCxH3/HynLj8ySO4oIkhmO1+dfmV4EZxwp1F8eNJG59YegFX844VsTk449bNlcpvacUBC9pcV7UaZF1xbkRBo5H/dGpUgeKK1J6m48OlSmXqwuii1eG/0avKuapUSZ/ejo630NjjspsOT+35uD00olqtMG3pVlvSbsOx6oJh5gBbcyXHDGJ5mWPweyD1MgdHTM2++Ih8nmrgZGaSa/nCQTNQ0sAIx67CppAnUuIquG8TlvyTIeENKXaGLm8SHOyxuMfen2YXeRm+OyvfUwk32d29zUEKHAQ/cclb0VTvTMMeVeb/7zqiaS+8xZ4h9M4EfIdhhE6XhknwGEpLTpKSnxvEX8RiIM1OVnqGBK/w6fE6YA03mEeu4zeISMYdKXbE/bFzh3cPNDyu3xwIuPLNfnW67kxE/T1FHO6coDBigGHDl7sk4GHPltKJ19k0+0n4KxFd14t7TuulCL4kLOS9j4b2CHbDb1FGE2NK6Wuy7GyOt950sBlXu3I2Tg6dU2Q0WMeJjsf8ChpwBni/tIaYsefBxEmsyN2XyVHjl8nZUxqOkaYJ/pawFVSLscXa3C0eB9/ERytEQkqA9Ajjv3R7WUP+zDY17bfWz4EC2nZDDylsnmjfDrf3o/w7SyjFWPYjs4QPZOhD7UnNkpj93pJGpMqB6hb/uKnXFoCp+o4GFrnFDNY3G4lQSl5RbCs+MngkQd2terNIsdhT19HOBk9f89A0dOWyTWRir7O8vPZKzDuutR+unwk5AROFVeq/CbgaxZ4G3DfH163yMcRVqEkjcxaZaY7j5/HXJFR5dPk5F3Nguzm29KMas9AAtrVSnRuIEJmHl1T8j6A+fRKpidDxJbgTNGRYuDn/vTFPhzWhCssMuBKVTtJboCT944XPSX6WrBWz+UpWj//zJMKQfgvQam0Ao1ptUiUFpq8pRmexFE4Vvrm9eukPb4BIg7ewjhWUT1u1T8//OL/eolVZ7DtyUcfJknlPfCRXgQHEP3KnPQ55AzlreVQitWSlHiwOE59hox2Ng+fsVVkJNc5mY/Vayr+Q2HmesM3Z3Fx1WgJSqtOVBNOFG/5cjVSb/fxWShUEcvDrBTKMO9OnuY84PaXjTN8R8fGYBEWrx6W2mBFnTSN02OnCf6Qn2s1s2JneJ5H8G/APBlnstU0ph4ZxfQd3tWvlinl4baD4Brp+/2JPPe8++DzVtrbko9cOhAvif4O7AvCYsW8CRo1mODE3Ri/HS7DNC/tzMFxg7iwPCjFkTVSSj93w5HC7BBsHzbIyxa9ZhklvfS+jvBkPy5v1jMvQ7LQAzPIxFulEjYyega/As6HxWN+7oWfepmG8zINOiVJawadGSc7M8pMQH6aJcoZcxm91C+DD3+xFI5Gd7gH0CyRfzKxTeJ1v5Jo251SQFlCvb3HycZeEUEO6OjNTUt7egIDcAYybxGaZ6j26ljpyhVsIfO3fDPDq2X7iY+QmVUnoUPDEeIxsjy6BbjPeZBgMjts8iY5ZvcVUm2hnrSvWHBfljVtaW9lwOEqwLkqVAbVySqgj/ETS8IrzLCE7oYJUWdnW8GaieUJl6mTO0wHauOX2+eBTNR8duBV9HWE0xNeXK96UpXVs5hatZRNSOqT0prcirARDhUfMeCvfWiDtm624FQtkvLQMRB5kkAaXalqtYMk+gc42e8In/9Bfj7sgAKO1esxI+CCTJbYku8ZtvrTVkgZA3s4WUDOqLricw6WJyhrZfNqBa/PWdCx4usWglB7XCZ9CuhSdS7en3pS+PaECh1NVxpPTtm8DZBR5dNgw1WIDbMFwfl1n8G0/VU+i2WFHHqoMvDb3diiHsEwPzprfG6qBmeKtwULqGvG0a6TzqTiMCbXjuWnQZy87WU3tH+sETkkl3/hMRgNHwvKpWP1PV2uhGmlgirLjc+TOGodq438pM0miOjFFuYjzNFcVJ/6zPDLvvkKq+7CHU87ZnmtXvzHogR/HGHu1OkU8yTXJSr9ZSnxgG0R9GD9Oc4xTmc36bQAqvM3WVDt4ZgP6DjNTTSkPtmQxmwT1/Cct2mEeMzF5gF5/msGiDA7d04JZnZs7H6w0T8KyMPYdGxJTRytrD0PEuAZpopjHFmB838FF3V0rqydnhI0PzKGT1esVMU8jczTjlUqz1vAxpD7InFlsLyWvSPry0NFZnH4n3hsIq/TjO5DYO0r4g++rpasrL4Fk/OLeUUQ6JN8iEjaUh+7Q6JkSk92BjhAgHXNlxPyNmGRz83wJZF8xw46L0+Q+k0ieuvcDTs2k6WXKkS6e8t6sqaxLCs0HTyE2b8aKMuCGrNOGgT97pTlEelSmZZTdx49BZSOkjoc/JwLBiwC32pNJ4qrTORjfhgZdmblydibHZqiZYqncGXrgO8gapWGZNHjXifBilOtdt/hOpsemu4QPB9c33KbRAjB3ISE7bq+X4odzxWJ17B0sFpTE7qCxYfczedvAPZqOly8bYn64E90WS9tXMnVg4q+UX1szQNleuUp0izXTKPbA8scnq2LLqCcMfrDit3XRSdMXhNWo5mghROdjbTUQkUvH7CUOlnDAA4VrzL5a56AK10IXM7Xl2RaHZ0uDdRpH8QszytTnUSRh/ZPu7u04UC5H5XJmxOBARhb3wZphCmcM9TotLAGmXqxPHWazvLU68TBNiFFH6RDPDsm8cwOadd3o13adui4fSNNqw3HYJFUhulU2bHGPtyMNidB/KFwZPIfD8YrFj4uUlon8k3s8UKvJvYNSJBJ4wnK5jPM2xO+wtZ9xsYT6FQlmH0Z8vAdKwe16jZVXarOxXf6iYee9h3DrjRW7mGaokvlpYlwfHfPhkp7JO0Jfmu+r+z3c8DyaY2AcdHUkac9bx0S7JIcVqUiV6MSqZThSHGoIYLzjsLPH1DR6vS5r5hTQvC1pJi8++XXtn5jYrrR/Olnzi+GhY8E1dLp+oCYyyQ9AFBlufF5Ekv5bGJrVhqbrpH25Ba0vZkL1BxjCPP/XHtu96cXveJ7rzQRvbH9opNXtFrNj+Iwn8rprNJfkTIcDt1dZsznRAipqAzHezfP4pKfm2jK1PYZmZ3AvA7nSVuX+7DODDcmDdNSIGuUqV6VTOJsjOzOJ9k0DDYd5/pUZ+wInm2HlvXLwBJc6FLWi3ETrQ4QDQicW/S2oE3Hi3h1qAi1U3dP96f7oI68UlVqXun+PZ6BC82tQNajWv7fE0S+bDK+b4BNlEH8H2vPi5LWi8I4eShm8uPCUqGiVpPr0JdxYsYJinWlHqbtrOmBwzDEyZdvhQ4KNUl4AtQXkiFoh0C34EnOrVho8q4ieHD5m5O9g+4LOsbqvrm6giZiQ6k3SFttQTYk4jSeOq7A4MSjcSwzbc3EYspPQDaHojAOjHKW9yJ7wuXjwaridlPi6iIZ/sO1IoN8wHjf4MrGrTl2lN3yOtQwi4Vw/OKdG0R2bZRo91YJZsehmxVc3kjAj2zxthGPv9mQaGZSH3RuN/il9LZEcEboNEVom3ZQknZtSGYXHS4Ty46T+tAKbfPUEfNgD8sgrb8c2OZIXxu/6+cP2PF/EwPJ3DnlYmExH4KN3cmuZ3XurY55siTPtjR1YRhbLk3ONjN9TVOok0+Hv6ATqvkAK+LhsfD7wbxipdPFOjU6pmWf7XyU1KTxywY7NzmbPfdAp2xmg3ajA69lRoAjZRx6OO98To6/8uOXBdE/2efSPgh7fa4Fafix1FJpRGTkaL3UT1rtuSRI7oij4PJCGP9r8Oz3XIN0dscHFm8VeTLIR1A7R9zjHeCQ0lr0qxNQMadT+GkIX2A9WZZgudSpUic+n9CA1cOf/RtrKjKkO80e4jNdwgG6jFqFrGEmncenbNZckVFBoDwVBbKjbld7gbRdejUQdJw5+K4ofppPYTNlecgqZRz7PHg6QBwedJj44DmfheK1Cp2oInTu+jkdhwR1HeIxhmWerUR2IdHHg3L0kZdfK1tNbG8kV3zhTJx0/yGols/XN6+nO3AZg2Z4S5VYirHKOwv1DVdJNL29M3YRzVttUdSaiSZ3fHzkNT98g4mYH7ddcNyaajH62MCS/ieW+PZz79j9alBYRUYPIZUzvAm71k/I9Ogs9KZvm3hs+E/BpTGslSmQNcpU5p/KPeIcbx2bTpxn75wdszsJ0XH4K0Gu0OmqFW0Zp86Bmul5Nj1tg9fTrvKw9WWkpT9hVq0g232Z0zMp9dSZ/LUcqsIGFQOzH80l8sI/FMH13n0Dtrd1I/7sW06NS3J2kAQnowaOwaBa0Z7etKjRHB2JStUllUql2ObyYx6sAMOYA1eW1O3KxHcclixcks4AcaxvD75HemOWj6PMf6tLo3ybfYSWzRVwX8A6MA+W80WNraQ01+hbdeeip7ztGHiffXobjidwa+2DfY7vquKxmI6EjkceOtrr1YdaIgo65TFJqCNL53FyFM7VhMjMuCR8kL0+zfVkvT3IXxHyuZzG7Ky02y2JBpfJ3KI1OjlPthOZKg+grDiBYx8M8x1zqlWbeYAy83tUs832F6rjt649f+zHZyalvlcUw/bZQbteaaIcupzNWXu/2gS2+2OegS0vSNpHPZ05nk79ZtBVH2zjlHWbXt1Twf2ZKGcAe2tsxoTnSOXAn763m7NNnFR2VyrLJkpDa3ZjUtsK87viuHBjO2r/svL8998C2S/gAQVLe4nIF1HCP0JQt+RegYfKTB2vjEHKWhuFU4Iq62TGWz5J+KwMnYxu+Gn0dQRFjrRONgpP8O0zgC69AGPwytez+Xx7QmnWMKPyolI2a66gitmORQX9IDr7oilKpxOk1DLsg4MVXNvV0Nd49kImdNhpyb5Hlk4nj4OBDlABSq5M0crsNDs+yGuchdaB2qloeCubXfEpXrkyiMMPLp5qffNZm/b+uaXGj/7tgcVS6YNhX/Wx+soFt8e0wkEd7+uUkCJgDMXNaWncfYVEc7u6HKt2uznTHt/40cWvu/yNJmJ+JC89s2+qkfxNsRC8im9nd7si0hVSrRjUJesLvI5+mkLHdjBOU4enES/wdt09IRNbpuC8Yj6HPZ0UvpssCeisMG/Y8/xAnXogmtRSpzdKQ/lvDCgzqePVRp0dqjydRw1P0VBeZvcNV2V4OR/RwL6YHv6A7po2BHjnXKmGejphjOKGEWpv0qSButSBooyg5tiqvmPPmoD5bDuUTz4hktdAvE/Atv78QOGD5F9fvEgGFi0KIhmc2/6z4fHZiYfXFq9+Xrk6chx7gVaAAtl15ZhTqNhrt55ub3l0AfF7MzlYsMduGlmbX//5K5lCuSqlvkUSVQYbcaHyc/SxzwenPHmisOqUT2GiGjIrZ/MXXXNmB1IJsLyrb1INRjAev2EloaPCS05MKFypitpcteKKHW/78Rkd7JWrj+z4ISgmGL7Qr9GoSx1hZmZGJqenZbZe12PJn+zNnizsfrtg05ThWDXq9R9hUnzJ48899465733o6EJh+sKkLc8pRo2Hhq3JShNOYATHj88spPtS6vO/BZjKVXZ+5OKzlWOpD+i61L3yMDrWBybRpDU7dlNzbNunB/sWX1k7/AK+X2NK+pLdwdP+cVwNDwHgVD0epfoYTkdHmt57gIFmzrR0rtlT0dfbNDoCeUKxdE+gFR9a18/Z5PLyiEFel4kE9hLfs+tC123fMexKY+WM2gpNHOsEnyHbgw3hqoSO0sphjEv70L6q/UQ+b5F2Ry+uKx0BOaPKxXOFDEN8IkqSLyRh9JE/v1FutlF7xdxlnz2uXA7+Juyv/ZF+ysVl7ipLaU6XkREKcKzqk1K/+3Klukqt8aljNd3ceftHPvzGay9Zq+fs3lj3pxdUlxamX4m+9j6MhbKpSR9W4xO3Mf8GnL+doBM3bzJEsuWmUVzUmrLpfM9/a2hkm06pF2+iUr3TqWwdFCrM6hB1JJZPqdVZ5ybVszasDI1WDlet+kdqMMV5RZVMZ+LU8SNDNc8zLpHmlV2xYp66WGDzMI4V8zBxagN7Vx51slSNMYy2a4msR/O95nGRfMNk+tuF7XX7hy+jI53zhqXn1JYd8aflkTVPLJQqywM+PWmO1SKXtYrz7c7qM9Hz2Togfh9MDLoNM5pcdO9sqTVHx3bmrSFe7fDB7KSAcVWoRGG5v1Uo9zXCUnVMKv0bk0LhtkCKN8SlvmuKI6tvC487b0crSR4RNZvfLxWLRecI7QnaqSwcrx3LMEozehecPuURfJuMPTs9NQbs9HwBIMtHB2vX+LhMz2UvKFNrL10X7OSGY5Vms3lLO0me89RHPOI66rC/QO66YnkycddJcbP+YEinBu3W8UmjfkTSnB2OGzPluD1XQiiGURMXeLzy4eCl46XZAo7pLkOXxlPMa90dkYXG75ORQcrOlwb6riij0CPDho++xa3ZbY3d6/97Ztfuz97995uvfqQIHzA55EDJwr8S+W/QJ6Jo9ox0EIGduBZO4SmUtbJxqHi7Nm/QG1wx4DusHFJTPw34riysQklXJJBPk7Pp9F2LnvZZo0waj3csV6t4Y6wLMMjmBGC8Lh4wK1a9ysJNqs7F97bvoCuegI5qdhbt2UFyBbYfDGvRd152jfCXGPuM+MovHo4rr/cEterz+DmXtABux0pzuoyMoI7VhMzd9XOcjWc6diD6ZvN2c3Jmy03/8OO3/uadzzQLM1244eKTy8cP156Oufxfi2Ghr9eNGzeOFWBVchsnE2gPN4VyDi7gvLL1tt0yN8Zv+/ECQWPUqXAJda526ZRmeWOTlR2f2kKp5x/ruHTS6cbonBOkvNN3bBhd7ivpg+zlWgkX75yfbToCNLNixTwok6WN9aw0XvN2++rInfLRjnFW72TG2SYE/X4plmdifjxkF5rzwRbpnuG6P5WRRUsGz+9ffepzKwNLHi7FyopyocgFdm00rQBC99JrV57Osma1oqNPOTsAdNg7ZccsA+xZa9mTDFx5AJaN7QKWd9i0mZEhmxTjhD9YDRuFsDArQaGehIVGWKjMFUp9s2Glb7pQqo1LdXAsqQ3uDqv9OyUs75ZGa3crLOwsFZKdQV9rUo4+pynB4TwBtnFMumPsswQH4+mFYvGL2iG88viH0tEa+HaazjBKXZzLz8U5py3V2zhf7hWv6ays8dZmcnZWtu/YIc3IPtumsYC16wlULG05YUVRxGcpnvnECy74oYnsAPlz3i0mycZCsO7WMhyoIWnWlyLNUjjsS6UVLZbG1NJgbmoxJsORdmtupN2YGZDmXE2SZi1pt6pwBqvIp4apCKcMKWHfyJP5IvBniAF527tsX+r0qc6WxHLdcIcKampLGafy0Km/bETWygA6q2a59B0z6IrtditK2s0tranRn0xs/c3ntlwxe/n5lwtfTvZbwyUiL0Hp3oOwjAPmkMBrjJT1dDxlx/bKfl5k7A3CMNZbgYr8PvL2kLuysIqe9oSfJhfvul8Gvj2hQkfTlcbK9TiQaXZxI84Paz+Aa8Al+iGNToreec/vYBHzlYewyZXSjkMBc+1GKP4lKrU/9drfyCaa7C/in392ORrunUFf7WUydw8dK85Fc+NwrH6C2d5f9UIUpol2szHe3Hr9B374V7f+dS/HKrngguLM8VOPxvTyxWIhWMTntrvgNYaynU1nurSMklQZSHs2ko03jKJX8yIBev4rNTOOUjJKc/FdeuRo5ThOxkGr6PIVKAK4QKpXU2ujJ0RVeLpMnNGrDjLBE9zw0gEZWtrHHNWR0rMpQFZXrVQwvErcMD/IzMXPV/0GteX+oPP2q/v0eKUaieNE+7UDGUfSv3tCLO/ibn6bsL3q3uGyP5SRI44ePmtk1QkXhX1Lzy+UKseGheJIucxXzbKDsDJMUGCvfATX9H0KqCBwrsIi45XxpjJrXqsZZnSVINvqtcZoHHhCODNjvEAXQY4CiZow4k/4GjBqhElYR5M2gjhqIMs5jJYGTGdRskm4VZPIYUKK4QQ63Vg7Lo4Vq30TYW1gutTun4uOPbw58MCzm8GSJ/Cmfgsnv55XMfuCzZs3940sXvyivmr1Q01+RDMHnli1o+SgGqvXw1bO8NRTTvWkvg6BSB0mT5+325OOS+b82vqW0VGZBU2BuHmB42ETqyODELVaz7rqssv+c+3atTq+7g1QJpxN7y4nt99cDjbfVJ7delM5bM7UoqQ+2JycGIYnNxKH4WK08RDG70hQkGGUYiAIin2g1SQIqoEUq+hjZTjOoHElkAKdsjLKym96FNHj9OulARyzQhjq59dwIPa+KPVIbR9JwX+BtWRi4UpCq3801Srq1KWDzQUZQIcOW2+i20bxWNyu396eGf3x5NZbvnvLzdPXXfQ/MmmT/NbwRpHjiyJfRqWfYVW/FbDOCL3dx5MPqx6w6j3DGrHheAtQG9CoOnA26cYD5IzKE3raE3tKszf7bkbh0nEi4mpVZgRmTVPQpoIeupyvh2NPNWoDT+gqk8pmHCty8fMdA283EpibR9G1v4V+/s+vurV9DdSZ4u4Pku9/fDjpG7g0GKy9znyI2e7EFUJpTpeREdSx2i1zd/wYEt0CF28dq9bs7pm7r3n/Le+8+4P5leHk4osLc0vXnZ9Ewb+VCuEx+lzVHtAZ6mAsb3RGUN7K5Pmm+9G7JmRyx5xOLFS6+ULPejYfM49QVCEjq7214dNj7UjPid/DifODYRKviqLgpbh4OztMkjKdK96Z0HTIn6zLQ/OxOpOnsVGqwdhyIi+WC7Jo1ZD+KpLv0WI66tWeDAJdKjpMKvN46WQpD+h+Ovnyl4SdfZJYmbxnq7LlWV1sSZz8r2/F8mdPEvmVyfy3A9urDgwuRd988sWyZs3pJ51Z6195VlKpnpQUS2vCoLAM55sh9NwSagHty/qKGpK055J2u5HE7SYqpyntBI5Q1EgivuGS7zeIm3GEOOgKcdRMola9FTXhKLUbUdSci5tRI45m61HUmIvaUi9G0gDlS3H5HGddQ0vqUShz7Ulc40zJ3PSE1MeukTlcjdBROqTAMQ5P1+tvHqhW34yTaKfye81O7DgkugXYeVLWxnlUOUtV9uNyeieDycj5+LzMUtbhVG3myhXfIwP9vLDH5I6sr69Ppqam3lxuND5y4YUXHvD3Ku0jgn88TsqnrZbasn6ptgtSiytSqw5INUqkVoLDhUuBMq58KpjjypiDy0FZamFYq4Tlvr6wGICW4ZAhFMNyIahUkzCoBFDiVF1JCoVyyDeeBsVqoVQqY9wjn5COWxl+WoVOnYT8la16YzEmCfT7eBLXAqNw7DYkzZlbGlNbr777qluvPedr9+yq/mDglXBIh0U+gYn6jyBW9tDqBxXqDmi/MhdrKVwnAzx2XnC1Sp0qOrTIryuNVaR63yAfR3iCsplIIJ8mF99r+NMma5814jlpOg6FN4x8ZCQrsK74Us5l/YlU4B2nQHwve0LZTCSg9nkjD5DpUFHdjmVbEiQ/jMPo00FbfvLaO+79d92Syy6rJpWtfwXH6hKZ4V1EWwBXgUpzuoyMQMdqdqfM3v5DsN5KJ6K4yB0353ZO3vHjv73t8tEPPfLHkn60/Mtwqi5cdPdDy0H8iVKhdGrL64BuT0R2bEDyFJrEpkuTgyHPPPiWlfW/2oHGRbl4kkxtQfmv1NgbOr+en79sx/EUnJR/aBWifzh30+Ru5vXLZctWREHjpWGcvDRMgtXukY80D3Vc/PwN7ThVJNg45weggz+4uE9fwcAD0dcvECB0nuhmpU4WoPvIO1YMYLk18Qjcl1Iy1JG4OJOfygxsP6SHY1XHXP75ixLp+YLXQwW/TxxwXH2m9C17/HErBxaNHBYUhxfj+PuDsF3GZUHSmJ1oBY2xuebs9kY0Awepgf4+h3qJpF2sSIKOwVVF1j2uyYQvTY4KBTjg4HHiiwZiaTWRU6Uh7eqItGZnpH3UE6UVPLP3ffH7AuBYcCn7A/19fc+r8xmBnjNqFtqBPDhZO5NhMjQT78d5vA4ka+NkE2XtGOaRORlt27lTJqamVO4Je1z+0VWqVWnMzX02Khbf+uRzz91s1fdZXHaBFB9xlBR3zEpxe0lK1QouzJpSnG5KCf2TP5Aq1FtSwvmKP9YL0VGL6Lu4hpAAJ5WgUJUi9MUybfsK5XLtsEo4srhaLC3hR9h4ddyMgmSm2JraNbt72/brvrRhy0UH4ORzMPBmkXfheF+L9hycp8UPMnDCS3vT3sdM3sQXdbUKDZUZevksEdm1F6tQ0mWfU3lCT3vCT5OL7zktePY8iczEBZkjMx+8KH6Qmbf/KjzbsgEZxwBezfLZQM6oKDDQPm9LQFdABJ2qdpJswnnvf5JQvloPop+/6dYDd/s6SS4NoyuOe0thsP/dMp36PF6hQDO8pUosDQsSzWyXmVt/IAW+bNg311uBM9vHb/r+38RXT330aOtYYZoLkpc/9LRGIP9WLRce3Oz9UFVv2CpXcL50ss6dnFuxY1QYX5kzvmlGdm2c5Nxgo9VSKR0RvbDQPNy87OKMnerAF0DbcTIRt+O3l+LSJ8/Yvr3rQvYXS/suQou9E53pQUgIP8ueB5iHDb7jos4PqZqY/YAxPPIL0Pgjq4akb6iCEzQSIl5NwCr0ZE5L8i4POo/GxuRt8wObrlpZSjbdp+qMbOIo4B/Vw9sHTT7IHsjLHx/J/5gdHnqgGPcNoG60LKgQVNHvJ3bNzh5eSZJ/K1cqj2n1uBXYC9ppPDiZ25TvQTUYIbV1OrXLyV28DYQv85bgzNycbN6+XT1fvdWVB3R5bbFUEhzztfA2/vTC8867waoXcB/HW0Veg7Z8O8K+vWH9XqMzAfBW372aonJJKYYB+6yb7bWrdpDfVb4fe4KyXfY51d7sCT9NLn6eoSUz8FpmuKph0cvOge+YWtKfSBVOlR3O8x6zsvm8IGdUOXvmRYeqleg7hL4SJNE3KnNy3cu27t+D6fuK+Beff0NQKX9AXxDqOkp6QKAZ3lIljsJ5mt4Kx+qHuOqpptEE57ZWY2rr1mu+8b6x0fhfz/1P+K5QT736oQ+oxIVPlIvBeXSqvCSZ9Cm8gaKsq3gQX1aCDSk/Vr3+mm0StZAhFfw3BkakU2EzcHMxI9TEOhgqIMRJ3IqD5HVSL3/qrK1b522HK5cOPyiK43/AMZyPdOpcaX6kXp66P+5fRavPOTW8Z9o/UpWRZQMSFDGG6XwiDqcIEqQ3TpRZtWJ+PVasGCC6fDUwvd0XM0hXrZQ3IS2XbQt9fZ3It58Q6/v2fivw1kJ/u0C/Txis+HuJviAowxlZapbiEFwHmSfk4528p3R7yzMTUKZePDZaXiITj8CvmlfLZZyges0o84Of80E+pzYajSVWtYD7ON4iws96XMJzc6dHHHjwVEUnKpaCBj4dYp4Q2b8+1gXXaVNw3YszsxUB191VxY0LRK7v+/FKSMk4WFnjrOyCEk9OwTgv+PEZvcVMRKeK9dIx9O18W65ULe1L9NkqPYnZuIy90/s6G3rpKesdVMoxf8uSXNlqJ69JkujC6kj0V6+5S35+sJwqIk7Cpt63mBcs5Hyw9RbTDaBd3pZxEhda/G6ZQeMVZ59UioxTBedR9NlJBniTGpzsB0+f2u8h8GPNM7vncOFpLlSp45lZKWUS2ipDleFdwCa1Ne8jC99dnQ4/syeninjozonr4IC9DL7JT5AYfgn/LJidSjZwPz50v3QfjJ53mOuTdanPNvWuBtVauy4ZdFpe9ElCf09EmSJtGPQYwbo0LnGqSyMULJ85fhVMXgBmDjbBmd8qyfOM5tDjPuNY3R/QarX4i4xhOlXaBzBTpY5Lj4CNGf6+3kuXUmfj4kh83sURzl7ZVJvqCRfn0mmMlQleXfGln9qp84Cuh1YdycGBgXKxVDrq0ksvXeh392FcimuAN4m8Ge34LjTUcp57DyzoSDlnqghKR6ozSR9woNvy11Hco+vP2pVNdzYAT12qysSZSF+lglX0yovBV/k61WciLWy8IjU04IX5FByqGV6WZ+JyhgDLQ2dqaZ9xrpzzpJakytDSINWpYINjrcxVKbYQnSmU5W74AJ+DM/W0+kT8uNfeHX/4L+6S2192Te+3PhxIFMKkkZiX3VnNfoIHxE+S9QDnN/TIlrSlOT4t8cRr/uD4oBh8pFoOz+MCjO6SwTo5ewzq6Bj71ClKHQfdKM9NsVSQiR1zOLai0SGR2mi0sbWClcmrwvwrjzaH89KO5b/gXH3s1NHRaaPdM87bNX1LHIZ/mYRyDV8C29mfydsFEqWuDAqMKccCdN7nphr6UWjnXBG0oT+l44/9l3loDJR6JqBkjRXGpies6TyxCnZ39NGVcLRecMViGTLaQws9rAUcGsC5qPHXaPu1qsSAtAwQOrJP96JT9NIBeVs/TmFlp2U8y8+XfnYG2L5B8w7DUx524YUjVrWA+xj46z+cdj6Cq763oXXvxUqVc56MA+VWobKrUgd/+mEPxV4wnZs3XfHfQVlu/IO0Jr3jOmMlhRXUtMve6o1kYAXVd0UCkKlP1WB4Up/CmW8OIdUTFDxDlo3PkA2UElnCjyuD17ycjWevrCcTvi2v/rlmaL8O22zGsqEdJd/FPt4orehxh6+PXvAX6+U7bx6TCWNyaBBFUQtHZT0jr/DzwrNhZ8AB8lup885dSdBuN6T96BNOPbEat/+uXCw8qs00MHdOhSZNg0akK0YmmDjnUOm+XFSO5wpTfbotrdl2mgfjDHW2lidUB1kj+G9kfmaoKcl6KRbfecZd23cY433Dw3dOXBPEyfuiJLmbz8oRbneEsp1NiqxknInGdFMaM2gellHLqazWn8IOedUb1gCCL2s8dTaoRqmFRlgeMHvqgH0X1xanjk3Kc4zm0GLBsTqEiIKggs5b1RUrDFY6KKmThfg0WF3eAdMLTyc73tNh0+Gt3lG1MwK3WTujUJ7w7fNxBO+P84ntLpgR0BuI4/cBgyR5cBgEC7cD72N4q8hqhBeXRf4Tk9Lz0brmC6s9wXbuhI7z5IJznDoOlHOyTJqDD/ZO8wO4ZCKR6EZc1uxI95x2bI/1dI53YiaOsOMjhRevxJMd76t8QUkm0gIyVXWckSbhUDXSM1PH3CXh8GQowhsaKScyDKdKX+HhDABnY4ROUGJ550zpM+6RNFtRcmsjka+0k+iSchw9vVCJn/a6DfGH/mKz3D7fyzMPNtR/oGO1127Eg+qBBHMvv0LRE5zZolapHB4uwcD7yuXCk3iQ6iDR6UGncnwaUGEMGmf5vI2fLs9z9X9qdA5t4N7iwh0iXilZp7O8YTsy/pGNtLVLBu8YSGq3MHp/8bDd0/8FN+/fIknGi3Y/nX1Q7pSJSHkNVgnwofPGdEOiBhxF3ipkFJuCTj7szB9lqNM4KjzaCzaOJGM2Txqb7TIwz758SBYb7aED22QBhwropXCOQn2+ygXMahr2pttTcLaW0jHqqc/p1M6jvl4fNmRwcTZoHAIdq2wHN1LPfq4DCoMOjhWO/7Sk1VpuIhbw28brRZa+RcLXoZG+UpDgn4sSnhZLWEDAnNTtLJkVJ97Cc8F3nlzQtaFDDvYxnuMY2jhBtCT+T5Tk3Zhmf4XyDKHbou96AZ2RlIVVmazjKdj4NHj2GAzg88HLi8FLz7y68qPel738uUrF1ykw8LudTp8PJDzu/lKsq1RcrWLZMHSRBmViOV2ArL+20sB4pEXAlb3eqoF6qhklV7di+QjG+suDdvzcxUH0/L/cIB949Ua5+kC8MuHeAuVvB0nQ0gN30MqxUNbKPWz4Qf8kgl/mLgy9tEkcJIUoGTis77inl4ulizjf0bGgLW9tMdAhcvy+BN/e8czP8W1U9vTuuVTv7IwNAvfP55FSvRdn5VIB6ST5aiVIvnXCHXfc4zbqj4KPJElwWRRIrHlzTreBxFCzT6fHxhHth6zVuZmGPmuVPoKFwGdyGcwrTtg04GGt+6GJ26hNR6YzpjoVbYQGI+uflTUwe9ukuvtAThmflT8xmkOHBcfqUKLVSqTNhWVtfzPuIWUnZy9odEfGJqvz0hvWizeKVPb5fJzGOzi9Cy6O1MWBcmCz19pYBft1Lzg9HTdcDS2LwvBo5LHQ9+4DGBSZhTt9PVrp2y2Rr9dF7oolwNyKSU+nBxfY1m728sNvD64EroTwFabaIpeBvhllfQLciDeqKy/yVDhbNb+vpmC3NsRjDHrpyLsh0R1nxpKvckJqmrHHP4MVFRD4GoXJxLxOQUtPA2uXsQVKqIDF1ViGS3yeimMMSmukefuJQO15DQEuMDwpOCqbW1HytWacvC6Q6KntYvysiWL0xjdsiT/1+m1y9QvWd97ldF8AHA9+GpH38qxmf8A0aJ8YJ/1cesrFJA5L2+or+8pLT9d5D/VpHAwYOF6dCiawoRe8eJMeDNOTqs7wZrUK1RubfHU/2KRls7KmUZ7UyA6w5i3AKQlKf//F27bqu6ruKU6bmBgrhvE/oYZuK3o7MZy3UwtqXFFTKxA67fWphrT1WSsoGGX7YPqMFXWoBwV5i05+Rp2Knn4+sC58Mw4F9PclaMrnXL3HFfgDj30o7gIOFMbGxh7cjuNvFUullfx1XaYXzQedGdN+qUidHcDxugXv0zSul97jM3bz6XO6RqMho2Nj+uZeHR/2WNwRGasOXLpqtSpzs7Pvi4Pgb5/08IePqXIBv3Xw5b7TcD6amICGca7GpHQS1CfDQTkR09WxaL2VaN1ByHRQKmhzXehAe2uT53tyXt5f5PsPAR17EdwB4Y/SZ9Eb0X+Su+AkXIsr9l+gzL+ZEdn5YThYHxcpbhB5IWzfD6dqiJPsPsEdEJE7CBVzuow94Qs8gVg2hafwhz+Pl68MrmM08fYTZUVXBgYFNEB/MZH+EtcLLWDrzJVaQfOCjwanaw7JdoVBcgPOOD8NY/kpIu+KCjL5l9tlFubpbu+rSK747FPjOPhYWCodJpxD3UGmlQmqbA99WJC4NSONTddINLkVzoytOVwkhu1YCpt3S3E3fBS9aDRReUfm3kLnQdYyAr+ydceVW9Hiphzm1QGcY1WyMlV23k0p/hFHnp+KqEfyt+NR9V3n33rrAXln2M8WD/wtHJJXBknSl96l8Mrm9m3KYe5quBVcgluGkcMGZWBJn7RbbZvOxoJqHkxLjZVpZPZF1vGWavqOjoq8nZaHPNrLBZ6b2oHsQvO+7cmxfJQlOBQ4gF1mAXvD9u3bTw8KhW/CsTqcP2zZZ6CzKNGtATuQUiMYnp1KOS8+H0dq+Uycr/N4p6eOg8yh0Wzqx5n1Bzpclrb6dCKztp0UJr9SucxP43wH/GsuOv/8O23UAu67COB0BXS6iiLLyggtPrsgIb8XeBhch2U4Z49AHoCDMwA3G1eGCcykCieMVAN6BR95YtBTFfpFfu7hb+CdT8HnaPjNEjpP0zCcgPswil62OZb2JuxzU1EKGwelueVNIvz1k9/N5GL4HceJPBunq/djYl3JTPcbLKRl8yVV0ddZfj57HnEPlRaas0AbAlenIjd2ekAv9EH56zy+k4pOFVerqGOgh0vGnl94O2gWw20C6TYVguQ2GFwL1+pXhYbcPDkp42vNrn/n0Pr5Fy7E8Xw0KBWP1tcuuDpL6w5U2R56eKNxc1oad/9SotldxrFCfNBG79o2JsXRCeGLOtOVJbM58GDDY87ctW5KxrfM6i0yM+/iXynnXZ8HVaeCaY3MwFXHqB2PhVHxnJNvWXeb5n0A8POB8klxsfw5DNqz+BkT3Z/vuCA4RyqNQ6SzYZ3xVnZ1oCwjywekUC7oS0OZTOOZFoGePuEcpDRPK+uftWW025exnUdmwP65G1KWReVEfpxEcuFFZmwcdHDXCzhE2LJlywPCcvkbpVLpOF2x2gewg7BX+HC6VOvx2snmocpZmpF78Ep9vafjxMNP2oxNTHStWNG2M5kBNq2jXP5utlrrIT/n8eeddzmjFvD7ATo0K+A8LQbdDVqUoWIoUXFA4mJd4jKm1gp6BnyABFNtYn9wRm8qiHA6a6B/4BQXNKtSqFdktoUZsLEV4RPG6dJutC94m8iTMbo+CC/u+HvkVDnYbpz2Zq9bEyrmdJTntbfjgqcTvlGrBZmzvPmseRY0NePG8HzRZ7WQSB9Chf6AWpm8YLILYQfG1A7Q24IkuLUgwY1BEt08XZPRtVuFTqpm97uO+GdffFwSRh8L844VobyVUz2osthwxao5KXN3/UySxjScqIKEUSyF7RNS2AGnSm/HGXvXVgcFyDtqJrLx+l16KcEpU+dHMvxXamSyyjsHwtPximU2it8VBfW/OePX3W9Xvzf46XBtLcbk6+D0DbZT58XQPfLm39a5yDAcq77FfXCscKCm4yMef3Cq1K9iUNnlAcntD8G9gd3pO/uyds6W+aoeAfuGJnWs2JSYQLZB/osntuRL3OPBhj38BRwKbNyx4/hCGP5XqVg8lQ9yp2DHyMMObO0giFeJdtCzL7qvlqudx+sDlwjOJrUF1TjNxsg+ZR6E2rkrCd2YlSq1ATjhcIWKb44fw6Vv6lj5sGVXeGm5Zfp2u80Lmuc+7pxzvgTZRC5gAQcAbxF5JByqv4Xvcab9Tf6BAbq09lTXtb0unrKeTnnYu6HApFyR4uoUf9LWRjCjrHd62nN1iu+hqmGAcbmQPN81gKht2NyBgXVHKMntQSi3oGy31cbkjtceoivy3xa6HStqbcWl8w5oygPKIxSKEtXHZfb2Hwg/WMt5qzA6JYUtu/ShcXNju3t18YCDq1V3TsnUKJsKe0vnSEMNC0pHwsYZnqLRcbUKs+iWuJ085oE3rr+Z2R5I/GTp4AlBO/5UKZBz1bFyDowtiymn4Y2uUzZs3WFJub+kzlWxXJSYn7pRE9pbx4rw8meajvNEx8raM0LtOnJaJqXQu3S2AdXBYmCWGHJI+q0ntuXpULk9HzR0nRMXcPBQLJXaaHg+y6DOSxoo54ONYwdkr6Fz4/TYqKwdJserLfg8pQ3h8tEOSAX1ltc4yqqGzslW537ZwU7DieieBDpWff39BThnx/7oxhv7NeMFLOAA4FKRh8Kheif654F1qggOAxI7HHRI2JCyno5OGFk+NzUHz2c6KMg0Rg4/R8MPJ+vYtHDJHMNXpg4WEllcimURQl8YjyLFZc128vcY4i/BpPCsQhw/f9l48rK3jsv73rJbvvbmMbnx992pIiLzYI69KtVamwdenKtcNlDcRvXBtUU24e4ZCbftNs9UcbVK/w4yMP+1ZiKZ3m3eUK4PsnPfdOpsCVIOturo2cAIp+PD5bik/XRUqG/QfA8w/mDn1G1JEP8AF85T+m4r/BuY/ZPqD1wsz5OCskYyFExztiX1afN6C8rO6WECPUYrGcaTXfNZhYnGloynS/VKbfCa3gHzAt8iceb3CnKBVR1UoDoWcMhQr9P5CeisOMdGg5P94OlTe6vPyz35vM6jYDrxXpyih45bN7hdUAcLE4N+gZi0UOgExDE4Z4o65W26IuRiGJ7UmJ1dpDtYwALuJd4iciqm70sxr57vrQUfPGBQ6BixvGHMPUs6UlOYWifpTCHMgqcz5W756cqXl4bgRFwLjSM1jAD+NjhYH8UYfG47SJ7QKCXPaU0mb37bRPzJS8blp2+ZkLtfJgf/Tef3NRSCuBEECavTg1eRCsgZlRNAY954hlM13ZCQK1VQ6ZzGDDN5HiyEMr7Zfmkmc+vRBG6cjjDEyE5PH6yZyC44Pl8+/dfbD9rng8px+euJBLdhdwqtIwdlO5WcruZ6JgRPIfyFYGvOvuJC7XiMSqxMS4+mMHtUuzw0wrB59FLb3SyLQnmW0RxcLDhWhxBRocBfRPe7VSalvABjcA4Ng9Wrja/PyV28TePH+TYuqA7lUdlRp8/pGJxDxIHhnCXnXKkTRWcKOjhLJljZj3OBaZkn4k4qxfEhf3HbAn7/8GaRYzBpXlISuUj7rlEfdMTYEe9p19HPp+BATQRFOFNFmYVj1UDQ232IR3fXQpGSJTjx8iGzGs5IQ4W4uTiMtg4W4u+WJP7LajE5Iy4nD1k2lbz2bZPyhbdPyDVrR2XbWn2o//6NoBD61ehzpoIzyMlJLEHclMIsnKrNu6SIxuGc5jsyBxXYT2OyKbOTLZ0XzX6dI+V4Y0ddJx7EFpC0RD6Ivxg0++4Elz/oA4ZzJiauQW1f0U6SJteXtAimGIZYPqU9QCewUW/LHBxZto85Fgt6YypwY7WOtWKKnGzErKGrowzsLlhJGHNVXHQ96msVOUrjDiIWHKtDiLhQqKCTDqgzhU7mRgSp78jMq/fiSbFJZeUdZZyy1sbTZ9L5OmejxMqAG+AaKNtAcG1VnScEdbws1UBHypetjhReIye0o6rV6sIb2Bdwr3CpyIqCyBsxkf0xV6o6Pfeew+/jBPPkrTuuRnGpZBZ9eIqrUujPk2FBZuBUNaFjvLnNbpwuUlceTrR82LgPJ5MBnK2Gwnj3UDH6zWAx/nQtiF8i5eQP3jYjT3z7jHzwLeNy/drdMnl/XJHaK1wl73dLo0Xxn8zNimzaKYVGW/TlkzbqUIDvcBrbMqcfXXYeRmfXnD9JvMKobFjDG5tGkqDw4WdOuemmA/rAei8EsXwbu1zHuTyFx2bK5zeJxzOK3xCsz8ChLfAWpgWZntmSM5IXvU8wZ6luOC3miuWlSJ5hxYOGBcfqUKLRWASnYrE6VhDpwHCVaL6gTo+16wrQpzYI/nNTvk3KWxlMqjeiZ+f05BGcQ+QcK7dS5a7yQq5G+StS4KlTvZXVuXLxNrCTV8rlpSj/UpZhAQu4J4BTtRjn2b8A+0Kj2Tew/3HiwySbTrik7P/GgeKv9QKZQ+BtPD4bNYEwCWdqGoErUsaRMs9K6dix44fgqYPPSZXhRPWDjuDstCiMk8EwHh0I4x/1BfGHyknw0iBIHnfpTPKCt8/KZ9dOyh0og8tiAfOgLXER1cTqteB8ZakSrwp9PRzgpNWS+I47JcRJnnMU5zA01qEB5r3ZnXxpZow51Zx2ddfccE5NBRUdCwLGRKqKF7NhkHyrUAp5i8472IOD0tTs/8EfvLHTu7uhpWMZ9bhMWX3g0PUN87NTTYlAuYrF/A5I4d3uunfbBe4PZsPY/KHRHDwsOFaHCJh4yzgJHF0ulwf4zTx3G9AFvR1oQz7Od7Z8PSfzlPf0GTvHO4qykKZpWTYvnnpCV5dsUEeKPAe1pZzAnMPkaD74ek3HgLSc0Pr7+qhfdcMNN/BCfgEL2C/8jchgS+QVYF8JB6m8p0macy6dKL5EixR9PkLYgvF4ayTCz9+q88Sgz0ZZOoMwi7gG+it/0cdXJOjkjI0L/K4eX9JVgdCXRHCkIhmGI7U4RAiipD+IdpWC+HtIzVdH/WlSTC6+tJ78xaXN6KtrZ2UbslvAfqAQcOEvqHD+MadKwlELP46EZ/IYLtldN0v7ll9JuVo1D1EjqHN1sIFdRHCopnbygXU4dHy2imUi1fmQNloYUx5LDW/SO77NAwrDjx5/5B0HfbWKOEukFcfJD9pJssOtWpktQa4j+e2Q1/JwGzMNXblirIk36XXrJyAgqy7VWyYvE2A9aY9Q1y+QY79VlT8wmoODBcfqEOH2rVuHQc5nq+rV7YEKyLQn7wVCeVI6T54MbyqV2TnzDhCDOlSezAHGNBpnbX2qdi4PK+fjiVKpdFRx0aIhFRawgH3El3F+nRD5U/SiN8BRGsw/rM7eRQeKATyukWUTwo/gSH2iaW8bQn4m6L/AWaqZlSmzSsVXIbj8+AVELo2UMDYqCDUErkANwMViGIIDNYAwmCBQB+eKoZgkDVyp/DhK5G3tWJ7RKsoL3tmUte9qynfXTstOm/0C7jHQeoROYBbK+woCsk5qaNNdW6Rx9Y/1GVCdkzTebA86klCmR5sSR9gfPQzdLeZGMjoXKufYLjgV5130qcvHJmevCb6SdtODjqSZfBOluJmv/zBztzKGKkD1hGBDL0CPU43MwrlqNlpibofauP3FfqTLm9oeMoLau9iwBwcLjtUhQrFQWIWe9ZRms5k6PKmzM1/w7WwguuJ8WQ0sVdbqEZze2flUnaEeQZ0hG1IZExPh+MztQOhS3gt+XuT5gtRaqfSApNFYeM5qAfuFa0WegwnzzUWRRTzFcvJ0Eyj6cx26m3HW+TTCqyA/DvKj4WQ9C/av+2uRD75b5D/Rg7cg/mFIF/CVCOzRdMQqyIFO0zBm3iE6TwjqNCH0IdTgRNHJol0ZlIEOGPypKE5kXTuSD8SRPKYVybNubstfvyeSH713VrZq4RZwrxEF7RJmEO9W4F5QgOn0tETXXiHh7IwUSiUkNYnzJ92DAsx1zblYZifbEsAzMftkrzNE4fOAYbFVphPJy9mShJ/sD0cOyKdr9hUX1OsbsfdfNpKknnEYTLEy6KHSQcmA04C06m2ZnWpg/uf6bw6q6JmDAaIYuweLvYJFQfpaEsg5XxuGg3WQcG/KuIB9xLp160biUunNQ0NDb5qbnYV/lUgbsy/B2wmmufeO1AqTuRLdApD9HNSJ8ijhnCjH+9Q5O10BcenKk+Wpp6M0PjWltw9Vb+N9aM52n3qr0cnkYU+HbHhwcMPg0NCzlvb3X8HoBSxgb3iLyDPgAL0PTtJxTbN0MYnNJvS/q6G/DPIvF4lsmMQcvhbnYciu26fgdxEbol+8/1QT1868FVhGVjzlan9Wq/nBeJ5g2vhH5tvBX4HwBQTuf/J39XMxvwuIL//00+DbfiwslpbrDV1tMNtijroWxAUf55zWTddK4yfflb7hYUkw4ep8ZW/DHWzw9cm719elxe8KYN7Xedj+sqEXr3Oy8iSOZ7/Uz9fc2mi3H3fqNXcdlHdX7Qk/H+5/dJTE/1hO5JSmOw4Wj8tQTuZQI49AuHdWGQmATJ4PsA8u6pPaQNW8kV3zsXnwuC3PHZDyPJPWRw87ozfxqY77cvu3vAbIbPYokO0QXvSkpnzbWB1YcH5YwEFGXCicEEfR48bGxm5rNps3x636xnJ7TgptnBoSfn+fz3CEStE/tPHTYDtOJuTjwBOZ+LydMejYIHBimdepsqErnvlYkHe3+NQBsyFNpzxCyAfacSoslnCtidBqoApmrugrl/9pSV/f3Sa3BSxgz3ibyBPQ5/4KU/EKjJyfgv8bjBcu6f/B+0Re8G6RzyLc+gaROTg38HvSoZFBXeQITHxPqeDUW8WIG4T/xRUoToZ+/86DK1o8VWOf48j8p7B/R0vkovfA2XuXyNewz9/Zb/D9ziAKaphZqj2bNq/CvBPt3iGtX18plb4+nfMOKTAHzqGnNOt2dcZ1LlKncLp8ZKo3KEABx+CL/QPRDqs6pJiuzlyBnn1DhEJ0imbrM1fWPQK2bVyO8EH2VgOXNHzgfR/bZX92sw8YihJ5nOUPOA5wWReQBwZzcd26davhXC2tDQ6Otqd2loZ33v6E4XLhwzO85MXU3izVpFUEBU85pjNiUs/b6VTrxTk51Xh86kiRR/CdpJT3Q05PJwlM6mQxr+mZGc3LOVIZcLBAh4sH5BVL0sbppzEjxdlxqc3uknDn+q3R5Ojz1/zpe/7PpljAAvYIOFVnoxe9hD0Rzs3XEH5GR8ZG7xfeLPIk9NDPIY+RvXlB7Nl0qGDHa+u70KV/AvF7wyLfRz4TtFnAoUP7sk+9JCgGHw35sjxOMGwhNpLOQZYneCHXmJPmVT+V1o3XSHXAfuRBpyZe7JE644MAZB01AhnbxNtekO0cnF2NAUlXfCyvUR1bE5Hw1tnuJCo8/Pgrb7oZWUN56PGTgdorcFyXFpPksJY9DldGPS4Wi5Q6gCtESg1J28atHPUNVmVwuGbSMmg+iLO85ovgVqzS/Vg55RE4QI3e6rgPf38uUAEa8zQm8styQx5zocgB/yGA3fUCDhWSG75clqnZZ0pl4HN8E7tp6lCiQgnOVU2axT6plwY0NCBHPI2glfi9P+0KFilndb7seO1wHtxDm85hyvB+yOnzjhW/EzjX5GqbXfXCJFYoYiJjughXIc0ZCWYnpDCzS4rTO6QwsU0KU6NSjtvS16pLe27y7mRu+vnlN339p5poAQvYAy4VGcBIeTB6YeNokWvvzfud3iQyjJ76xrLIJejB84JjAOde3kvkTZyrIH8T9P9KIr9aWJX67SH+6afeEFQrH5AmFyQJtpQlnKcUoJiP2hvvkvr3/1sqfLapYC8ArUN1sG8Fcv1zYmtTmrPmZK/zMoPvNKgzgI3qwMOxItU4jTd2nFkb7eijlWTmDUdcsYkf1P6t4BfDlaNaUfBJjIFH0bEyDo87FgSeeUipA1LHxpC0qdTBgTIshTIwVJNarSRxhHSaD+KYBw0oIxwMx4pN30pkW1iQpz5pTn6phgcQyH4BhxJ0rJLJxrODWt+npe5/2st0JOXgTLWCEpysqjTgYM1WhtXRovOlNmqGzqPWADuSZQntaIA2rp08dDJh8Hkb5xwmbFI+b8egcXDO+AB+vdXWB0GL7boUpndKeXK7FCbpQO2QAHKhPimF5qyEjG831DFMqoskrOI4Wo274rn688uv//efawEWsIA94KXmJeXyiXvhUDnw0zfo2x9Bhhe4U3Me1qGaxiji8xd80P2X7xHZqJEL+K2h/rN/PbGcFN4f1KpPkTrdYs5ZjLEU85NCV6tmpXnlT6XJ1ar+gdShOjSOVSCNqVgmtpsepvMx57+MI2B5UI3z4s2poBMXx1EcSvzgo39++69RYih/e/hRf+W9KMPrUI1VPuJ2T56xMm2mplKBU8VVKz63ywfaadCpB0MP9DNWpq/oc1aTIO96Ul0+QPWBBOeQBRxCJJNJIQ7CftvEHtDEuj6NK6skEj6DNTC3W5ZMbpDVO2+Uw7dfB3qDDE1tkVJzGh2pjQ5k3jtlHm20OWLjO0Gk7pd55N1zUMp7sktjApfKGfiNP/MS0CKuACulovQXYinvXicjt/9QFv/047L4e38jiy/7kAxd+VkZuuk7MrD+ShkYvV1q09uk3JySIsoZ6PNVZfQ2s6qFMraLlfKeFgwWsIAUdKgOhFNFYJStxhA5E/NwBnau5fAZxY4+Cf5C9NgXvw+O1YJT9dtHcvXHS8Wk+EeYk54iDdcVdMbzqEUhlPbkuDTX3SrlShWxJj5jRSGX7ECBJ/3JnSgjOxR3oid/jQIoW9aiuxjORj/9hW3wtUp96HZk1216iIHzxP+gHLfamfxeAYemr16Ym2lo/VDuiX06aldn+waaYnd8g8o5RnNgseBYHWIEO8eDMG7u5efCaHL2MtvTQjgn1daMDM6Myqrdt8gxW6+Uo7ZcJStHb5JFExukb24X4melnLSkANe9gKsx8wb0Ipwa+8C4fYCcjpIG8nCWlDKUKlIoV6RYKmt6/kqqmjSlvzkmfaO3Se3G/5Hq9/9Rgs//hQx97wMycsM3ZHDrr6VvZrtUWlNSilvoTDH2gzLz1zh0ouCcuWNI4KzpJyQQMO9MtQp8hngBCzjkOLIqMkDHij3TToB8fupO6P4ew/IP/hoOFZypy9eK4ApmAfcFtGerF8LFeAmdJvVc8uB86s7OzabE27dKe3w35j8+IWfjuVF68MCL3KnRNr/1rOVhkRgM7xws5+pZaLxhCWfD/3YUtXCd/eFVT7rmPjFfXjBd/4nEyVVtNIGZ2bPwDqMDGvYytqjXW1JvNNF0MDIH3xt7iLonwN5KcSCnXG1XxA8k9nC4CzjQuCFJBhZt2fCgpZuvvLAcRJcIe+d84DqpWf/sBB1sRsdBypUtXRpFK7bDirSKFWmW+qSFEJdqEhWrEoclSeBYwePBWYTPa4Wm0bHh6hRv0akzFjUlbM9KMDsp4eyYFKa2a5CJHXCDduHKCXaYpLiSZTq4brQsWd6jWl5DE5ajPATnrSpRo/7dVtR4Te1Vn79DzRawgEOA14qM9Iu8CY7Vm3mTBl2ziRF0K0bUNysiX4AjdZOxXMB9CfGPP3G0SPG9QaX8x9LOPVtF6lgyJVyzzk5L8/LLpHX7DVLuQ4vr9R1v/YHaW4B6Erf6AwdzC3BsG+ZS5GumRjNX61RIXud1T2efq1LZv7WFUABptdtfi9qjf3bClbsnzT5++/jhQPnphSj5a1y2H8dXL6Tl5p+VCf9WnIPGOD034HkWrFSKMjhQw7U433GIGFsHzJevJ1LR7Yf5+zIjyeup0eqQr3/rLy/DoUIb4byZyFYkfcxTmwd27CPrBRwKjI+PL55ttt9cKAR/Vp4ZnRvYefsRxbkJ0wJ0evLQzrNnxyoTz9Ui8/MTqNlVyQXoQAVJCiV9CD7hKhInEqZjPNKFUUvCuCWya4PIzA6+CkEC3r6Dmfn1DB0xc6vR7EeZDq/U5z2qdoYmhaokpUEpVMsS1xv/HNSTd4Z/8Ul4bgtYwKHBJSKHY6S9F6PguQ2R30D1VZymv/x+kZuNxQLua0guvbQYPWL1q8JC4b1Bkb/m4dzFyYmxujHUyWXML2Oj0vi/b4qAhpB1LnMOlaWaxMoHBMgmagaye1NdMKWqgrOmmR5JOVeT9XUIOs8bnf+rQM7/cRzPxkn8xOMec+tPgrXqf9wncIXIUL1S/hiq7tkonx6DHhKpPR7COVSOEhqT06sOA7OGc0N/zXytyNQTGNaD8tAxf/J2H+b0Z2Rj20mXd6TyMh0rdgP4cLugfPFTmvLfjDpQ6HFGX8DBQCtJTisWwzeWy+Vl0fDKIyZWni6zS4+TqFRDaxuHqBtoeQeP7Q0MY73dhib1VqYKcJpKzSmpzO6W6tR2qU1ulSrDxBYN5akdUprZJaW53VJCOfgsFVeVeGuQtxGZT6+SZbGHwnHgtVs6CAKujzeb0mw3b7gj2HyPfiq/gAXcU6D3ldANN+O8916Mkme9V2TtglN130brgjVnh4XinwTlSk1v2CowI3FS4slUYWVucLaMmy1pT01h6sI8qCdha6LBnoQdz/gDgARn6qnRprT53n/mDydJv72aUtqY/ekqleVZPkeZzpWJK14o45dGo5lf3pecKuIckckkSL4TJckGfb+Was3WISvtHayyeqMtjaa5qKeczcQK+Yzz8j4gkySQYlyQFVY6YFhwrA4BRkdHB6MoevjA4KC+qiCOIokqg3CsjpepNWfJzJITJCryBXYcP/egpziwR3Y5OcbhUmerwFUr0FzQPWrSfNp9AVMj0IGC4xRHbYnaTT3ORqEmsyNHyNThD5HxY86XqWPOkfGlJ81Ornno6PGv+e7Cw+sLOKSoiGypi/zdMpF3vnvBobrPI/nGx/swZT05KBXPwoRitQ5unsxT+iixtJudX1zrDOU2Sq3s4PP3CIHUJ1oyO0GnAPMtnSXuQKdz7sxQ49SR7+jJEoixcbzPgOvPdjQetYIPPOyKTffJZ1Er5dZ3cNy/YJn1rKGunx4AGavsHN/eQHP+KnC2jnMHHOjQfJJkn9M7Q9bjvsJack9Vwx443JMz6QL2E9vGx48J4vgrlXL5wXQ4zAiyDavueSzFdkOKMzulOrlNwvqYhHwflF7J4CrNjDhaqy1lc9XFYGRsrOzpXGCvZ16pTS6Pdl2CiY25fSHALJuWMtJx8tBo3mpkKEpcG5HWwFJpDS6X5uAKaQ8sk7gyAIeR77cuIQ2ubWjLG+iFwmgQhFfjyu2TU3H8g7OOPXbhRYsLWMACMmhd9i+PD8Pgw2G5dBzOttDY0xXnTMNYlSdXK9LesVXq3/mqFOqzAqdMzf1bgVSoTjeduHsEJOOLQLfdNo1rVLtO4eZJpWTdXEtWN9YE1DlhXhx5TP9vGm9U//6sa67Je5T3GfyoFD4HFfBezOxHtrgKxz+eK/hvqxOs1pFDL73jSRnKpYIM1CpQ8Txj6sfUE+JtfWld8TTmZN2vuW3ITNJbf3YfvPWX7sPpEZDFGMjrnlyXz9DuQIHZL+AgAo1e2rl798XFSuULcZuvSGDTmgbOgq0NLR8Sb85KeWpUCnxL+dyUFKKGBPosFBwfPg/FTmzz0TTaw1Qwcj6o3jpN2gENbzonwtwukamtJp4vJGUKva1YQIcMEUDDsiTlmsTVfomqI9LuXyIthHb/Uon6F5uH5ZE8csvc/EN+pv+aictNZvzFIimXxIMk+V4Uhh+e2r79srPOOmtWd76ABRwisIve/iHM5bul1l+SWlKWPsG8XizJQKspfThVVpIQV7SJDKK76v1EBYYyuvEMhmMD/X5OijLbjGS2KDJdjWRmblLqhSGpr3qH1NHVmXIB+4Hkp/+8KEnK7wxKpVcZp8rBnrI4mRjGqqxcKks8sVsaP/6etDevl3KtakzM5MMnG5Q3suXV2TL8/iLCGXvXuhlpzaEjpek5x+q/djDDW2pl6vVP52OnTyREaMfyk7n25NNOvWLTbmZxX8VlcGODcuGfgyR4AVcJ9SFzHg/gHBqVwBstkNMTGRurq5SL0lcpQdlZAdQqcjz300tvZc3PBYjOkfJlNhcG5mg9kWdf3JAfQH3AwN0t4CBibGzs6ChJ/rVcrT6KL9bMQHuAQYcDKHCwo3mCVl3CxrQUEQr1KcgzErbmcDlHR6utDhffacUHzrniFHD2VwcMcpq/pSButYkzDJ0mOk8RHKu4OYczRRmXC/0Sl/skroByxYmhBkdK9f1wrkCZlg4ULqtMJ4/MHsgrMftz1E1kekSOR8BGKqUSf1K8G7b/Vm82P3zqscce8g+MLuD+g+TLUt66Xlai962oFGQFTmJHgT8SI+aIMJHVMFkKR2oI1zf96L21It9MwoUICOniMEXrYHF+b7QwJOBcgZ+FzXQQyy6otyLNFujXY6hsRrrNSDKKJNuPea+MousvOFt7QOtHH3tyKIW/D0vFY82zVZwvGKMbnTss4xFs+KtlzI3166/8/+x9B4DexJn2q/aV7c1edxvbmGKb3rshhBZIhVySCyl3f3KXy136pd2FkLt00iu59B5CQgKEHnog9GYMGNz7rr1996uS/vd5NSPr035bXIC1V48931umSBpJM8+ORiPK3XcH1TQ1qU4UbQ5LPTqlfHBqshX6xgn82dizYYgGu8u8WVwkAYJrRF8osLUedPziC35CQgAd8a7rdfM18+r59z3zN96TCX+N3Jq2XmG59FWmQEsL0vfgQPhQVDWGMhBSx4DYrEf9UR9OQyblUIb/wkH9SB1JXXG8qrNo3Ymu/bocHdjUui4fOrZR9ml9rU3HvWKQ9uqLVNhUghcJmzZtqklns++0bPtbsEFGohUuJEeUYGRHrhoGHq9pHZBYvJ2HiwZlgEC5RTLKBTJZ4jWUgGCBUAXkylfESori/DLPCmWZNt+tKM8mF/Or8BgPaew0kyb+w5xtpEUayQfSxL2FBHkjR13M0EaReu+h68YKEppMzISubJvJFfau7Hk3sfzMvJkz/85xuogECXYbd1xG9qJmmuF4tJSvqEP5Cj6Yr7lFfFkewNHtKYvw1TlB5C3vIMAZsbU+TOruj/XgSudrnAN0/tsDazrg1hni7W/k9Gs43Rre1irTpee4L3h2YwOtXXa5fDQ6AcO/9cpG3zQ+Y6Sd/8DofFDJaDMQq2uYodqV0Kdtbk9Km9bT4A1XU4orXY+Qh48BJSn/CsliXfyBT/z8f1RwPD5Z07c5T33b+A/fCKkS8P6qy0N+wKE96dVxLPjDFiP1gZS0iJM21kdH/9FN1tSvLrvrrn3merjVMj7NNfxhw/NrXXXsug7lsCEDsdOPHxy2WAytq3jcUlh6IYOFqfn8SZyQJ04ndQY9kMMIl94GylTlal1vR9no0W57dZ7ORfq9CWwqwYuEnp6e45gk/SadTs/Xo1VygeAqiCH0ROKiaaM5xIUGALoKaBDgl3SI0rpS+HILLE4kF6MuN2qrm1tsFach/kCplKKOEKekLkc3XBJiNhqndCZDxXx+uW0Y/z17xoy/sH/Czi9IMHHhX0nOliFa6Lh0Kl95J3HjuYQvsbmORW0ZJlFYPg6B22F1fQb5qkHipDGHUSlDneOBClvHAyxxvaP/BoeDXiiRX3Jph+HRBt6PtSwfK5fpITtLjy78CnUg22SFd/v3z+I/7r5mpp2l8k1APnk7wbqYylctzrKJSkUqPPIA5R75G6VrayQZ2pmQTAU/Eb3SF9pxsAukqndjjnq25smyqqTR510uAmWqi0HaQvzXtlyEWEsQjxW9q4e6zXcsWbFin1qY9q9Ec7myvmb6/mtx6ct8JoYcYRUdEJIDiR/Wg9pgaF1J/BEOcpXCIADqTJMnVqOjVME9quJU3pBI6RDxIXBWvJn+nxcW6P9Y7lVgEwleBHR0dEx3MpkvZLLZS/O5kb+biZMtV0kEUV8YU8XWulxYClqX35iuU4Vp4jKi6/Tx8qJyxHJ0OqXzj9hoqCRE9ZgvlU5TuVTayOZH186YcdUyw0j+kk8Qwr+MMh211FQqU4OTpRqzLKsnp7mRtA2bCoZPC5nYvIqvp2M4+XQmU1k8ysOfpnpEaryQtMijiVOEMIVx1SQaeRZi6zwxG8A4hx7ryJcIz9O7eR83Mi14nPUbuBO4c9G35PHhpIJ3+5WfNCzzf8VAXUkvpbsqllrVCrcbStkpUilyt2+moVv/RGbvIFlsSxRXONoZ5JFsSga+eJyyI/A8k3o2DlJfR547fTNMVwF9vgG5ICCUh6W+VvADP1+zuD5X2mb53Ln3rFzLxanE+w5uJjqPq/ZLXMtLiqo+5CDGqY/oY2DkKs1kOcX1XUGklB7YQb2KjbwqAKGtdCmbg+fRI7kUnffGgb1/j2EzCfYyPM/L9vT1vTOVSn0bbyngEWAFcPKVGoX4cHUojGZrfWcszCpxVXw6HSAXYqBU2kqvKqN6FSlaTOp4NFQSonospDCUXyp1lFz3PzevXv2rZcuWJeRqEoCvEIMuI6eniWq44WvI+zTPKdOhzD4O5DtoATemczhNK9pZTu6wbvFlhX4JbS+kzz8O/3GbxugQ2zIqFVyIuwZcriEJgq6C1keV6naH1D6xIbUPtk7HttwPyo91frnJyHO+7Zz+7qJPv2fadf/SWbTD2M8fGeZv+fqBKSdzxc4PLQNcO1JBoKHcnpQLUnmGUyuxAm43lIKrgXw3R8WOZ6m07jmitd1k5UrEZI3jdDuDpNUl4mV7/BP6OS/WqNqxpo+Gekrq8SLSVIecSv2jzqu0gfJf+4KLt+y5HTbZb5z3t6fv4iIlZl/EbUT/xuLTlkFtuEiFxCjIQSlb6+GBan2EeJSDuk7zjZ3yLXZwDIfg/oLkoOsWNvLqgAKq2CWPuvgy+eRFBfo+XHsbvIkEexNXXXWVdc4555zn2/aPHMuaWsYnGHDSI6i0FHBBKFVDkxFANGVrPZpepw1lYFToFVJUFR9JF25TpRuWJiJVypHjlIz6pVGDAamCzLkSV6BDOvwXJkauDM/7+NwXXvitkZCr/RIr/53SLe3UZqRoDv+leyj3e8fwBXIkXzgH2SY1SaMYXD4hYuYwxNPvKoTwcBlSjpJRPZRo2FmEZEn7d0eyCMtTPgTcGSCHTLZWsn0dd8Q3M6t8cv6PqANVg+T7E7y/fv91fNDfMBx7ljyvDRoLaS9wuOXBHeSVcuQ0TCMDS7lEawBpQL58l0rdqyi/ZTlZ+E7qQJG81Z1kDDIhQhI7mFQnc6u0RLsDA8RLnHDhBzzNpPyQSztW9VF+sEy25JdUOwFz2Nng9k/7RCpbOTFntux5PSZZ7/35fSt+c7lcAfsubmDuw6TqU1w7H+CzkC2rKgqrJWqzriVQ4QMiOggRIP0C/5WV4kj5IwT3S2TUKghIGOSJEim93ALupaJrlFK16es39eff+G7mWEiyt4HNJdiL6O7uPspynO+nUqljC/G3AKOQKyDATi2AJiJAVAeq2dqj40IZGBV6hRQ15hshjZajpR22/RHS4QaRENVjAcjgsWCxyB2K/5G5s2ZdK84E+zz8yyi1vYkO8Mt0OLeNx7LrBL4YFjsWNVkmGXhsJ3OWg+QvKaqRKi2r+URG80AdqQxE4rhEYYl0kDo+JkOdgY4E03lKJRribPfwLXKDW6T7ls6nRyfaytx7Au/273zUcFJfCJ/boi1QZKnYvZaKfduYiR9ATtNsTuxyHHIF7QVGqoBy7wYmVU9xnhJn5wsKxGkoT/6GHqKeMvmFQXKyNZKNWxs1iiVZFdkKbOjIP9CZp66NA+SWfCFZKuPYkHMXnMDgPOKYAh3TsUu+nzN870O/uG/llfs6qdK4rZbavSH6FNfSP3H1pWXkKoiSOhumq3rUerX4qA+wmVylmSmZXGPhulUsdX8T5tMBPpao4BzTqJqD5uTP+sGXfpE5/R/ehaQvBtSuJtgb6OnpmW9a1tcz2eyFhQKGq+UUV0LdweFdxGnkbT+oKk5sBLbh0RcNCIdIDHVzz1Msl8mxbcmjHzeiHF0egPQALkApCwbrSB1uV6XRcaPJMO1I6URlXadTtugRP44lfDtQ2RVB+bguqVQoPM72++bMmHG3ZE6wT2L7/9JML0On8SVwBjd0xzOJWpSyKIsr4uUkUwC2a6h9gAEbxAeERj9OhMCNI5cwbC2RB2o1W6fXNuKryOh2KuJwI6AMFvgxOeCJFlYgKPv0PHOH27kDu77QTbcfcz3t0+vA+Vd9u85rs75k1mT+lXLqj1ImNr5XomLXasp3PE9O4wyqmX00IjgDaoVl0FggNbkDWym/9SnmVDnOGoxM4ZNaJldkqvVAMrIzKX//HVTcsJpSaYecFJ4qcxrOD8rkg0xxRWONDd81qHvTIPVtG0RE4ENi3lRA4UYHdi9odeU9bGyEz7HHpMrgc+d1c2v4yQPvW/l9jpNi9xfcQjSDL9lPcDf1Tj4D4cgVoOsPkGsbEj/RShhBD9OzRK+X4vNjoXCuaKlrSJgqj6RXOhbsGGSWV7NwFp36rcup8bijV/lbN19sLj7/MY7a68CmE+wFDAwMTOcT+5l0NvvPWF1dE4goxDOSH1BxUTuaWsrk0DswQD39/VRgYpVJpai1sZFqmYDI2lIqT3T7Wh8mA6MifTRuxHwsRYvJXU2nSZR+/BeGSBxCtqaGcrncLW65/OGFc+bg47kJ9hH4l5HZ2UhHUJnewL3RmXzml2RTJJNjisFcopcdcjlqAsQhKqv5RGK/q/lHk1B1PhjYpjj5PxQVhuWJ+SUwbO7dQbQKLnVwuY8YLv22UKY/H/N72ie/ZODf+vU5npm6wsxkLsY3RQNSVRZSVeh8jkwnQ5lpS8lunMN1hyc4qvvCiBar7sA2Ganyy4MBqUJll5nIGDXk1Ewna/bBRPOXkN+5lYrPP03lx++n4qb18jaylQr+QMUoFUaligNl2rFxgHK9TMrYRjuEbUjrpDY7LuC86RPGAoTM9f3Vrud/4uAHVv4uiNj/cCtRK9f+h/nUvIertCGcx6HqTmokpqta2qlX8zE0wYKwPYMcvhRMV/UtSKfSamLFf4DQALc1DQfPplO/8mmqO/4I8rd25Pn6+Lm59IJ3c6q9Dmw6wR6ix/ebjaEhPFf+b3zE2MXs03FALhTdejJCTfmi8fjFquZbOzupb2iI3b7YAG78htpaamlooGwaXwfni0wHSYFilB6R3FpAkzgto2nkY6FRO5IuLsdKVy0+Sp7kHojaKoB04fgwWbRcKl1pOM7l86ZO3SIFJJiw8K8ia+sGOo3P6zuYQCzjxnW6Y5OFURlctsEV8PKjgiDFbPGNJHEMkHCNUkaFP2pXkcN8UJU9ms9WrTiTqkHeryf4lrmykwnW2fsYwfL++o0FRM4VRib9Gipyb8m9cqlnPeU7lpNfKshoVXb64XzAzMtRyXLc/MPtgzvYSbnNj3O6ITYtwuLFhoclXNrJyjQTpWrImMXFN05BQxOEXD+Vn3+W8o/dR6VN6yiTTnG5Bg12F6l786DMvjGwyBmSy6bkdye0X6A11dYBSkEMRsG4g+d//p28Yx9adP8LL8pIyUTCzcR/QJn0dj74jzBtnSuPBVU1SdWwHtZVNX2EeF0GAN3iS8Hiwh3F3uBDwG3If3RQzjJpxilH0ElXfIrsaVOJevm24HPp+f46g8qXmEsufDDIufcQ2cUEuwPP8+qH8vl380n/nGPbzrhJlW4lI4j6RFM2CMZQLkdbduwgPGIMVk8PvoskpAUBJIhlTU0NNdXVUT1LC40C+3SDgHiUhZEt/bYiyFmZ9xnrbGHfsUWH86VTKbLwmBHpUAYHxKEMXZaWosXkSPHx/Jo8aSIVBhWHAOCRJ+9vkR2fNkqlr8+ZM2fkNSwSvGzYdCXVmAN0vOnR+7lxO5PbtDqcQZzu4IxPHFQjQKGu41iEI0uQOj4itR73D5NQo+VqvwrD8rAYFqd8w/Ix5E6Bzbc0d+IgWF/I19LtJ/5IvoemUk1ceLf+rJXM3BVGTertYInuUBcVOlaQl++SY3Ra5lNm5pHEf2Fx6qBdwIflvXwvFbY+yem381Fym8FNsGnVUbphDpn4uL1bIr++kcwDFlfWAka18FyVK8zfsp5yjz5Im+5+gHpf6JRXTvF2Mv6gM+1ggVH+CfJViqrAZjA6xVugou+jCd1gePQj1zG+fsh9z/UjzWTBjUSnMkf+GFfI2dyjOOghcRugAvXpABESRHxV4xnV0sKHOVcgVyZvAKPh+JZUavoUOvjSV9NB7/1nJsrcZQyqboPjOC+eN//BXHzumwPn3kNkdxPsKrZs2VJb19DwDss0P88kpm4sUhVeMDFokqFRYfMF0D84KCNVIEAAYpGmglgpW8gSp8MoT00mIxPA0UDo5aVBpEDO8pGAuVoAGg+97TTna25spClNTULQ9Db4J9w+IL8qLvAEcSPGx6QmT2GI+TTpArBP5XJ5g2+aH5o7dervxZlgQmDTZUyo6ug47kz+iU/XRdwXNWDeVHAVTDzI5TkGURomo6RohLwjSqjV/HEfi12OAyJ+iOCRE/94dJ1p0P+l83TnIdfShO/Qy7d/90OGYX6JCY1Z3PYcFbY/q+Y2meS0LqJ0+6GcaOf8K3y6q7jjecrhDUDD5nYPj/2mkVM7FQnI57Q+/1FmzpxP1NzOlaKGNeLAH5HcvnhdPdT38GPU9fgTVFi7ibzuHu6h8+SVyvKHZjB6jgnxalK8htQ/1vowmKuhHSUqeN4Q1/9q3o1bSgX7x4ufeOZplXrS4QaiKVxlb2EC9HauvoO5N0qDHuOWihKkqF6NQI0Uj4DuMV/AdW9QzZRGmnPKMbTk3ZdS9nC+Zrq6ggRR8A75nscdK73VPOK8m5V3r0DvWoJdBN9EmcF8/s3c8X8plUq1DvsO4GhQrWF4sShoMgJAA6nAfKqt27cHjxfZFoISCSG54vQgVVrHCBZIlB6VAnCyQc7gkwYiQlriQDnYZlN9Pc2eMYMbLRk6DePiUjQlR43XupjBCJoEtkO9SsC+AhiRYzJ4p2sYHzxg6tT9fjh9X8COr9BS7q7ezmfozY5F02Qiuj7JExByWXIIiZK2Y/owCTLFQmydFzb8UKI2JGztj8lhPqgxf7W4cfsAlg6flJJLfXxO/mB49H9HddNDxl0Tdy0seRxopS+jcu7N5e0rrXz3eiYyDscY5Ew9mFLti5mx5PjYuJLxP9dLhW3PkDfUQ052KhOqdjLsLMfzIerPcTW3kTnnILZx0kYBKo//CKUs54fJf8wOrl5P/c89T4UVT5PX108e99zloQK5uQJzujIFn/liXpZOUbquxi+XvU2m56/mTT3HLejDKcO5c8FDz66URAkwenUQ2fQ616ALHZ8OT/Hf/yBYoDxSk9IRcN0j6OsYulJ1PAAfXuLAU+M8CkjZ1LZgNk076Riad8Hp1HbiMRzB/TL3odyJSJ44uAzX9/y7zPrsBcYBy/LKvceovrUEo4KJSTpfKl3Cfy99gUnVjF0hVeEFAqgrJ+4DgcGJ6R0cpG18c4eEhoMmUoAmUrgghbDA1mmULn4VosSLFfyOiTI3HtOmTKH2lpbg4lT5UQ4QlbrcePxIfi0rSBT7orYmf2FgQojRN891v2267uUzZ87cLgUleMnR+zlqLTh0KZ+0d9omHcLSwtJDExVyyXEIJe/rMN94pTpOsXU5UVsMZVeRw3xQY37RJSLmE2fMJ47hOoCBFUzNzrm0isWv68r0/UOupc0SOQHh3/+Ted7G5f/r9W14SyHXwwdg87F6ZNdNp0zbIVy//Admqcgkp4dKAx3cLjiUbpjF6fCGHyqAe1kQKv7D0K9vIHP2IiZMWPNqnBcnKpbbGSFZmNS+ZQPRprXkDuSojBF+JlYlIVZcPrepgJVJefa06Y9t/NlfPuhs37x60VOb8PWIBNVh3Eo0O+/QSdykn8yEH5+dOrjkUU2RFTxbwTWLp7QYepWRKZxWFuCx/IeCLD6FmrcdkxoPmE7txx9DrSccRe2HHUh18+YGifv7ORGn4o2MCI7jPqjfM/3P2oee/0Xl3WOMssUE1cAnwcnlcq83LesKJlUzhVRFTly8QnF+Q+gWUSG0lD8a29PXRx1dXUKGAMQhaHIEiA7JNnxxYoX9cl3XL7tuTggM/y3G5MQQooYwTqCsRQccII8UxVb5UYKUAl2VJ/uhfcoOzEp/NF4IE+sheRoh6FEr7AcfVxerH5s9bdpe/85TgrGx6Ut0Mjd8H7UMOtu2KANCpU71hITsGwfpWyG1HdHjdpiWxTBbHy/sqISKdJCx+GFpIVlE7Wpxu+QbQQcwyZ07Jbzx/4Dp02fSGbp9ye9lnsmEQ+Grpx5VcstXpCxaVuKeVVovPOqz68mwMtz2lcgrDcnq65nmg8hKNfJxYtgCB442kgNI1Yz5RJlaNJZBwbsELqt7O3kbVjHP4u1jOgV6e5AutEVh4KR1zZ10+hlvNYwD9+ojpf0dP+Gzw7U85Zg3vPK0ptnTPlTeuuXILc+voYHOLioO5phIlfnU+TLPDY9gHcwfnj2Lmg4+iBoXHkDphXMoO20K1TY3kcFxxMSX8Ak51f+NF67vr+O27B+NJeffq1x7hPFvOYFgsFR6ten730k7zsxiqbRbFSjtnLSKAUJN+foGBmSiuv5rSJMSBCFayh6JWCEgTbFczpXL5Q3c3Kz2XDdtet480zTbLcep0eWMB3gk2NbSQjOmTBGCE25H5Y+Tpqhfy7HSRsmT1iUgDoEbM9j8I2kwd6xQKOAm+NCc6dP3+lsdCapj5Tco3ZCn9/BJ+XfbpnksDVxKExlyiXEQqS97ZWs9bleQKO1HXm2rYx7mh1JFDvNBjfmrxYlPHDGfOCO+qM5BXFV03EIYCCiVqZvFdzJE3z7sOtqGJBMNWz8+9TXpTPPldrp+qWU5fOMHQxhYFQrtl+nUM6k6kKxsKxpDjgvaGd+0yGjmtqp9DrNJvOmnTtauABU12EvemufIlIVI0QpVh+9kCrTo8K+ZS8/7uHIl2EXweXNo9W3v9dev/SJt3+aUcN3irzW3HFzXTGxlwVYmt1ZjC1kLDiZy+Nzi3ODc8wVNaq7waOdqJPAm+A8O70Ej7b3BPOjCTcq929j1PZik4BNvDhUKr7ZN86spx5kHUgVIZ78L0EQiiii5wFIKm7ZuFV0aCQSkUemE1ChfNWKFiwpzqpgMPVAqFL7hGsZN07LZgdWZjNGwY0d7wXUvYWLyDr5AD7Usy5A84wDI1cHz5xMTynBf+CfcN9HhEzXwh/Gj+HWckCgdIvYwosWBf2TOl1ra4usZy7qsra2tTwpK8KJh61dpPvdqn+czcJFtUgbzqIKzN3EREiS54AIZ1StkNC3U0eyRJFR1S8XjK9KyiBKyYXERW0ytaz/UqE8c49flHuPgenRrkeiyUj89tGyCzb1a9S5qNDN0Zm1t+6udTOtxTJKmmYaT8i077WTb7EzjXDLTTXw83FYy6WI/GTX1ZLRNJ6qFXx3srgJtzFA/+etXEtbTkjZnBPi249GsBX83jn/jMk43IUf/9hV42x5aYDz/zOept+NiGhgMzkO07nE+EfDSQstUohnqkZ++IfYEvB3ujcq+b9xp1PmXmvPO26MlfUa+YhKE4M7fKhQKFxim+QUmVYeUNDOOIazM+MUAIb+V0KRCYyCXo60dHfh+lNiaiGgCIjrIlNKrESv24bsLP+/t7v7oq1/xiqp/iV5z551LTd//JBOr11qmmULesYBtNdTV0dwZM/jwgr8YAZ1X7xMrlbqKC8xKfzQeNYZyRwtRksU/8kiwXCxu5jIwavVbFJngxcGmL9DZ3G99wTLpCDb58gn8ExmyjyAvcpFVymo+kbisIVlU5I3ajKrpGCJhi6FsFcQXT6vjtJSInfZYvmG6GFV0JSt0Bia3Fz1azWkv97L0+5Oupgm1jMmWD1HtYB/NN/ppGjW3zGlccuoramce9opMQ3sbeWoldDtFRjpLlK0jSmX42HCQ6gB3BWhX0BL1d5O/eY1MkscnbUYEx3mt7RuNgw6/2Jx9wt+VN8EewH/y2tf4HVu+Z3RtncYdm/LGwOcWo5LUPpOM9ll8T+3m+Y6Dzz+XUuZ+9E7Dpf80j9j9VdlxJSUYA7lS6Vw+jVc4tr04Sqqk8tDRs9il04oLQ6kCLkPWqcKSCnjThF2ahIhUARAypeK0LsQqSOt5rvubOsP4t2OOOWbUxQH/eOutrVYqhQ9m/qtpWQ5nVjEjA6NWB8yaJYuRIj36Fki9n4EZ2CP5xR4hTZw8VQuAPBBQjwZrslkaGhr6k2eaH57b3o7JuQn2IvjUGNuuoHdzzX/Ctmn23mrDXmzIPmJfNQHSdkSP2xWyCgGqGIlCvBgxP2wlozrEiHGQUJVdEScRHPT2GBXp4NDb1z/aP5quJFSs4F5yqdf16bt2gb5y/F9pR5Bg4mDwkT/NyGbSbzGc9Fu4pVjKlc6sRh04gErBidCVuatA24LmpWcHk6p1zDbzMv1gZHAnXNswSAcc/ClzyXlfVc4EewjfX9PkP/D3/zJ6t3+IdnSioVcxlZD+BB/YnjaHjNZpe3buK8Dn1TA88twnXc/7tHP4q/6sInYJQU+VYEQwqXqlbRhfsS1riV5HKqw01dED46nIitOOC0Op+WKRNm3bRiBtKCdClEYNSKdHq1gCD3jp9GuXLVmyVQoeA3csX17Xu3375xzDeDc3IinlHhHYTop71/mzZ5ODR4Igdsqv40VTssI/jjQVJIp9UXukR4JYzJQJJr6Rdtms9vYrpLAEewXrv0LZlE+XcU3/C3e+jbIu0gSHXE4cQom+N2rH9BdThjrUqB3TISriIDRnqBYf8Q3TxVC6khW6knEbc7PdYN3gq/M5+uiyu2itin1Z4a24tbVUKr7OMelSsuxjDNvKyPv1exNoS1BxXR3kb+HD5nZ+dFLF+2XZJWPewX+gow97u2kuKih3gr0A79lbj6Ut679t9Gw7jgojP12VvgTkqp3JVVs7Z4wQ7T2Eb5q+77odhm98xyj2f9M45pJd+orB6FfPJEepVFpmE30epCq6FpTciOjclR31iV+FqA+BfyvSIw3Iml78E7a0dUg/CnR7WAEmF5Zt/+d4SRXAaQeKpdJ/87av5Yt0zNYK+wcS2NndLfsgxwgpvwFG1CPHFPUPAxq4sHfYiWrHjI9IY4Qvk8nUcPzrNmzdeoKKSrCH6PkuNfO1/23mrf9hW/sYqcKtyiFKqqJB+yrSwtZ5RrN1vhFkNIwrjkXUD0icKEqPSEBE3A8dfkDrcT8QjVMSKl5jZ3Jlpky6JJOlb//tVXRwkODlgX/HHRlvxY0XkFf+hWNbXzdS6VO43XhxSBUWDd22kbzNa8jwxiZV8nH8lrY1xtQ5n0xI1d6HcdArHqVs7Y99p6YwWmeBPsXEKvzb1pO/g7u9Mc7brsDwPMO0rXYy/f/20nW/8p6++XgVNS4kxGoEDA0NncRk6rO2bR8lpIpbMCEHuKk4Xs63tiM+8StEfRJUegC/eLS2DZ+pwduFyj9e6HYR4LxoGn5xyuGH36Nc48YlZ5/dW0qnP+yVyw+ziW5kVGAV9s6uLhocGgqPWx/TLiFSDyHCHqU6EKtH6DSQHyvJszzRtKxXcRyW7EmwB9j8DZqSH6QrHaJ/NHzKqjUQJzQ0wagmta5DRZpADWyxlNQkilERDwmliqzwsQBEal9UBmrwAx90qMoWX+hUASKqB0IU0VXcMB2I2toZs9HMlTjwDXSBUaDv3vNKOjyIeenA96/JhOoor3Xo++QZvzYs6zxuZ2r4r9xgB/cm0BGjY968jrxtG4KJg6PNqQLQbqUzAzRr/hXG3ONWK2+CvQj0Z8W2abf7tXU38F/NyjsCcD74HOKTRARyhSUxdqc/qgZu+AzDdJhon+/75T+Un7jho97jj8sH5MdCQqyqgDvqo5hQ/U86lTpRT9LGycLpkgC9mj1GAHR6lIt1qkBQ8JgrRFQHwtY1QNSCzg2Rz8RvbU25/NnAu+t4w8knryub5kdLnrcBBSr3iMD8po1bt1EBjy4j+1uhKwlUHNFIadgvxxMLAuySDhpa53yoy0xwA75q4/btp4k/wW5hzZdomlWgn1gmvYZPUGqk+aMTCTKq5CrJQS4NdbnE9RFHpCDj8dXSR/2Q2o7p8TwVcTEZ6qrMEeOVHLfOQusVNgRs5RfAhuCfMgesH8X35zfvPIuODBK8uPCXX5XyVty8xHvyxi/5Ze8m03Hexrd2Q/g6/d4G2iH+64HWv0Aed8ho06Jt00jwDbNMzW13mAe9Mlk/70VEZuEZzzOn+Z1vpfsqO5DhQN+BoQVv6waizi3sEGcQuafgG8Lw+awb1kzTMj/rm5uv81bccLr/8MPBoo4jICFWMXAnvYhP1KccxzkTI1VobOQ8IRInMHLC5ITuwgnU6THqsqO3V9arsqoNX0qLNz64TKV9w/j2CSecsEcr/b72jDPuMVz3y3z8Yy7rj2MoFIu0Zds2eYNxWB1oG8cbaCGG1VY8rwbqgAN4XpTrITUsHaTJ5TKKhQI+1Hw4/9V5/sNYEyXBLmPtV2l62qDvWg6dzRXt7MJl+LJB9pFDNVk1LlADW0vth4zbkOpHy0BhoXQtRZeI4bKaL8wHoWTULy7lr6pzqMin1FCPx0XsUAeqxGMF7IxJpzkGfeGeZbRYxbwo8O+/Zp7v1n2ECdU1Zsb5kGlbUzDPSQ5O79PeAtobhMF+8jeuJr+vSz60PC5wPt9Jd9DUeV9QngQvIoyFi++nmuz1lMGK+qMDfRAeC/p4LAhyhZ4C53lvga9FPvuW6VjLmOv/0Uttu8x/5sZ5KnYYEmIVQS6Xm1d23U/YjvNqdOY4LRLUzah1HXYHIFUgVN19fcHHjbkchBC6pZRGZecEbwkRP8AkCM8nnygWi78Qxx7iwrvu+p5nGNdx6WOuZ2NZJvXgOJggYn/C+kDdBNpOqLhonUXTVKSPHF8Izhf1VEuPelXfPzx71rZtp6vYBONEz+epOVWmr6QsuoCrMhU/BRMR+g3FMKgRH9Hxngnb8A0LKq2EIEulreOj/ipBlx+OSun0LCvioj4tJXFgD0vHEBmNj+pIp2xAdIms9Ic2HMoZ2mJE7KgPgn8KXIdpi15pmPQ/95xF84MEexfe8r+c6dU6PyLH/LSZthfKQo8v5jApDqy/h0nVKpa9suDkuMCNDrfTeaO+4U/mIWfdp7wJXkQYM49ZT6bzZ6x2NLxTqQL0PXhrH/PlOjcFj3r3NlwP/XaL4dgfd8v+z8pP33ixiqlAQqwUmKRMtVOp/+Dz91acQz1KosmAfittT4Ay+wcHaXtXVyXJUNvS0Naw5oXTwSch0IeK5fK3zz7++L3yerRx+eVYCOsyLnydco0KEBl8IBofisbR4JjCo9K6Os6dR8vQxx6pA43w+FSIArbqYwJwHUTrTn1e6DDXMM59eIyh2gQ74V9FqbxDX3Yseh3X5oQnVdg/TTA0IdFkQ8gWdJ1OlJhUacWO5A1tSNhRf0RGQ0Wczlstn/bF43Qe6FARD18kPTAsrbL1NoHQr+PEiZ9ARtOKraQAtvJJOQoYuXJMei13FB+79xU0Q7n3CkqP3/Qq3zO+YWYyZ3JrYQupetEQtDV+X7d8ooYKQ+MnVQKMVzjr6cAlydIKLyGMmsaHyUldR6lxNufodzDjuGMT+Z2bXxxyhac0nm9aKec00/O/7y6//v+8p6+eq2IFCbFiMKlKM0F5G3fS/2Lbthm+AahJQRUCsKtAWzWUz8vEb91uBY2YsqRV26nrNBWtXAScz+PwWG2pdJVy7RVctGzZs1whv+HC89WITxQ6FktF4G3B8WJYqbtSv9F6ioHPI6VSKQztnz59zpzkDcFxonMNXW4Z9CY+DekRqnZCALsm+4dLALeonlcFW8dp8gBfNcnxYZ5q9jhkNECIjPh0EJ8yh/mUXdWnRdzPQbkEUT0eIab2aVsjHq8AM+aSbUv1GPT/XJcuvfckqg9i9gzec7fNNC33bWZNZkkwSoWtvFjg9sXgNlUt/GmUC9zk7ELXxzeGbxiDZl3Tb8y5pyRr5b2EMI57w2rmMH/haw9fMhof+HyZ6k1P2rGNWc6uEOhxAjcGX7eGbbUYZP2TQTV/8B7788kqNiFWQKlUeq1lGB+0LCsLUiXnb1c6+3EAoymdO3bII6t42boxg6wgWhCi7hyp0uBmKM/7/a2TTjppr6+U7JdKP/E9bz2H6CarAqTT5f3byOQK864qRq2iGKE+92ot8za4Trij9A7ncpcpb4JR0Plleqtn0b9w1dW8mE9g9hSya6MRIBWnbR0X9YmuEOYNzJ12TFYLENWk6FrCB1XZY/m0LepIevijZEQP46K6kqPaAOshrYn5ASy1wcQb4b8oS2cG3j2EV57LRc6WpQ7AbNE+6LC3gSL7e4k2riajtIukCuB98g1zIx1/8jeUJ8FLCNMyHzJM6w6yd+GFbz5nRrkUTGjvwUKjLwK5AuTNQWzMOtq3Ur/1nrnhQrgnPbFiwnOKaVnvt217WkiqGCJRX3vhRgfhwBuARbUAKIA2K0qiqrRnO+OBSFqP4ZbLD/3u8cevCZx7F686++zVvuv+iQ++MJ7jx2NSrBy/qaMjOEbTHBdhiqaBXm1bQir5vEhdcEAK1IQmmx7n0bWEOIxaZbJZjBufsnnz5kMlIkFVbPsCneKa9FnToKZ9gVSh/5XRJS0ZuCyQQASkCuJDiOaJ21EZyxfmrxJ0WaGMxlWR4/GNFg/EdbGjugrilp9AjmUj4PC1LlB66OIfLLmRsqiWE3/q78voaLj3BMb21Vu9Zx7poJVPEm1ZT37vDm4o+W9ETFpHO4BHOHvyGEeXgcrp7iAfj//K+MNvF8u0sQCx3+db6W8bTYfhw9UJXmIYs6c+73v+dXIxVukjRgSnNficu1hJf7AvWIrhxQCuMe53TMuY5bvmlf4zNx89qYnV0NDQbG4v3mVb1vHokEOok7cLp3BEYAHLHT09lMsHn0jAtTESYQr90AOtEsrPBHDAKJe//oN3v3svr5YXgWn+hOuko2JfRwEm4mPpiM0gV6VSMCdNxVWtx7FuEGx3hG2PlhP7izpnknaUa5qnKneCGNb/L800HPoCk6qZyjUhIVdA7FIQXfs4yLyqmG9PpQ7V/BAVEooK8fSQosNUvjAeqvZpoewKXckKHSKiS5ySgnHaIamKoYpL5lsxuTrKNeif7jidpin3bsE49T2rKdd3p9ff00tdW4nWrSRa+yzRptUyNwZzoaiQ5x3hPUGHaNncJrEEWRqp7YAf8UiP9hyT1FHexjW7Tqr4xvBt2/PL7lrfML9oHX/Qj1VMgpcYxpJLiqbh/dXzvdvIwXUwRt8RAf5Yt0qF4NuPQwMvHrkC+FrlPn4ab/Sjk5ZYXXXVVZZpmpdYhvEG2GhI5HQpQrA3RqqwACje/hvM5fh+Z1LFFa+JikjY0FUAJI2W0QAfBwxWsbh7VS53E8sXDZhr5fr+rby9cU+eArnCG4/45mFJ/eUZr8Vx1SsfrwSNXTwXqPdMNtvK+3PCM52de2VOyP6GdJY+w9V6LNfsxG0DuG/E230SoGsblwdHV/hVkDxRqS4lCRG7wg87lk8HsWPpQ19Miq5lPB/bFWXEffH4WJk6biR9TJvV4CeQUCt8gHKGLmVHwVUO1zssk85mcrVHi/EWtqy6yhscuMpz3ZKBxzwgUt0dRPiszPrnyWey5W94gTvFteRv30IEspUbZJKk/p4EiQLZQvOACkR+TuNv28j5OD8HfKbG4Lhdas+5HeM2N+cXSr8zTOut9hv/+3PGzIvw2awELxOM133iaSOV+ZBfKv+az40n5368QD80NCijln7PjuCa2ZX8owHXlSbzfKMZQ/2G39119q71WPsRSqXSmVwpX7ctayk6Yql89usbcE+JFUbAephU7eCAkuIESds4GZh3VRHPeXWaMI5tpC153nbfMN586mGH3QrXi4nf33778WnL+hPX0TRsezxAKhx7Y10dTWtrI84rtt5/fVyBWXlsOk5qHueDg34bU+txP+wwDWeTNHyhZ9NpKhWLj/NfEB+c0tx8B4pMEGD7F+htZZu+zZ1jnToVEw+8Xxh0gJRdBNGADSAOzkjAccixVLHHK7U+zA8R81XEqf0KfToeatQnjuo+ESP4xR5JV1Iwlg0oX1iGhvIL4nExpLkfybt0P9Oqfz31FnpCuXcLuQ+8cqG1YOFHzabmN1mpVG1wYgGWrIuFe5vvaR8dIkgP/hbAqIV0jixxAnCxcJBP0nB77kOiLUAYLwzehueVfK/8oOGXv2WU0jcb77i8R8UmmADo/dnHWmttLB5rvN907Nly3se4XkPwRe8zgfcbWshsmUZUg0XU1fUzXsj1hOuKBeYHgswz2fcG+/mmGArmdZn2+l246vYfbNmypbapqelzmUzmP+QNQLQyuHkRVBq5KXcTIAdYVgGT1WWdKuXTJAIS24za0TCMaCnJKBdLpT+dcsQRl/D+KdeLi+vuvPNq0zQv4obN4R1R3pGhU/BfoVTP5Go6kyt8KBkT3JEf8TgeIHqMUVvA9QaSFJImFUbySxxDx2H0jAkz/rT9r+lTpnxJIhNQ9/doXmGAbuY+6kCu+Al3/8vp56AvA2nz1C2qLxStR8lVRb7dkFqP2yJZRO1hcbpt1z4xlBzJF9U5iGs0HULJanFj2gDr0oVEfYBOqxGPr4IUc5qCTx8fMuhb59xKg8q9W+h6z4lz6xcsfAd3dpea2doDhDDhYMMDVohWQLV9lKsZbURojA20Gxz8crns+95yv5D/fm7HwDX1H/l+h0qRYILBv/Jdjp9qPc53rA8Zlvlqw7JxwagGYQyoawgfb6aaejLqGlnW8V8Lae487OB6qIC61srFIOSZSOVz5BeHyIeOR8xcpgEewVmZT3jcX358nFff/oV8Pn+Badtf4w7/QHz8GH/36BsMFaI76d0FHv3hG4AhcUBgf4VUgX92EqlYHELQECrbdbv8Uun8E4899gG4Xwr8+Y47XsUXyo+YqEzFfowHOhVGAutqamjGlCnkOE4wcqWOBdC6Th+Nw7moRqCG+SUpS/nrdSexgi+bzWLR11/0Eb13UVsbiwQdV9CPudL+kevNGd/ZfAnBO4TTL5cAJHwRUrWnI1YjpasqWUQJU0Ue+EaL03pUAiPoI+bXupKhHdWVHNUGWNfVF/dHzUpjZDh8AZU8Wml5dOmJd9Iet0ebXjW9reHgQ1+ZPuDAt9qNrScbtlMvj1f0H757E2gruH3g9tTn0OeV3eV+rv9X+cKWqxved3WnSpVggoMJVqPrNF5s2Kn3G45zkOFYtrzCOq4RKFxTfA3wtSULdGM01LbJsJhwwdZwy3ydqOVA5FoMXnCTvgjXpRh8PZkGeQVmW8XSrwy7/IFICZMDXJGZYrH4P6lU6sMYrULFRjtoQMvdASapY60q+Y4e23LiYpJ/Alv5ZAkGDlFZkRY6t2NusfjLk4466p1svmS4avnyVLqz8/dMrM5ngmVjf8ZCNIXL9VDLBGdqWxtlUyk5JjlORrQOoraAz0EFgVJhmF+SqjgG5rJJHOvpTAaPfP/O2/vgtNbW+yXBJMbWL9JruP34MVdP89hn8SUG7xD2SdpEpQt5UTZC9CmRXCZaIp2KG2ZHy4OEUkVqPW6LZBG1q8WFPqjKHtEnjnHqSupyqsYpKYjbDOSN+7QeuqJx4wQeCeZK9GmzSF895T7qV+7dxprT52aa5jiHOPMPOS89be45ZrbuUCOdaTYcG5Oe+LxiUp1KvKsAmVIjYV6hUPDL5dW+W3yQhgb/bN985c3G9ZTModpH4V3xxtle8/S3k5292Ew5BxuplENlNRlztxDNF/QrIwKPpkvFkpsbesHt6f5Jx8YV357ztb/nxsi1/4E77qOZ9HwtbdunYrQKiHbQ2t4d4G04jFRhsUyUERIHBI7XpKHCr0JVsqH8Eu+66wuue+4ZRx/9jCR8CfHHv/71dY5pft92nCnYl7FQkQL7zgQ2zaRqaksL1dbU7DxGHcKkgS3g+tsTYgVgsdCS6241LOvj7Y2NPxXnJIV/JdV09tGtZBIWTuUeZgKBTzlOu5x5TaYYcikoYhSOUAFRWwXJH9HHI4f5oEaJGPZFnPwfigpVfeKM6JAxW8xqetTWEvuBy5h1ceMnqis5qs1AWaEZ8YdpNSqM8cHhq6jo0lNcZ//vtL0wagXwbhibXjOjpX5K80HZGfOPc5unnOrUNRxspWum+U660Ug7mLTJf7Fhh3EQase1BNT9zw1BQKbY9vOFsl/Mb+Q/Th83i8W7C12b7970qT8tX0RUCBIn2JfhX0xW/6FvOKhm+qzX++nUBXYmfQRlsmn+y1o1FnsZlrzh7/uD/evcHR13Fdat+sWN37z3zkv4ykS0ugInD4aGht5qWtYV3NFPlUnrADpmEUF1aLkrKJXL1NndLXOr0LnjRg/JEoK0cDuJhCYRCJIu6pdMO/MzMckXSqUvnX700ZeJ4yXGHXfcYfOfo3/gejvfMk0b+zgaKmJ3HoNMZJ/C5Kqhri706bLwq+tDwOdgT4kV5llxHeJj/Z+f3tr6KXFOUmz7Mr2X+5kvc4VlVA2/7JBTzSGUcILMgFQA7EAfGk0DDMu3m1LrcRuIpw3TQGg94oeo8EFV9rD4ajqE8sX1eLoxbUD59L4IlB66onG7Adxl4C4lnz7klum7y+6ifBCz5+BdMzpOp1pqntKennfwgkzL1MWUyRxsZmvmWdn66eSkWsm2G/mGz/L9zjc92lzsEbcpLt/1npsn1+02SoWtxXzuebNcesgtDTzS88T6FdN/eX8yf2o/hX/Z6XYhPW2+2dJyJpnORVZN/clmOtMgN4IOuwv0K3zByzdPCrnNhe3bHjK6Nvxl6PlHbm79XfcGlUoQ9ECTCPliERPL/oc7XUt34tEOWtu7Aox8Ya0q+WYe8nK5KFmIgpKA2PEQ9wcJQz+TD48J4KNuf//5p5122sv2/P/6O+9cZpjmr5m4TMN+jYaK2EhaEEWQnuaGBmpu5DaRdZArQB9vWDbHIR5Bzo8Kw/ySVMUxosQKOsgVk94ftLe0vJ/tvb5K/b6A7q9RU8mlh7iyFrAZVM7LDT7NONVyuiHh06RK+fSoVJgGEoj7dkGOmoZFNX+1uFCHGvWJQ+lxH4TyxXVJN5KupGAcNiB3lfZp6LRAPG43kWE+k/PoFteg959xG70oo+m8q8aNCyl1wjzKZBcc3uw3T5tesu0pfGs3GabT4NtOHd/bKb5efNsy83651OdTudvwrA7DL23JP7umo/HXT/XyhR80Ngn2e/iXkTnYe2q7MX3msXam4XynqelM30nNNk0ns8stIPcn8nJDqdxjFAZW5bd3POX3dDw81LPxrm33rly9ZAUNW5JoYjSyLxG403by+fxnM5nMR8ro0FXrFe2gtT1egFR19fZST3+/dOhCDtgflQKWMgIVjVehwq/iQtt1+wrl8r+ddvTRv2TzZQWTq59atv0PrKbD46qCiphYOjlmlg21tdTK5Cqc1K7jdHquywoCpcIwvyRVcYw4scIjSL4nfjFoGO+b29Q0KVdO3vJV+k/Lp89wraQrz8bLBN4JnGY51VGJuDHIlSDij8aFaZQ+kr+qZBG1R42D0HrED1Hhg6psQcQ/qq5kqANRWzvjNsB6yB5i/qhZaew+MGLl+jTAG33bqXfQH5X7pYRxGYfFHGBcHBwZxq720hEm2Nex5R/ba+tnHrrQqW882qxtOcqsrT2Y7PQ0GfE0zFoOKcMMXu7jG9HjDqnAjdAQeW6fVyzuMPMDG4sDXetL27tXUWHoueJAcdXap5/oOOYRGnGB7qAHmiTgTtvJF4ufzaRSH9Hzq4BoB63t8QCPErv6+mQRUHTmckfz2dHkQAgTAJ+IIK4iRP2SmG0QDZTnM08uFq89+aijXq+iXlb87rbbDq217WuYXC3C/o6EipgR0oFMYa2p1uZmyuBVV06H+grL5eOvIFAqDPNLUhXHSIhVJXq/Ra25It1t+HSIqq6XHXKK1d81omsJFawAcWIoW8frNEqvRq60HreHSagxf0UaFtH9COOgKjv0QUpExAfEdSXHnQY6ELW1U8kwL8A6qksQ80dEZdxeQNYiGnLpc3mDvnT2bdSr3AkSTDQYK8+lVH3b/MZUXd1Ux6lpJXKajLRZ7/tWGi8G8l8Jnl8uDHlecagwkO/zS35PvU1dg13lnrYjnxs0Lt95i42GCdHQvpQYyuc/zh3uZxzLsuUxlO5tVOcc6pCjAHlBqPAIUF715xYO7ZUmSNJ2odWDHY2LhqhPpdc+oOS6a8xy+YITX4YJ6yPh2jvu+IBlWZ/mOmzQ+xnFME+VNBqoQ8e25dFgXV2d1LmcE4DPwbiIVSQAOk50Pi82l88E+Mq2pqYPsD3pHgVu+wq9h5uCr/JfZMxeJwD4csAlAcIkl4bSQ7/y6VBtxCrMt4tymA9qzD9aGvGJI+YTZ0SHVHaFDqF8cV3SRXUlBWPZDOSN+7QeuqJxexGyppVH9/A+vPe02+lJ5U6QYNKCb4lJBsNYza3QNnS6up3Z2fDsJDijAcs04PHfDg5cnowwYbRFAscL4WBf6GcfCIMekUHpEiI2IPkQGGXXHWRG8PWJRKqAnmLxB3wst/O+ljSZ2V3gHMj8NK7H7d3d8o0/+ACUHC8dNmKjfl13Eqf2R9Yl4YD94/Kxn1snI6la/xXKcgVdypWGj1JPDODUqJMol7vcHEpnVfsQ+JaRuDAeAW9RI6g00CU+ErQdl9GyK3QOFWUgjl0SdBx8cKg0oY9VQOcTXf1Aal0E8sV1DmE5WoehQtzWPtEBZYupfYDyha5o3F4G3g5hHMPHNFu0BAkmOSYdsTI87xHuaB8SHT/SSg2XI7VD8viPiQAeASJNnCgJoYIvGuDTabWt07GflTANyBdvo8jk5drerVuvRPREwqXnnDOYd93/4n1dpVwjg49lLID8gHTiG4Nbd+yQxVXhCyjSngET17let3JlrlSuSYWUT6ewWMp1OeHuc/Bn4dB8iWBUSi4VFaBHg4xagbggsAro9CIgtR0L2jeWHOYD8VHkZ7R0IdGCCb/KJ/ERfVgarYvCAem0rmQ1W8rViPq0X+na1PaLCZyfWpuyfD4XYtKwcidIMGkx6W6CbDb7glcsXlsqlTrxmAhtju7EdfsjsqIFCwBShUd/XRxAipAGqSSo9PIb82uf+KNx8CspAWlYMLl6xi+V/uv888+fkGusXHzWWU+Xff8zXB8dIEF7CpSB0aZCsUgdTK7wiBWjgmHZQb3sEpAT55ex3Lasl2yl+okE06dLuR4mxiPAOHjH8AUJUy90zKdYj0TpGwIfbZJTH5FRfSQZDcPSsACqpmUBRONG84mujDBeiyq6yKiuJQcxI74KmxG3oUtVRX0KoatK3IsF7Idp0OK7/07typUgwaTFpPzrYiCXu5pJzE/xGEoeCXKrUNEGqdYq6kPa7Uyo0OkHPUEQL3mRXslhQRJW2qFf6ypgX0BWioXCx0497rjVKsmExKtPO+03vLPf9TyvX39OZk8ho1csMRqI1evzpVJArjTBGi9Ql5ZF+UIhZ1jWHe1NTWOPru1n8L5CLXx3n8MEBlMyJyxArmx8pkvvpdwgQYjPr4LUetyO+8cjK3wsRoyL+liEuhhKjqFH04uuZIWuZNwOgwbratCrEuyPJnspgfU6XY8ONko0RbkSJJi0mJTEasqUKf3W1qceot6tWy0QK5n0weCWr6JhUi2hkKru7pBUwStBt5Q6H2yla7IktvYpfwgVjwBSVSqX+zzf/+qy44+/SaWY0FiVz3+B9/5nvP9De0qudK2AQmH0Co8Et3Z2ytpgqHOcJ4GqSyB4P3Y4kN/intrzjVvIKF6j3JMKnS69iqunMaysCQR1yTOZyrKVonKJO+Vy4MP+6viRRqwQNOmKh4r0ULUtRmUYMW6nGO5Tti6/Ij6iR/2Q0fSi4ieqKxm3IyIAGyGpikZUJGLE7RcZcj4MWsB3aWvgSZBg8mJSEquhB6+Z7fdsep3dv2aa1/E8GS637EyupC3iFhASBAijJSBVWFEdE6zFr+IqSJMKMlG9ii9qR8uQONZBHMrl8pDneT845YgjvgzXvoD3nX9+Ych1P06e90u+kHJ7a+QKANHEZPaOri7atn178JkglM91BTKlR7Ki5Ap1CR2PAMvFoS3p8sAf25vaX5DISYayR2/wXLLl82r6EZs8O5Lolw3B/CKLnPQsqq8/kepSR5BZbiSPiRX2j09nGMIRK2RRPh3EGfNpfyjV8Ub90VAtLp4vni7UoUb8YTyEtmO6pFOyQleymh0tF1KqL+ZDCF2h8tIC+8X33hQOCbFKMOkxKYlVKm2/3rKcC2lokMztq8ncsoKMoWDZBHmjDK0ZSz1RvZsDOnognHTOUohURCKfECbt4wCf1oOGL8iriZa4mJSUPe/n2wcHP8PbDZz7CC5Ztmxg5ty5H2P1l5ZhDOl6wnHuLjRREvLE5fT09dHmbduoH6NXXL6cJ5SvyBWArYFkyStn5QLV9G2qbeh4slkiJxm2fJmmGh4dxQTBRI+HSzMeUGGoLtTbSwWQPNNqptrWM6ix/bWU8mdQlvvhxpp5ZJs1sl8gNfEgX9/S+xshidWkpKkW4mnjcRFb9Fi6aPlhvNaVHOaPpQnL0boKcVv7RAeUjeJCHwB/IAJE415iYP8skxzXoCmXJRPYE0xyTLoboPjEdaeahv1mI52uZbbDrZVHRv8Wok2PE217jsziEPfNFnfuBvUPDdGOHjVSxS1HlBBVCy4HIVAxn7R3Ub8qD8SByVtuMJf7VX9t7Udfc8ope/yF+JcDh82d271w2rSPpBznO1yffSG5GiekfkYA6ghv9xVKJdrc2Unbu7rwQWohulKXilzJUgtMqiy3SJm+TVTn9TZYRBd6K65booqaNHALdDxfqs0gIeGIFXR06krnKgxJiiYMCC9G54xyse1M7UHUOP01VNt8GpmZGeTbWAXCo2ymlVJOY7gf2AfZDUilI3/ALJQvEnS6seRIcWOlGy1+mA6zmq6CuOUnkNVsnVcQ9Wm/0rWp7ZcbFm5BotaT7mO+nCDBJMakIlbeozdMsQzrrYZjHktFtRo9d8j4hqdVypG5fQ3R+oeZYK0kKgxw51OmMiZ/cHMRJUQIUQIV1flnZzqUD0R9SMMAYSiVSt2lcvm70+vqPnj+okV9ErGPYsGCBb2nH3PMJ+vq6z9o+v5azInam48GUV8YCcSjwS1MsPDRayFwqj7xQNB2c1Q/sJ5qh7YRlYrsM0/1XOvVkmASwS/TaRzSIZlSASM/orOM6hVSh/Di3TOgHJ8cqms+nRqmXkROZj57g+vCqJ1KvlPLZprJ1VQm0BnZtkDvA/LDB6kC9GgI040hASUCRQXxRezQB0BXhogxdJFRXYN1MSNxo9oA6+rQhyH0VYt8GYDdwOdtWDb6xgR9EzVBgpcIk4tYOd7FfMQXg0yFraUGkyt03iYI1o7VZKx7iGq6XqAmo0imVxbyJANcnFSTppA8xWQ1UgXJWyUDaytxt1YslVbkisVPbE2nP3HIIYfskyNVcXD9lU494ogftTc3/0PKcW4wfL+A+U57i2DJ+eGy8NYg5l1h/hsmqRvMHrL5HdTcu4al+moNnywjnUoZvnFe8dFrjw2c+z+wjhCTqqP5QpUno0JQdGA7lFqPBE1movn2BDLKZNRSU9t5VNt8Kl/79exA4QBHZluJMk28HZ9qmFilUy1yj8n2OYw2eT3cR8jAFUgVPyxAROyKfFEfZNwHVdmCUXSthjp+on4gGldNAjoNMJJ/ooF3zPCopt4nWeckQYLJiklDrLzlN59pGtY/m6lUE/fIylsNoD+McoGyue00q7CRZpc3U1O5l1JunilRGa8VcwdgkIdRFG5x9YgV+pEoqYIOEgdiYeLTKr7vFgqF9blC4ae5UukfX3H88d+/ZMmSYV/G3tdxxOLFD5xx7LH/0NTY+J+WYTzEoZhKpcJ5arsNEGIGyFRP/wD19/dR2h2k5sEN1Ny/jpzyoMSHwOtm5J9g2fbF/h13TIrGfqCO2vjqngNeqclRGKKjUkqPppHRLfh13B4AZdlOGzW3X0TphsP53GHBKo7AHDjDCoNRN50oXc9qihoa5lDaaQgmsjNw+8jNFAvix76yAHS6aPq4b1gcEPWJQ0llaN9OhcF61D9Mx09U3ykq42KI+rB/KmksQkmNuP0yAyNWfHrTvP8JsUowqaFYxP6NwmN/XmxbzhVmJnVu+AhwF4E2rEAODRgZGmKZ42IKhk1lO8MEa+cbhSI4YHTF5pamWCx6JdfdzuQLq3/fxz3OzduOPvquSwyDu6/9HyvXrVuwo7v7NUwmz+V6OMayrCYQzlKpxNUVGdlTGPWC5DpFeo9ZQ5b/NF7UYNDsdIkMV3PTKrkdm7xi6TnP8z7qHP6qPyvvfovnP0JH2RbdxRy2jrl/8JcTqoWD1I7WxeBrlSU6xLgO/sNcR2XaNWBel5OZQQ2tryQ7MzfYmBAqBOhMqkCylc/veoGMvvW8QYt6u56nHdufY2LnSlIZ9cJJ5yDXirJFj0ooKmi9QgJRX8wWU+vwiyPigxiHLnmUrNCVHNUGWBdOG/UBOq1GPH4CAB9jzrn0I75mPnXKbbRZuRMkmHTYjWZz34K34tZFvlf6H26ILjYtCxN1VMxuAo39QB/lt2yiopWmYqqWSnaWCVaayqZDLncUFvdOTLa6ezItfxz0zUeMcnmtWyyuvLtUWnf5smXq7/HJhXWdnTM2bt16lFsoHF923RM8t3xcyTcbSnw+QK+CdyGDx6U7e/1gJDCQnsRluS9utF2amXVpasrjP42RcZTLGGVxJ+6Vyn80s+b7jQPP3aBi9kts+E96Xdmk37Lq6GpE9QzTlT2SbjlcbdxRYnlROTfKPxaEVKWmUv3U88hJzwsKRUBhUWKldawQWuwnf/uzZOR7mNx5tL1jBfV0rw22G5z+nVKhwhfTIarGQY36xBHxQWhd+wHoSo5LVzK0lS+0lQzLB2AHQv0oKD10ReMmGBJilSBBgHE2l/smvGf+coxXov8xTOMcIVV4hrcnwF/Z+SHyN75A1B8sz8BO7gy448Zf3qqzcO1UnqZM//X9J7/53csMY1ISqZHwsO87ufW9dQf3PvxBY+uG95Rcv2XISJHLPXnZAE0yyMCzILfEfbFNVn0DWakU2b5LGcunDFcxgmOqczmejgbEyvMK5HtfM5ec/0nD4N57P8WqD9PH+Kb+H74s5XEMuIsAfCauKzuuI8hoFS5nXOLKH0qlx4HHh5bTQg1TmFRlF7JHFRYboaoI8DO58nvWEWHkilxyy0PUsfkJ6u/dpidEB48moySDf4aRIC2hKrsiTiJ22qEOQNcSigraJ0L7q+miKBGJgxR1JBtgXS7ImC8iAlQYEw8JsUqQIMAITeS+DX/5VSnXrX0Dd6AfMx1rqbR0mBW7J0AHUMyRv3kd+d3budPnVqQCKJ+DzT1SQ+u9dOwRbzWaT1wbxCWIw/eWt9Bf7/0F9XefH7zBh8d8weUITR4S8n9j+hwy2qaLX84jkqCqdxW2TZ5b7vC98uftpRd+gz27U8qExwsfoG8zIfoX5jN4+z28w8FhAkWJqFRBXPwj3/DjoOPCNBBa1/4IfEpTY9v5lK5dvLOAKIHS+rCAe8kjv/MZor4NZPA9VMh3U8fGJ2iwj+81TqIuhwDQYaigdZFQlV0RJxERH1Rljxkf06NpRFdSMFocIxqnZcjyI+mgR81KY2Iiw6ex4NL37TJdfvxdtFW5EySYdECTtd/A933Df/Kmg32/7qvcXn9XSBUI1d4gVRipYlJFPTuqkCoF2yE/W7+WDlz8lYRUjQ7DXNLlzz/oJ366Zi1WFjQ8l0w/CIbvscTjQZeoYxPX+XbOgEz8s7unEsszWNZUw7A/4j194394K2/YL18J9zyaoqpQOvEKqQJ68mp+CWrmn8TpoOPitvIBWBerrulkStUsUkSJIcQqQq6qBsRzWitNRvM8oppW3ocik7M2mjLrcMrWtVZ87kYIR0RG9agMdWVW+CKyqg5oHxDTtRrqyoG8I8UJtB6RYXQsXdSsNCY2uKkdctO0372QkyDBroBbtv0D3kN/mO4uv/FfPcO72rDtfzNNq1Ee/YUt5e5AdQxD/UyqmCdxBz/i0gGYQ5Kq6aX2Gb8yDjjtT8qbYBSYC5ZdTc2tN/pOuhjOmo4A64tRqUD+1vVEvd2qEx6ebtwoM3GzrBm+5/+3X/Av91bcqIbC9g9cdRVhLY9GEB5ZpwoBt0Bcr+ZTuiDqi6dRdrT8Enej2bpDKVN/GHOqrNw2wwiUfq5YQbQiOthDto2o+QC+j+qIigXKMLmaNu9oqm1sF3KF6ZFREiRDPSyhAiJVnL7to+mVK5DK0L5o/Jg6fqJ6XMZ9AOtiRuKgVviCiqucBhrGTWxgz/EhZpa9hUJCrBJMbqBF26fhr7i11Xvyhn+kTPbnpmNfYaZTi4NlpfewRZJGn4vp7yVv4xpuLrq4/R9hpIpbP9+yPb+x7Q7j6FdcoZwJxoP5S79HNQ0PU6r6AJLUeSFH/pZ1cg4CJ5rx3QRWbXecVsN23ucXve97T910korZ5zG/m0y/RLVMdmQNq5AQKV1WYY/54vG45lkN4nTQ+arYXgl/UzRQTeMJLBsDZ0iaEBRxEvKkQhivdWXzlo2GWURN88i3+XoolyldO4WmzT+WGqfM5f0zd35TkAMgtzn2HxI+xGlfxNbx4tPxEd8wHfERf8U2oLMIfljE00GoOLGVT6eHlKSwtY+BN4mzdXVU19JExTyn4XqWatlHAGLlGdTDKu99ggSTF9yi7Zvwr7zS4U7xVZ5b+iGZxneMdOoVhudnd3c5hQqgNUOrh0dQm1aRMdTHf4mPRKoYToq8TO0zNGfBlwyjGQ1LgnHCnHb4U9Qy5be+aXUEk2mGQ8hVfpDJ1Vqivr0xclUG88gYKftC3/d+Wl5+wwf8NXc0qdh9Fg15wpT+LDp6jHroER5tSycPHR0g4mK6JgaQOs+w9BEbASNJDS0nk5NuD86JzKXC+dGESdkYkZQQjYfUgW2wOtMmo2UBFzqbd4N9pSJz7gaatuBYmjL7YE7j4PTJfso+sdT7HiUwmrSI1HHap2ztF8CvVJ0m1CHkJ6arIIAOIT/iCX1BhLI5SNESoaDi8GWBYqFImdo6WnraCZSqydDgAPxBsgkNPnW8n57p0o5ldxHOUIIEkxZozfY5eE/ccIJ/yuyfsvZz07Zfw6SnQQjV3miB0Mjzn4p+5xbyN64mo1jgNn8UUsUdhW86O8y26T8xDzjlfuVNsAswjnrdL/x03d/IkhfZqkKPXHmbVpPfuyM4T3sCvlaYXBlmyj7QJOPz/mDul94T15+mYvdJOI9y9+bJAo07R5UglV4xYhXXEbiMqumULf6IDVKVrVtA6foD+T7IBDshhInPVYUcZ9DE2sqQMfUQosZZfDhgHGWyzBRNmXckzTqYCUe2Mfj7SRESBE1o5NgjIRoX6lCr6UpW80ucOPFT6Y/Hia1ChS8QO31A1M8o5Qu0fdMW2rF5Ex1+0avo6HNOpVRtDbF7rwzEv1jA3ci7hkskGa1KMOmhWrKJD/+yy0z/iVuWuk/dgLeerjEM682GbTXLrYwWZ29Ak6qOTfLoCROqx+rAfUyzTtfcYxz3ih8qV4JdhGEYPca0GVf5tr1WvctWFZhzBaJLar5bOPqxu0AvVXa5TzfThmlfwDTrN+6T1352n517NY8PCd8JBylCB6yk2BykE4/Gab/ySecYjUN6nUeniwQ8lqtrPZr5cAM7UABKUOdEyBIku8RfJWBFUsgwXgGFO7VkTj2UNzCTb0ku22UizLdjw9QDaN5hZ1Bz+zxZWF8mtnNyOTbJWxnEB0R0OUZlRHWRI+iijieOEVEDqDTxdMMSsi1Vwe3O1jUb6KmbbqGG1mY69tK30JGvPIMap02hsh+M2CHIcU8QoB5Ng2ze/Zn+6cnK6wkmNyKt2cSFv/yqab5f+06+ed9l2iaWcubGJ94q7SHQERTz5G/bSNTdwQ3cOKoG3/2znNU064APmMe98VrlTbAb8H0/5d3wjV+ZhaE3UHH0ua++x+whlSFz+hyipjbl3AvXA0Yffe7Gff/vhu9/gfoH/mqe9Macip3wWH4ZpWgT3cmX7gncyeFfAJbh5QxdSRGQSsfaVTLIpHzirqZzAKmpbz2EmuecS5bTiFhFdCOjVWKrENVRQKjHfdgIS8B2iAp9/IfO00R9mzhKpbW532ZW0bN1NW1b+wzl+nrFtlQ2uRL4JyRN0JUv9ANxXckRdSVDW/kqLr1ovJJQK3yA0kNXNE4Bfy+COy055SRqW8okkw8wv3kLbXzueepa30HF3ACV8kWpWsxUQNW8XMBZA6vKl+irxSH63NkP0Y4gJkGCyYeX8VYcH7ynrj/E8+u+z38Wf9p0nLnS0uxtUqXm8Hib15DftU05xwA3IrwbJe7g/5qQqj0HE9mi0dB8jU/G+rCHHAF4M9MACcaE9q5O7pT4epAOeQ8hjwd567Z9sm8aP3Nr676YX34D92j7BhbjkvSoKG/s8X2iQ/QNvjAuKjlIx85B2wgYsA31SFr4MWJSN+UIJlX1nJGhCZEQpCpBszIJOL8cKkas4FMSNtgCNpptJmPG4Uyg58itz041TMWuWQfT/GPPpvYFS8lJ11GJyZ7Mv8K+quMBRChbuarr+BlJh4ja2heIANF4JaFW+AClh65oXAQgSzZXw2N/vY9W3nY35bu6KTN9Bi089WQ67vXn0eIzTqT2Qw+k2tZW5rEWFfLBG5o4r1KlLyFwCNik69N8P0st4kyQYJICrdmEhb/mmiZuWj7NxOdCvmmdvfbILwo04EP95G1aQwbWqOIWaVyjVbZFhm09Y0yf+gPlSbCnOOTE633DfHg8vUJArgrkbV1Hfg+TK3Hupd4kWJahxUqn3uN4/i+85Te92ff9CX2vKGBK0iAG9MBJhAwpGdeHxXHPCBukRMdpHTKq49OMdUx07Gw73z8YKuF6x3AJ7iU9qhQPiIsHEGhIiVdlCNFSNuKxI6lGJldHktG6kDfP29N/WDGLcJxamn7Q0bTwuLOo/cClZGfqKY9vpTPJCo8JhJClkC3IkXSkj+qsyo/2I3CctrVP62EaFSSptgGlh65QGRmo2pos0frlK+npG++g3jVrOA9nYn/zAQfQoWeeSoedfSodtOxUWnjMUmqePpVbSpOGBkmIlp7NsLdujdEg37b3aa7pU3PgSZBgcgIt2YSF32seRZZxmJnmluLFADqFHN42W0dGfy+357yZ8bRAnMZ3vUHftG4yj37zw8qbYA9hti3q89OZm7nf3CId7ljgNIasc7UhWIphb/YeZczpcS0znTqKr8Sv+ytu/vjDD1/pqNgJCeNy7st96pbOHL06CIIiCejAtQ4ZtXXnDl04i4rTuiZfonPAqEhD2+Fk23UqEepd1z1L3ZNHQ5hGByDmgxCCFfUpcuXUyciV2b6YfCvFLuwQx2P0qlymdEMbzTjkWDrwxLNp7uHHkpNtxK0t0Ugp4F3F3gqq6fiJ6LqeBCpOqyGi8QpQZZvRhEoPXdG4scCHma0h6uvcTk/ecg9tfuppeRQuQ3SDQ5SqraW2uXNozlGHMdE6mQ4752w64qwTaeZB88hK2/Jm4dBQMJon5/tFgjojUy0/GbFKMLkxoYmVMbCtq/jUw3l6fjnR9i0yBypob+VHyd0A8qHjHuyVN//ku3+YND2e8pCG/5L2feMxo7b5R8qbYC/BdFN/Mbhugw5WOUcB3hbEyJW/jclVf3dwXvcW0AuVyhiZnMLdxgePSM36sIqZsPBd6uDdDiawR4Metakmg5GGCruajtEPrFuVytaTUz+L7wPmmbgfJHC9S8BJU77gZt1pVwSVNhr048AKHyT7sRNGmqh9CRmzjyPKNLKLdwhJAGYNBpOtTF0zTT3wMDrkrAvp4NPOpNrWqUIEmX8HjzZxLDhWEAwV4rpp2lTb1ErpugYqlo1w5AfrDWuCqdNCDX4COcwHKD10ReN2AVjqzSvl6Nm7H6Lnbr9d1o2SeWgYKirwAXIdOOkMNbS2UNuCeXTgycfR0a+/iE6+5Dw65MTDqXXWVBlpLxYN4WSaMMs+7+Y+aaAcqR+fGj0rGbFKMLlhKTkx8ePrOs644KjFVC4eZgz22x7mP4EE4c0wAJ1vtCEOR5wiPvFrnaPQgKClZaLmb1kvr/AHq6kjchQgPxMqz/dL3IjcZaYz/2Ne8L5ktGov4/Lf/KX/v9/wylrfLR9l2lbDeDoheXSLc8rE28jwX/KZrIrZS+B9MBwnyye/7dP/9o/3XP7dX6lnjxMP71pMh/HlfBaruKiHXdUj2ZhrXgEcs1L1OYCNDrmJyU1t28F8u+FLzYjgTck9Bol7UIWoHg/6ngt9KJ2DzoPdF5fyA3IPs7+2lYzaNvLLefIL/ezGziIPg5kTPrFtMunLMjlqO+Bgaps1l4/PpHwuT6V8wABAlMJrC8Wzrk2sJ2Uxi1l49Ik0+8hjKF1fx9ylzIQEH4jmxMxC8EYkyIRkwm4pVcrQBQFKD13RuN0AqseyfOrZ1kNdG9ZR68zpZNfWCqORwrFT0Fnim5s214uTcahhSitNOXABzTl4EU2d3U71LQ1kpR2uCpfKJflDkbMzIw+qRySK09U6FrBZRdBSrkt/nb+BHr1LSkiQYPIB7cGERv4zFx1kz1z0ZaOm9nzuaC2f7/rgL1WTO7sUd6Q15HOgNIcU21gLSRpndWhya6PB4Dx5JlGDfbKaus9/wkqbodONBMRjhApNcdFdy/bPB/3UlfVv/uQ4Z7kn2FVgPpP/+89dQm7pI1z3R/ApMKW1HwPytmC2jsz2mUSN/EezgbfH0NqPnXcn+HxLB65M9BhlJm0ou5DfxBfXx8wT3/hLFTvh8Ng/0CV8+f+S99+RS1sfhz6kKrZc4uBIuG2ULxof6owCV8W8I1/PxOpQTs/1K3WFeVacWeZboZCYLrbWkT7i10E2wkHSwYz5BfApHfc5iNWOVeR3vcB/bA1InIFzDugsUGQWuE0eE++BrZtp+6Z11NexncpDA1Qu5IUk4RAwpUsXL2tGMXGctWQpTT/uRLKzzKu3b6f+bVupp3MrdW/ZSsX+ErnFQXL5jzO8JYlNgV/KG3osUZTiKwH2Ms0AyTVtgxafcSq1zGPyiOu8xAcjG8J1H5VQ1X2AHQsYmox2eUOD1NfVTYO9/TTQ388yz1VbIq+UZyLJJ3wcOy63CW8al1G+TB/r6qWvXbIi+bRNgskJ3GITHoXLXn2EMXXmR83G5gutdKY2+ucRd8KcQt/4fDjc4BoYHpfRrCCZ/HmKlg8S4EZl57voIwAtIwiVx1solTbwNq81yP25+dYvPKRSJHiRUfj1ZYfZ5P+bYZhvMByrJfhTevRGXubecCdqNLSQ39hCBhMtsrm51x22JIqUoXtS+JBX5uzwtYK5W3gGxMHAZJ1ygTvmwgtebcO/OBd9+K9BpomH5W+i43jvseRCNrzCoXAQWzsjNvgLnupVECsISBUgUD1mKktzjn0b/x0zneuMncJGNIliGRKoqB4NKEzp2KBOgy3gnoWtdyAaB+gd0hLkDXmGdpDf8ZwsycAshzfNfpQdB8py+EAdJll8Tvu3baGe7Z2U29FN+d5uKg71U2GoJPwDKzrg+MquSa2zZ9DcE06guhmzFZsJyvb6+6gPZKu7iwa7eqjIxCQ/0CfllPOe1Bd2E7uDoLIJxriMxw25XLlZm3/YITTriCVMADMB+w0JFe+EbEvbSmodo326TuVcsokdz+dpsKeHlt//NNfJoOz/aEAWEKssFzFQps96NfT5c24lvnESJJh8wG20T6Dn/afMT8+c93anddobzdr6BYbJrWrVtwTRaCgpQKOh5HiAZNyK+C5TqmJhtVcqX+9T4Y+O0f2Q8Y6fcU+b4KWEf+VHG920f45hp/7VcOyTudN0pCcZDeg0uKX3QbAx6zed5T+lucPhTlVGNKVjZsgjE5fPNYgUeijukPBIUYiVklwWkzoI7i1LPzAO6vy4ccwPOGJi4roTaGb7NHrAtGkmOkPNYwDcEfrQ9e0AGx2+qYiV9gWK0pWN6micfiBNW/Jq5qr4LiCXqEemQskBckRihYCCq/mwIdb5f+gPdwLQOgf5w0nrfE4x+YuJlde1iqh/q4ze7PxiAqdBUg2936mAcPvFPOX7mRQNcujqoiEmSUO9XZTrgyzIG3a1zWlacPwRNGvx4UFF4o80XEtgYKhotr2BAcrnhmhoYJCKnDffPUADTLoK/b001NeP70pzuspscogK2K3dAYggpli1zJxKB59yLGVb2+QPAomQMqNSbUTiYrrY2s+hZQo9e/fD1PH8Kj4l7s7TUAXIAs6Z4TRDLn3TL9JnkrWsEkxWjHKrTDysuri5ccoBR56dnXnA643mtmVmuqZd5tfIn4Z7CJTDjbVXLpW9fO5Jt1C4yvCLN23fuun5mZdfP6RSJXiZ4P3gn2eVrfo3WKnsP5lOaol02mOedzwCRhqDOzB01Ab5OM9hbxZ0JvLFYhAxdDAMGc2U6wF5OKpQ2OYN9H5/cCj/zaYP/Uh9CXriwbvtKzMLudKSF2788fdtKs3N9XUaQ70DcpM73JE76eCwxKEF/4CXIEDXvmo6+upZS8+k5rnHM29isqrrUkgVhyiR0kRrWNB5OAQMKtBBlHR86IfADwJ0xCGdSgMBSJnYPstSnvz+LeRvX8lyGxdtchEqfwidkYFzj3iwHCFIfB24ZSYJRSoxW3EHh5gk9dOOLVtooLeTGttn0Pwjj8GHvIO8CNhH5vuY8yWj5aocDCeVmG0glHM5Kg/laaCzk4Z6uinX2009nTuomAuyY9dtHII6jPAwdwEgbunaGjrwxCOpbcECMvDHgfzxyfuornUJWq+QvL8qXqZNcP0ac46g/s3b6Ilr/0zuULfMkx8J2FeQuxQXMejSDz2bPnXePbRFRSdIMKmwi7fuhIDRc+ni+XZ720mpaXPPsFqmnug7mXmmZWW4AcUkiyCVNBijIJLOc92i7xY3+bnBu4s9Pdd4gwP31624Zofxe6yAk2Ci4LLLyPwP+40z69va3mjW1L3NcFIHm7Y8tOGObIzzrVHtuoj3YLBxXZRKvW5/9735dc//qP66TX8xVqzAM5YJBf+yy2z/pJYzuVv+AO/xkUwkMmVy6wzLtDwcA9b66lhH29c8SR2rHqXSwCB34J504sJZGDKINw5ihVf2Dzr9H6l2ykLeMGcWRgAJNhCVVUJVPwqO69geS02mkC/YE9YlMghyzqpISc/wyuQPbiPqeI68ASZYfpljo2ljEJfy6/3B9iC5HkHQMYHdL5Up5aTCpBLn1JAx/yT2MfPoWkte31byC4PBNmX3dbkcMLLFNqaWu8iby1N5Rxf17uik/MAADfR00VBvH5ULReZlfP44YLoDntKZMkl/Z1GCUAmAUcWyZ9D8ww+iuUcfRjaOQZMrLieUUT1CrHzcRyk+nuYFRDUtRBmHHvjBt2lo81p5K3Ek4BDxwQSHsw+V6Ue8X5965X20WUUnSDCpELst9x3w/Wtt/4eD2u362oNSM6Yf7rROP8LM1i/iP6tmGo7TZBgGPkZr8x3PfU3QsmG6FDceLmcusjpIbmmbnx9a4ff33pHfsv7O+oGBVcYPHpmwj3kS7ETXZa+YU9c69yKrvvl15KSPNG2nSZ6vYKQAYVeAy0N1or6L9z6Lg15uYLm7ZcPVhedXXNf4i2dXqpQTCnw1G/4t3/4wX9T/bVpmfXA7o5NELI4HIjgumVtUylH3C4/Rxsdvo9zWjWQZrpAqzK/SI1aA3C1RnYEi8eHjg875D8rWTUXvzRlBQBRD0yNUmmCFerXAhcZtTYhAqCSf0sVWOyHHpNKF6QH4kQYyYiMNrgXMwepaw4RnCxmlQa60Mh8QUxvZz0ie0SDlKwgZ0eDax8vVrfPJWHBGwGywTUymz3UTDW4nb6iLiRbbZbww46rtM9nR5aBsGTHjk4BjxePpPBOrwQHKD+XkEWUBI2e5IbYhc1RiFuMxyeM/CZk34ZwHpAhvNOLbikX2T53XRItPOp5SeFO24jEg0uMeYSn3iseaKZP1zbppRI0z2cf7gglcjY208rpf0dbHH2SiiO9qooDhwCGAWNlcXL5Mv0g59MnT76ENKjpBgkmFMVqTfQMPH03O9EXTG+trWqa4tQ0znIaWmXZD4zQrXdNMqVQtN/ppPlJuddw83/29fqG0pdjXu87tWr1qzconNx2RTLLcZ9H3jiOm1CxeeqZf33KhkU4fY9r2LMPhcy7DMCqR9CeqUxFEIvC/VHINzx1wS4UdXm7wWa972z2FNSvurM93P2X+ctuEvTa8W759PveJ13Bnh5exxgZ6PyxF4ZVo2+N/pc2P3EnF3k7K1nK3qh7zhPxBSbE54OkQFuGce8rbuaNuDkZB5LkV97QVRErpoa2DSiuFgkQggNGhcJwEDjqP3rjoyKts+IVkqYD0GnpHIcJ4pev9KA3xBbOFvN7N5Od2kFnOMdnBXCRsm/9rorWr4PyunSXrwFcQ1bQFlQWgLASUj+XqQa7yPUyy+pg4cSgyyWO/IWSMJZ8XHzpIkMpv4Hix/wioM+woygchgsR8w1KJOVCJTY+bt4LEeRyXHxiiuuYmytTWBIcVJ1OsyjmwOb5mCu87B4dJWFg+ZqNnqe/5J+mp6/9M5cGRHweifMyxsjhrrkS/Ys79ybPup3UqOkGCSQXcbvs1ruJ7fT43S/3coizj5o1daE4S7Gd4/DCqPfD8ZQenp8872neyS3zDnmfa5lQmWI2GaWa55Xe4J8G6Ga7vewUmBkOGV+51S+UdRqm40S8OrSxsW79i8Lnlq1yjd+vM62lCz6vzbv4y06HMHaZpHhv0kOME0qKTrq2j3JYXaM1tv6OhjhcolcVk76BBQGnCCaArHzrNltkH04yjLiI71aDKARFBQMevJTIgKFsH+AG8TFBXxwWWyR9Qa8g11DNrS3OPzEQnx8RANo70yIetK4hP7ZhIKFGp/CKUL9QhUR7ICe87kxp/aDuHLt5mDxlMdjDK5Jd5+xjNUullDme0rBGAER9qmU/G/NOCUasQvC1UKPKjHBwPJOoPBKbEvB0TrUo53jaHEhM9zNVioiWTplwQJdaZ5ICA+RjtEuKDpowBAqR2TZZbUHqAYBsyzxDrPug41EO6lojPo5FuYrLNAUOWyA8yJW/fcvkI2Fcmfw/+6oc0tHUD4SnoSMBbgSBWQyX6IXPET533aDLHKsHkRMVtmCDB/oDl3GW0XXhAc80hs1sy2cZGw87WcU+V5j/SLddkYuWW8lYuP5Qf7O4tPLOqp2/1jsFchnJL9qF1d4o3fPsUy6LbuJ8eZebLGGCSU8730Mo/fZtK3Wu4vxUGEPAIUXbqee77Zy4+gaYuXsZclckRIoVEMVGpkDrEbQ71DbR9/Wa688+30/Jn11JvvsDlG9RSk6HFiw+kU17zSpqycB7RIEaSuJdGHtlOfIe0RLkSsdMvceLATwB9ENoHG2VrkoVRKyY2QrbyTLAK/GcYkyysjeWXhoTs+Bhx4qTY34BsBdsWHQoTJdfKknXQuUxU8MYkk5MKcOagehlKAblS5agfFKjIDUaxIDngjUeQHPkAIkshWHik6DEZw36hbPaDbOntii94MzJ4KUPtd7DTfOwZIhuXjtqezisSQZfJcbU1tPyqH9GO556WQTMppgpkEJOT9+fph4aXEKsEkxcj3CIJEiSYqPCxTPZt3/kw989fUq7dAzrPtnZaf/03acezf2eaoidbq4ZBtQ7oSAeZaxx44rnUvOAY5kyYs8OQXhYB5ABEBTJuq5DJ0OqnVtJT9z3KZMCnphkzKFVfR4Vcgbo2baENzzxHmzd30ikXnk1nv+kiymIUC4+5JH+wOS6QdWUI2YqEsLeHrqSIiF+jghlA5yDbYQkygUdxIBQYHWIyI+QFI0cYTSrmZJ6WkDCQrgKTL8S5Hv9nItO2iJxFZ/G+g6Nz/UaB+g6h9NDHUlT8KB27FvqUlBVHsY/QOchjPeiQHIQQKSkjVYiOpBE/giJpoQ86gtbhZwm21NhA62+/ltb//W4+5kLAR6sASS2usoEifYNP1WfO/TtN2DdoEyR4MYFbN0GCBPsQQKy8W7/xY5PstytXdQhRQEeJjpWhyYj4WUVcQwNtufvXtPmR28kyiwHnQBKkVzqy9fUQHXbum6huxkHsU+QpSqTGehTIJKzEHbpr2ORkM2TJsgTs5/R4jIbvRBULZdqyYiWl2D9r4Xz55ErwCEv2Ru0M59F61F+x44D2KV0j9GnEbDH5R6TelgYqDULVp9isyzpoimSVS2TijbqwWJVHA3UeKEpE4kWP+lUQF6QKWhepiFEYr2ytR4mX6EpKukiQeW4gVBxCHX5mStks9Tz7OD1943WjzrNCsSZXRW+RPms3JguEJpi8iLccCRIkmOj4/e9N8vBh6FHABMLLD1Jx+zoqbH5OQnHrair1bCWvgP6OO04wJu5D7XQtuR6n544RdthHQ0e/yxLTbgx8NkomUMcRsgiFuM3gQhwmXxnLIAuvjw3liAaHOAySMTRIqXye6kyfDjzsYJp76CKysPCW7EAcUR+2w2HY5qpsvypi6UITBw+Bg48G+BGBhAioCxDELFGmlYymeWS2LRzn5lWiKNETNZ45ZkdN2R8t9b7FMIxIMsQX9Wtd+1FOxFcqU21zq3w/sdomNJADL4vypdXX2pV8zibB5EVCrBIk2NcwZYrBPdyobwJiXlB+8/NU6mYilR9gMjVA5YEdVOxcT4VNTLK2rSV3sIcTepSubWHBTUGMR4S24mDypmXY+QJaakTjGNoMXZHOP5IsADvA7PA8SaeJTrgGoI/SsQ8vM4bR4ivixipIAzsT2SGpLLZHK2u8RQtGSszbwEJkeFza2sKhlaiFJWwsOaL3Ib4fYkedOpGKk3WyWJGTHYFbJqexmZzs6NP5kDWPlw0N6jn6ESord4IEkw4JsUqQYF8EFkQaCZZFxe34bl6R8OUnPUJhGCbbIFBlKvd2UnHrC1TetJJq6xqQadgToqgtRYSjVYpMwClBDCU1YFQLEYip/DpKFb1TUfGSRgVARDwNoOPjdvijENGj7kpjFzGeMquUH+4rQ6sjZmGjoVEez2144hm659d/or9892d0x6+uoZV/f5zcQikgWBUji1UKhapDCGVoQqvrGxdCto6sTGRhVIkPVA05DJ96DZd2sBqeyQQJJhuid1+CBAn2AXz6p/PIX1NzIVOlxcpVCe7hih3ruN/jDrEqsD4S/qbyyRvqI9NzacvKp5irlcI+PuwzVQ+JgaRpS04gJ82dNhzhXCpOICGqV7PHEWSrKp8g6ofgOA3RES9GTIdQcpgNRPSou9LYTexKGfG0I+WFnysdx9DcROsefIy+/vEv0fU/u4peuOte2vrcKupet4HWPvkMPf/YU9Tf1U1tU6eQk8JkKM4nFAc/OmgoW0YII3F6xFDiIPg6qq+j7c8+TvmuDhnQwq5gr8LTw8HiUCzSxlKefvubjmQNqwSTF5GWKkGCBPsGPs2MaJRX2fFWl+4kRwX3hEJQfEpnscyXqBKgiw1uxgF96/ige9oYqriC7VcJMmISJVga2CH44v4JipF2c8zdH+EYHYdW3HoX/ewzV9Bppx5LH//hFfTxa39OH7nmx/SuH3yZ3vzF/6Jz/u0dtOS4o/h8jm/NWMF4qpOrPlVTQ6aN88J2JOjThncRSkVa1dlHnSqL4V92GRbxQMoECSYNkgs+QYJ9DEx4DP/Wb/2HQcbXlasSzIKG1j5JBt7oGgcy2Rp64aGbqXfTGm4QmEGhVUBniUj8cM+IdTuPeNO/U23jNCJ8QgUjVvKYEQGdLWxIZYcjWrGAeVop7vQxRwg6kyhwNp/jDP47Tx5VImD9pqLaf+QDZO6P3jnlC3cSvtDBQslhNhDRo+5KYw/A9aMRUSv9WlcyaosKCUX5ofPxb1+/kWpnz6IsHsthrS/UU/gmH9JybWJ4UeaqKUYscUpHmlCPptE+jo8utwApn7bBkgt/pk0P3cNuPGIOdkvvLqoXKzi4jbOuW3zxP93QMmtOg5cbnMderD6KE7nN8K2nyDYfNqzMamPZO/KSP0GC/RB7qyVJkCDBSwTuyAz/lu+c7/v+n7ivxYzySnCvN7TmCTKwivg44DDR6ViznDY++RB3kKWd/AWA5A3muBs88s1MrJpGI1ZxksUBg+J4w6+mhiidJXeoQD09/dS/vZuJXAdtXbeJerZ3yUeH7Uyaps+dRdMOPpCmH7yQ6lu5T87zMeAjhei5Jzuxgo5dFBKk4kF8dFpJE4tDGJVYqbQjrWMFCWJVX0+b/nYDbXjgLvKLeTntAk4OYMWJTHMLLbzkX/3G2YsMGqq+0oJXLnd45P/GSlvfNpe99wXlTpBgv8LeakkSJEjwEsL76w8P8su5B0zDaFSunbAsKmx+nryBbjZUzzcKTEx257Qr7ryRGVsuGI3glkEaB9VCDPQTHfOP76HalplBRz0WsULAiFRtLesWbWECtWrVJlr7xLP0/P2P0Ob1W2nIxcd/ORkH4QscuCvHAga05OildO7/ewsdesYJAXPEauyYxCMpOaB8QPZP+0IHCyWH2UBED9Vo/J4iUucV1R/1a13JqC0qJBTl1zpkhY5ai/pBiCJxCHuFWNVRx8N30Nq/3UZuYVBOdRT4Kk/DzNm08DXvpNqpc5iJD8XqXEGuG5O8UvH6crn0ifQFH3pKxSRIsN9AtU4JEiTYp5DtXc+/WwMjBtclu7aR+1PuFMcBj9PXNU+hTB0+VaP6VA766RD6bVmIHA70lRUdJkdKALRkcOdZLpbpqbsfpJ9e/h36xrv+m77x0S/T7359HT21ZjP1MqnC+u1tHFo5tCi9nQPeUXzskafoWx/7LN38vV9wH53njp0JmhSvtx3Z1l7B3i4vjmj5u7Otanmq+ELXSNuI+2Grk1wN2g1p+BVPenXA3CrwMTuLOVh4vMtGNVIF4Bri6810nFc5tvP//Du+1qRiEiTYbxD7uyNBggT7Aj79o1tc/63nn2QYxlLlqoBpp6jU08k0ZIQOMwbbSVNhoJf6t+/g/tOr6Beh4snOzKVHUroOA2TsQQIZmaqmB3a5WCKDCVTjzHZa+opT6JUXnUnnnLeMznz12XTGK04lM1+gzo1bua9Fx74TaJTqOBTyRXrq4Scoa1u06KjDZPK2fOCYi5dtyH6wCBwRHULJYTYQ0aPuSmPPMb6qr4JqGdkHwlKBEdLFpaj40QGI2FKuDhARGzrYdSpFg1vWUN+mNewqBSNWumpZLxSImuYsoNYFS8lymDJj1Gs0MAHzfa+OyrT88l/etEp5EyTYL8CtYYIECfY1cJ/mM1e4Hd2eclXCScmo1XjJQrFYoJZZC8gjJ3hyhFJVCPvz/FDEGAOcLpVJ0fSFc+mwEw+nw45fQgeddCQtuvAsmjJ9Kj30l9voyQcfp7LrDttDvel6Dg4Tsz9/72d019XXywRqGSIRqFTj3J3KhBG9Iv+4CxsF4ygjTBJPG7VH0gG2UWkgi6gPyAriqMHp4lkFcEYjonm1Py7VJplE6aluwqXZxqZxWdQ2tZGTHgepAjDx3qNFnm8eqjwJEuw3SIhVggT7KtL+X/mv/srhHg1mR3bDFBbRDnRkuGWX6ttnUrahLuhLOSCrDuhLMaLl6zcNpVyEUYAeF+kx8x1v+HFPfM/3fkGffud/0m23/o1KQ3kyR9k/xGDkasD16aFb7qYdTz7DDuwfx0g27BUAQ5ejpYay4+4XBZGNVGxvjI1H66BaUjBdAC8B1Ga5DmplgVB82NrHh/tSTGZg43Ep1q7S6UNoO7YdHUIoAyuwx+Ogg0gpMoURK+F0yka03dwa7AveSBSip89PFfA+mpm0Yxj+NPmoeIIE+xESYpUgwT4K47R/X8t917PKrAR31lZtA3deoCZjA/2gWyzSzEVLyfXSwaCD7lw5oBPN9fdxf8g8rmJ0BAmU1KpAZYTAEEdzI93327/QVVf+loa2d1Mzu7k/FiCJZofVeliMuz1//0P0xMNPBsRqPBiFsAWIxFckHSvfnmKc5SMZjgErqGMl9SlMkrmSNq3dTE//7VF68A830q3/9xv649f+j25gsvr3q26gFQ88QTmsi9HKtQvCNWYdjAWdX3YmeERsqnlWOFGKVOGk4TKzc13kbX6eits3yOeSAhJe7Ywq4Lowqc6//6uYbpcgwX6DUa76BAkSTHS4t3zzcwaZH+Mbefi9zL2fxx1cfssLHDm+TjaTcujRm6+lYs+24CU/VfDgINGsww+nuae9ipx0LW9YdfrhEAYkB5HKDx2DEU1N1L9+K339sm/TC08+R9HZytgrdL8gVljYiHPIKBVkdI+3cXj9e99JF3/s34h27AgisQ1Ajhw/ameDHxZKahuoIIVRnVFhxuLGRGRvozteabAZtZUe+liKyj9CqLgmyh5tfPJpeuLR5bTp8eW08v6HaVvnDhmUQlLspZZ4e/KIU46hEy46i4694CwmOnzSsFwFaheEWAIysgRL02/9wSe29nGQDah4vBVYW0vbHr2Ztj51F3mlfEU1goSnautpztIzKNPQTqVSkeNNsutbyGmeTkYKL0VgL2PIMoHPFb5j1BU+Yp70oZzyJkiwz0O1TAkSJNgX4Zb9a33Pr75gFXeYZl0TWbVNlf35KHBNmw446jhyjRrpMKUP5rzo54v9PVwOOl/dnetCI7qoytYbra2he264k7Y8t5qybOo+GXKAw4ITTqBLv/c9euvXv07TFy+WZbtBsiJ9t8DHDOk8YsTiwPsi2xEHQ+vKER50mCDiA6BH41QQaGO8oVINUGGwGbV1Hu1jKSr/2DYVBgbplh/8nD7/zx+iy9/5QfrO5V+h6/98M/UxqWrimsEblFM5TFESNgjpo/c+TFd+9Iv0p89+k4pOKng0qLcBqUN838RGfSpVfjjotMyk3DIIlUt8iQSPAlVAkmzjVLKYQPlsyCKvnKfU20ElJuiycmgFoVVgMmf63oBxc1/16zdBgn0UCbFKkGAfhjNgLedOawW6QOWqBPeVqSmzyTC5gx0DMl0rVUsti4+hbHNjMIiBgjlgofSBru1UBtuqaDWwWb11+QmgVXSozMzWr9lM+UJJ1qiKpApGqvAI8vDD6az3vY8+duut9LoPfYi8+nrCEpO6O5Y8mGOEIJ09I5yaAzta6h5id4oalifuiNpK18cRgm2ur4Ht2+nBG/9KqVKZTj79BHrf5z5O3/7dlfSdv/ySLn7nm/hcBCcAuXUAULdYuiLDjj/8+nr6yxX/R0VMJsfblPFthTbXoeix+DgMk0olnJFyMJKpAkiWx0XUNraRnc4Gj4qRnI8Dwc31k4tFruLECnaxRC75vcbllweZEiTYT5AQqwQJ9mEYl7x3gDvGv7A6Qs/ok2FnKDVtLneAfLsP68wBX0iVma0na+pcIitFBxx5NPMW7iiZR6Fk9IP9XYPk4m0uycJODGWFm2UpatTHwERoLqTAadF7RhscpMIoy/JHH6UXHntMfPXTp9PFV1xBr3zPe2TUCgFbxEhXHR6NYZK26rwrthVukhXRtV9HQEZ92g/EbYZ2xdwhovHD0sQc2F7oGpaYEYnnY6tpaKBjLzqHTrv0EjrtTRfRkledRfNPOY7u++VVdM3Vf6FyGSdlOFAEQpoDHrf+9hd/ojW3308+1paSUSRAp+Ig+xXlNFG/CtrnlZkgDXE5vpApAwGjVXxdZGotytQ3MveKkF4GHgfKI2hh6MqpYXKMTz2cokN5EiTYb5AQqwQJ9nEYlneN5/n9yhwO7jyt2mbKtM8j38lwhxYQKQnSsZpk1rdQevqCoHMcGqCWA5dQ69xZVPZMmWoDTobPlvh9fUKUghEI7i3RYUonLBvCjwJ8HOTzNxY116VkDlCcEsCHPXj2zjupZ80a8QGv/fjH6eS3vY2wdjwObO78ObTw0EXBo0DZHrYFidQa2qhwqrQxiCvur5IOgDseqqJKZLVtA6E/LoVzUMbmc1IqEhU4uB793zveR3/+7XVEvX3DGm2cCYQoQK5qOfzkc9+iflm1nlmQ3ka4KSgIID4swZKq7RdUjDq5wadscC2Ap2HkCqhtbicn0zDsUHGdGZYjYdgOcgEcv4Wvo43KkyDBfoOEWI0B37+2zfP+cKzvXzVNuRIkmFAwmjPLmec8xB1VrGuLgKOsulbKTFtAVkM7mdkGDnVCuJwpc9k/nzvAlKSTUYx8jg48+Uyyso1UYjYEF/rGYlcHd7DlSEc5rDcNgvhVWZz+0CMXU92U5qpzp/DW3xPXXUfPPfBA4GBYjY103r/+Kx104om0ju3pTKrmHziPSd8QW7oELfW2AksgetShEfFVixZn1YgxMMa2BMqOn6bQZEXrMnmcQ10dPf27a+nW2+6lFrbjD3SZ6xJTXcIkJdRGtEYwGriqs5d2PPkcaxwTjljqjWjoXKC4gI5nCRUsKj/Ap7IYzKvCaBWCGrGqaZxBllPD8ZW0GWOURrqGTMz1ih+zZTKnMlbxtbFWeRIk2G+QEKtR4Pu3Nvp++R3cJnyaq2qJcidIMKFgHPPuEnOqX2AcSrmqgy9kLL+QbmciNX0hhwMpzdJuwvRn1RRwh+6Xi9xjl9jfSoecchJ3glkq4Xkcd6K9HVupjKErGOgrJeCHN43N6w409DN6e+mYV55Kiw5bJEQAQQMp8JivM5+n9c88wyRsZ+c89/jj6aL3vY8WNjVT44ypZE/n/WTCpwpX5UfkMJ1F8BP49f7oeFGVP8ynoe3xBg3WwzKVK5pGtiNKoIfbhS4RO30YFXQc+vGXv0uNnjfsMxmox/oZM+jYCy8ks7aG8ExNT+0HcEYRlv/9MSqiSOFPajt622EIokKEPv7h/SgNYfkEJlZMqCRwweBpmdo0ZRumsJ7ipDsLwEio6WSYuDNt1oRdA8fF59n1vJVGqWaD8iZIsN9AtaYJqqG/vyvluu6j/JfV//LfhI8od4IEEw6WNfRn7ro2R7qv6tDkB+sc2dzhobfFHBgNg3WMSKFXHeijlkOOpFmHLWW+5cgjqoHtW7hDZPIjLQfyIXDacMPQlQ9AZ44FQrkDfvO/vokOWXIg9bJL8TQBZD2HJ6+5hl64917xaUxZsJAuedeldPzpxwnZw2MxgX4zUXfYFdtXaqiHDlYjetQPwJT4mH9c4DzIW5E1Vla47SpSVPyo4wMsi8rrN9Hm7d3yXcU4MHa39Iwz6O3f/z6974Yb6eKPfYwKmYyMYOmScYY7NvE5w1w3QPZBn59ogI+DzIfS8crHDKqQ28F8qCDf1daT1nHialvmkJNu5GKRPgK27fo25uT48mMsji8kr1DuMTz/aeOid+MwEiTYr5AQq1HQ0PDGTtu++HbTfN39hvEWTPdIkGBCwjj7Y72mZf6SO7v4NKbqEBIQ6/DQU2IuDTpWYT0cnxuk+SeeQc1zZ8vTqa4tm6iEUSNkDfOLoewqOsrq7qamBbPp37/wITr91COl88cNhVEXdN+YD7TiqafoeQ4a+d5e6n7uMTrwiPk0/8jF+EuHvapsEEApP4L4/ghYiqptRpgOgB61GeLS/lhcBVQ80g5LFnFIvLaVjKYfpvMP0jOxGsK3G9kjpyMGkKb7r72WjPp6WnTaafSaz3yGvvzQQ9TU3i7kFRcCisPbeTuPR0FM/pHAdSkSW9E+BJXONPmy6ORy8oSXS/WolcF6bdMcspxaTr7zsgtfhKhr4WPghCgrCj4uwzSeNh1758lOkGA/QkKsxgC3SbFWIUGCCYqc9R3P9zfjI4K7BbzGXxjgThyXPDpjFngLkDvGw857HTXNnkH93R65TJLIx5gTQ88Fks5zNJ07754eqp3aRP/8zf+mT3//cjrp9KPJaW2kfF0tlbIZIQL3/fbXtOY+jFp5ZGx9lg6eXU8HLJoXjHqFI2soLxCBHhpKhwx/Ahnayhfum0YkTkO7dNphQcWH0I6IE+lCKF18KlTVFdwy1TYHy6lGvCHwCHXLwAA9dfXV5PF5MhyH2pYsoS8//jhNmz9fiCsWSJgys50slCCjUdHtqFJFRH2x4BaYWG3jSyIYsdKT1uub5pGTbg2K04DBibAwqJlhuhwdDQ3h49+Dhu0/oxwJEuxX2M0WOEGCBBMR5Vu+8y+G733dNAy8GDZ+4C8IjzvnrrVEpch6jdKLMuGqqaPyQC/d86uraO5hh9DcY08mK4WunSHPhjiNvC7GOmTo4yZGv0qGgCYHr/9j2YTaeqKBPPVu2ESdW7dToVDkjjpFU+bOoqa2Zs7KaVGGbqaEMKI8LREXqBV+MZUupvKFNhAqrEb0CozkjyPKLBQq2AagbBFa12kgOWhbJAJvf+oUev/Bp9FQ/6AQqTgwhtc0cyZ97plnKFOPB6oBilu20CfPP5+eZZL1tW98ghYeszg4r3jMC5IbPvKDjm0zrRUfS9GVj/fDL/bQpmd+S6WhLXIqsWtI2jrtTErXzOPdRTnwgzARpdpmk93UzrvP5ydeD0zefdfDGrDvNV/53qsCZ4IE+xdwmyRIkGA/weXvPHa572Znkm0ebvi7MCLd0EirbruaahyT7FSUk3HnDnJTLpNZ30Rts6ZSOZ+nmqY2JlYqXQXR0bqSUVsCmwBmw+M7OdyxZ1qbqYXJ1NQFc6l1znTmXGlOxh2yJjw6jy4HqDiyiF8EbLEYWg8drEb0qB+oiNsNxImEUA0FUbUNGdFDVSki+MexqYXr47Z7HqJajoufUDwOXN/fTyeceio1z5/PpyBIYTHJOuyUU+iARpOWHnMwXw5cFl4MQPmyDRW0rkkWEPVZNuV7n6MhDnj3EMUjurZxEWVrsTwH9gBpZRSKCdU0IVXxNa1CZDh92b3eMMo/ufwXN+GJZYIE+x0SYpUgwX6Ey392V/nTbzv/Pr/szeRecImBVRpHAzo/JlWDq56ih37ze1YzskinUUFEEPiHyVW6oZlqm9vIdpj8CAlR6aDrdNofxkNnEfwEUqdD34v1HGTNpkJAuHTHLkAeHbRA764NDipq5/YQqXUgIkXFjy6foaMrEEszbkT2OzwOXRYHiVa+UIfQpAY/rOu8XOczjz+aOh5/mp5bt0nWp4o22ji5GFfa8NhjdOKll5Kd3kmK66ZOpQXzGsku9O0cqZLA5UrANrWtdGxTj2YhMLHq77iHyrkNrPrCne1UPdU1Hsl2C2fFWmhMqTg4TKic1pkk61ahzDiYlXnF0oBvet+xzn7/ncqbIMF+h9Eb3QQJEuxzMM/+9x39Zft9vut9zvP8LhlmqEYesGhkczP1PvcoPf67n3GnnadNzz5JJXSKauRDOlrpJLmTxZtl5SJ3qDZzGNbDDlilQcBbe1gZHHOzEHQ+/j8srZ6fFUQq/qF8Ol62j3xcJiash7qKi5IQkWwLtB6TFWkAtuFCEGgjmmYs6DyqEFH1NgGli6nTwKf9eluIi+oMvAmZG6R/+uIn6NwLX0HdfF7UFH4BJN67e3TFCupYvpyzq/x+mcor7iR/w0o+D1yGZMBPLETnyEGP2iCq+U4q5beSaXnBpHW+ZGrrl/A10MZJAkLFKclpnjY6qQLwXSTfv75U9m5XngQJ9ktUa24TJEiwH8C/6qoUNXcc53v+u3zfu8gwrHr2GkyafD+bNcy+bmP1fTfT+vvvIyoOyAoMA9xrn/rmi6l2antAkgAMU6CT1T2r2JAcMOEdEgslFZnw8H+fN2FgbQakBXnD9/1qMkR4dCgkj+OkjJguzRFLyau2GyiB0Dry6HQa4lNB3JCiBLqIuB3+RMB23DUehFwiTirYjseFxANxVXSRsbhMmsp8Olbf8wD96orv08oNHWS7LlkqDSYtHXXE4fSJO++iLBNkd82jZHQzIRJSyxmRTn+fCDZ0+CSOdSFU8Ok4DqZDue6/Uf/2u5ivDbGPT2FqEWUyR/JprGFfkCbVMp3sxqms87kO9zkGJuNeubyRN/MB55z3Xq28CRLsl9idJiRBggT7EPw7Trf9/KunuOQcZpn+LKN95uDf/vffP5Xb1nGQ5ZdNvOkF/gPkuP+cfchCWnDmOWSD2OgFO6Gj4xRipQIy4RX9oTKTKu6QhZRwuooQ+PCmooFJ66kUB2ZwkMiPUQydTkgXByFNCKq8sJmCrXQZUUNQEH8kXtuhLooS2gZYD82oP4543AgEQgCSotRouihREgHJQcyYXhGniBHqKpMhl+ukuH4jrXjoSerYsJm5kEdNU1rowCUHUtvsGZy0REa5HBymEKdoQJksZbRRESn4NJkKdWy4QF2bf03lwjo5esuczvzuBD4tTbxHvqzcn2qdJYvOjgqcKy6PN/k5wy1/0Tz/fVhtI0GC/RajtSQJEiTYT3HnybTGztA8ZYZAf1pknnT8JW+m2qaWoAMG0Evr0SpZxEjJAnfCOc7gcbz4OECGQfkR0NwoG922THAG2QJh0BJkCwFxGA2T8jgPgDKQTkgVoKSUqdLINpSM6mE8EPGHUHrUVWmMAhzNThEgYghJEUWJiC0qfqArv0htQ4qT/ysSBN1R5FSOnW3MTQMrLuJbiio9CJLkgwM28uNcKR3Di+JDGq1DcjAwaf1+6u++i7zyoDz6yzjHke1M4+1myapvkQVADbByKX8UpB3yCqXrDMv8iHnWezALPkGC/RrcgiVIkGAy4Z5X0uHMT97NffKwN/jRT5e4b+a+kBpmzyUTZEY6TpAMDvL4LaLnuaMucby4InEVAWApJCAIwcR3BsgCnnExMfDxweFckYw8S4RcIQhDvEPsp2IpIBDYHSFfumwFXabeVqgrFYj6Q1GRQEmFmFmBYXwi7mBbXBF/SEKicVqHqhSR2g+p/AB0zJvCB6lzueD7iQXWZcV8SRCkAeHCPDfUW57rsch1CFKFVj9K0iQ926Kz5Dry3W7q3X47Xws7yEnNpNq60yjVsJCsxnZyWqaRVdPEyUBskWcUgFQVi48bvvEp8+x/e1R5EyTYr5EQqwQJJhneMZfexn3uWcwZmD4NBwYhdmztpOkLF5GD9aYqOnUOQk44QJbZUUInHbjGD+TXaqCLCH5UH88/2DZGUjCKgknxBSZgIF2cwEjxjkpaJBaXQqgwtF5NjqCDsCFEj7sqOD5KTkJE7LAM5ZPVzUFiYMbTIV4M/o802AdI2CroOVOoG0msgs6v/Uy8/P4cGQNMvAY5gKCCuBaYZKEeHewHQ49Y6dEqVU73tr9QbmAV1bWfTA0zXkOp5kVk1bfJ4z9jtLlUUTg2+cXScqbRHzfPee9typsgwX4PPaaeIEGCSQLTp/NYpEfqGjEY5BZ92vzko8ybuMOFQxB0usFoh+rcLe6g0Ufrjh1ShzCt0iviI/7Qp2wJHK/nFmkXtoPNgWT1DzJxGGQ/0jEkL9LDRh6dSenajupRW3ws3BKVu7ZQsXMDKiFgmfrRY5CEdwA7wUEeU8KBiEioKFPrUPGjyEt0P6PpKo6B01akYT9eKNDkSfxIr+K0ZBLld/eT0Y9Hg0ykQJoEHI8RrCEmWQN59uvyEa/y83H1d95DbqmHWtrPF1JlN8xlEqu+VqiJ2GhAndgWllZ4hInyR4y/dd4URCRIMDkgzUKCBAkmB+47h45i7nAj959TlWtE4A3Bk//xH6huCifFKId0qJpQMNnSc64GuPPGW4HQJS4eOE9cl6aHJUaGtA1XNF3g2Bknj/5E4V3h7WEh0eaGYL6RQKUTqdNCKBmNF2gbUAqndQd7aeCFx6g00EXZlmmUap1Jdms7kyyH/IFeKg31kjvUzxylRDXtB5Bd31KFbLAdurSifcoO88APXUuoigxF/UKiYGpyw0FIE3SVHoSzbyggn2EelVaPSHHA+lNGI5Mlh+saPknvUTG3gbxyH6WcVjJrZnAdN3N1g1ijjDEg5xb1aOANwBsNy7zMPPvfHgoiEySYPAiblQQJEuz/+NtZ9D3Pp3dy/4cls0cFpu20zJpOh5x3EaUdTh6+IYgOFKSKA0Z08ChwkOMwkhISK0W6JG1URnQpi9PJiBCaIgRGWIb2Kb/OwwJLOlA2Q0ZTvTxyEkTTSxZI7YNQUoA4JUMo3cJClkM09MKjlNu2DjQuGCQSzScjXcOEah7Vzj6It41paop0hNwjQkKE1IiiJEP7RKogLu2PkiEVsAPaL1LrHPSK6nzChFRVpGMp5bIelqFCLZ/TDOqO/SBWQq4wh03lq20lStXG6q0KEC/DnC65nreRM19pWt7/ma94/zaVIkGCSYUx7pgECRLsL7jrTDqOOcMfuR+dqVyjAv0lRq0OO+s0al98OHfY6IC50xVSojpTPXKV5zh5O5CjQYxGHblCsxP1Kb+ApRAtgP0h6QJUWvADm/2N9WTU1nCaSLxOI1L7IJQv1DVYD82In/fH910qbd9Axa4t5JcKZDKhSjW2kdM0jaimIXisFhKXKLCDSo3GSVpRlB6xAbyOiQnomKCvSSzi8PhP6l6RVxAfnAfY8mjQJZ+lECopC2lUOtmOkuFjPOThUOMwOcVoH2yQKsRjux4V8yXXbplpmumsEeSJANWEOsS5sS3yC+Wy77rrOfNthmX90Oie8qhxySX6ABIkmHSItCQJEiTY13D3uTSlUKLms/9Kz7MZ6wF34u/nUkM5T79l3vJKvuuZCY0P4A6GlaKjXvN6qmubEjgEqmMFqZJHghywllWe+1NMaBfSBD/ScFohTvCpfGLDr0PEh3SAzqeIkPTvrBupFPl1NWTUYMFRdSiSBmkDM7BVEJ+KCP1aZ0i5ULQfP3Di2LAvinhgdA7HJCuZ4xhVeiEyShVEDE1KJL2ScMkq8qLIPCg/lycjX2ACx/WrCZSUG6THtxPx+DPYpPJDho8CESBQLvYXhorTBAvlAiBPKB8jVlnUH+sy6sXB4O0Ui7RtUyc1H3Y0pevqIySPIdvl7MUS77S/nnfoScPzHyDPvN3IdjxlLLs8LwkSJJjE0C1DggQJ9kHc9EpqqXHpS7ZJfznxFv9PhnxrphI3H0a12an0Tcunt7LpDEswGriFKAwRNc2YQoee/xrKpLPc0SpyhV5eyBMICAeMYKEvz/MPHg+6aF44CAFDWpAU+GCDBEV8Wo/6JK98jpmlJYSKsnh8xYQK61khLSIljwpSFjJE7NAHaL/SQxEmiEDHR+MitReqEZ+GIiABoHMQl/JrYoSJ5r0DZIBQxdMhjda1Hfq1rsmTDopE6bgKv06r/E0Z4Y7BKBjIFofmBnryT9fS9s7e3x/1prc/19TSXOMXSo2cx/QNI8enZofn+1tZ38jJN6bs1Crj7HcnH1NOkCCCaq1JggQJ9iHcs4z+i/v+//CYXDHd+GlPHz12/oPUB0KVaaTjTZs+wDzmXO4+1WSkXQN4xUAf0YEnHEWzjztx+IrsCHrUCuTKR+CtgSuUffKZZAnd0yNVErhQLfVIFpoj9smKBGzLd+dklXbebXxcGHOpNCFDIsmDtLq8IJ9SAiFSlJgOwFYyhPZFMcyhgIOKQMyoj/W4T5MewPPI39YVkCrZBNIjRHQxYj4hSDA1UYr4wzysC2FSfkmHePg5pLjO6piksghGq3gfamupd/VquvEHf6KNK3tfP/fVF19/8WUXk78p7xi9q4wNsxrc2RtnF5PHfAkSjI6RWowECRLsI7jrVDqAydP9zC/auc/sY+6xkfvRLu5Kmzh6NtsNbA8fytoFoH/GWpRHn3cOtRx4EHfGqoMWIsK9sxAeJlRCsGAriZ4bJAjB5UKks2cdK7UjL0aykBb5Qcr0KuwgUXqVdSFO2AtVnugqrxgcNKESgsVBykMZXB72VUbZkAZCpQ2BPEoVVBiMuK0Rr1Flh26t4JiVFKGk55K/ZXswdw0QEiSKSqMDRMQX6nxcFX5lR3X9qFCTKvbJG4ENeCMQUcqP0cDBfrrxyl9T54ZtruHSaZeup/s4RYIECXYR3OokSJBgX8ZP11PPPy2gWawex1wjwzRgCvOKOSynMofIcLc6EjMYN4SrcNi6dg01zpxB2cbmnZ12tPRQZwU6AkgOJps73NxgSfc0E57adPBYD/OkEDLsxxtqGJ0CGdIESUMIhNI1RdR2HOI3aKi7h3peWC/fKHTaeH/xmqMQDw3o2q7mj8ZVC0DExv7KqBpLPFbTJAcIt8sy4pcJ51i4U8xoHHTl034dhvkCwhT4InoVUgWfUYtRQJBUxPF+Og6LEt3+s9/T9rWbYPZnsvSDqzopeasvQYLdAO6uBAkS7OMoG/Qd7iY7OaC7DAaGlL63gCdzXtGj5++4gwZ3dAQkAmQi2rmHnTiIBUJUVwF7JcRDBa/MMpJfT7qWNPBXC0iLZJBKxw/isGhpsUDP/e5G+uU7Pkr3X/ZVym1ijtDWyvvLTV5FGcio9bhfxY0aVD4mU346RcXOLips287+aL0gKB1kB7pIDrVZ8jlIS4x6CA4qSIPyw7zaB6l9kXi9r6Irf5iWAy4IbDMDcou/p2Hz9mw+qbyrD/7hBtr6wkZZEoxPqVsuy8ElSJBgN8C3VIIECfYH3LOMPmyZ9HnuEZnxvDgAj8oNEjVMbaXFF1xINQ1NTGLwiRlEMjsIA0ZuIrZ+NIgC5JEhfGh+Iml0QLMkeVEobKXDp/8W1GUDKFP7dbpUhjofWk73fvmHtG3tRpq/dBEd+f530JTTTyDq6w2+nSf7EmQLJnYxKnz40QYgDkZFAiGYXjpLG/94Iz3xh5vIzKTpgis+HozM4TGkEBwISF0GA4QHRcGXL5KPT88UimSEI02SSf4HP6Kw4HhhzkgH6PQskUfywxWxoYNUYYkFvJEIHz5yzWTw0auvp2fufZxsuyxcueSRy1GnXfz0/v0o0MdiaI/f2ejbA3PLZqrRNlyjnPMGnLTX6a+3t5nnn88XSYIEu45oq5EgQYJ9GNe+imqaBugnzFfewDxDMY29D3CPISZXrbPb6eCzzqUsyFWppCJ5sxIUeRqmR20uCLr4oEel0kPCxBJ5AkPpOg55kFZLBuZn1dRS18NP0/1fvJI2vrCeWhvqafHF59Eh73yDvP1Gff1MfDCCxpBskfwh4nYUTFqyGfIsm9b+7A9037d+Tv1MpI44+2Q68YsfJRoYCIiNkB6VXksRkPBxwGawL5jILh+hDpZeCN6JVGkkPUxFmLRfj1RJiMYpAoWya7g+KkaqWOfw+J/+Qk/f8ySrZZniBmDAj3flXQM5+sU71tF+t3yCt/KGtFvwTjIN8xK+gg5njtrK7gzXk2H4Bp4X89VtbPYM+r295LyfBrkSJBg/1K2UIEGCfR2/WUmlt8yn+7mDWMp94wFMsEZjBWMCmdHJ8t/1Oe6juYdmU5WJuc592wdpaEcHNc2cRU5tbdCJ604dkJRqF5QIoOI1ECf5lA6AFGgI2eF4SaJ0SQeHChIHVSnIXy5Tdu4Mmrb0ICqt20Sb1mykjiefpW1/e4R7UZ8aDlpA1FDH+438ugAG9GiIbgfbRcAzs5oaKm7vocc+8w167JfX8uY8WnjUIXTq1z8ljyKDNb9iZchxQUddKV22o47X5sIxFy3jkJEC+VHHy2l8z+VNIx/y63wqb+hTZfIx+ZzWSDN1wHpVmFMlcRxAqnj/H/z9NbTib8vZdIWHamCTrk81TpruvrqTupR7v4D3+M1Tfdf9pGkanzdN6zS+kGcbptVqmGYjy0bDNluNVGoa2Wa775af+Mx3f32vypogwbiBuzZBggT7EW47k9ozBn2Te9ZXWyalhTeouPEAjQKe0iEfhxdY/ILNtzC/WRSkCIB0QzmilhnttOisV1JdS1vwWBCdvB5hkpEn7sijukgVQj8HlBjqMFnqeMTJKBWgdWUL8UJeFbQOYBgmW0NuzwCt/MWf6ZHfXE8uPkzMaJ7aRoe+9myadf4ZZE5rJYfLNPB4DBDCwlIVIzoqhVmm67qU7+6nzutupQd/9DsazJUoxWTlgDOOpZO+8DHO4xIN5lVeZISIyhF0Ta7Er8iS9oO0YkQL32zEG45M4sSGH3PRpBykZWHyD/YVDIkPPyBeKqQcLtmn+375e1rz6PNseuFIVRTI7nr0HbdEX/uHF2g1jlxF7bPwl18/zSsb/22mnffI4cQJtQZfB77rdfJ5/hfniFf9UXkTJBg35NZPkCDB/oUrjyZnSSN90DXo7TbRIuYLJvri0XpHdKYYoUJ/U/JoI6s3Mqf5tOnRP3PX/SEuowFxceSGiBqnttKBy86kpumzgseC8giKSYoO4RwrbUf0YYG3HJWjPg5Uuk4vJiR8WrJI4e3DWupbvpKe+vHV1PHU8zTY2U2868I9prU305xTj6W2JQeTObWF7GyazGxW3igEw3BzOXL7hqi4cTOtu/tBWv33J+QZWYb3oWnOdDrk9WfTwndewoRqkCjPbFND6itSadKRK1vrURnqXH9ARRx8LFG3YT6cVKVXTPaHT+lCvBh8TLkdO+jeX11DW5/fxFXiVyVVGuBlRZ8eY552rWvTvaUcPfjWF6hPRe9T2Lb8qrpWr/bdlmNfEdQV6m4ECLFyt/DN8Hrz0PPuV94ECcYNNDkJEiTYT/G3s+jIcpnewn3FObZJhzoWmXo5KQANgCZUBe5/+f8z3GffwfG/O/0Ouvues+gVbP+A0xwwUlcE/pJnhpJpaqCFJ51IbQsP4Y1wh+4ywRLCA0JUhViBMGk9GicBBSs9SqwQxFR+pMOPkDDJFJNQWWLnsR08sjRtGnpqJa2660HqfnoVdb+wjrq7eoVkIQdTMKrhPKm0TRZGeMouFXMFynEZmM2MNLW2RVMXzKb2o5fSgte+gmoXH0jU1RWMIoVQNSYESJTquhAmSNjKLzqIESIgtR+6Tq/00A8JcqVsGc3igKqqr6XOZ56lB/9wE3Vt2kEZJlVStaOAS2HiyMfsUZmNz1k+ffN1z9KOIHbfgrfilhN8z/2V6djzZR7baOC/IHzX28g3yQXmYec/qbwJEowbquVJkCDB/ox7ltHhfLOf5Jt0LPfTBzNvmMYdZ5pbgEGO3sod57Psf4T50IN1g7T8mEeodPsZdDKTsW8zqULeURcYBXfBMlFWKk1zjjiMZh51HDl4lR+PBhGpSZEEJllViVU8nbKlmYINlaXkBVQaREh6+KBH4xhaBhG8k7z9mhp5LOZu76GeVRuoe/1WGtrcSQMrV9PApm3Ut6WD8gXwCZWFK6GhuZ6aD5hDDYfMp9pFB9D0JQdS9oCZRCU+xgGmZbIdkBrk0DljNkhPXBepbRAk6CzDOCWjJKrCF/FHA0gV1gVzHHr+7r/R4zffQ4W+HKUzkSoZAYhWI1br2PhSoUC/3FdHq/xn7q13y/3vs2oy/0O5cczFB7Equ5vJtl9tHvLKh5U3QYJxY4zbK0GCBPsT7jid6uwytfhplgZZfplKVpYGcjnavuyu4A2wh99FTv4Fegv31R/lPmYRd9mYtTMu4PvEmAY0deEBtPDEUynb1BoQD3T8IWFSxCq0VUBzpP0gRhhKkzg0U1pHHKJVGgDx2h+m1VKcyo7pyCOfzEkxi2ACUihSuX+ICWKRCtwBlzEXi7kJYDLDTGXSlK2rIaehVt4GlE4abBLDfyhSKknXFMsKm4E6EL/2aR0gGbBGAABfvUlEQVQyboMcaV0H7EwkTvtCW+sckC6TIa+/jx748w206tHnySJX5twHdTIy9KHwYd3E1fzFAzL0NxBtidwHUXjgz4vtmtSPzXTquHBpkNHAB+277jYm4Jeah55zi/ImSDBujHGLJUiQYLJg+cWU6t1Op3Af/V7Xolc4BtVLf63ixwv06+i/Mk21dOjJp1HTAYvYyaWAcaHJASnSBGrEwOniukD5xETzFUknLu2DrGIP05UqRI4DRrOYTQb7F0YGAIHCoz49aVwQqZ1Q1QpLUZWNOhCfskMdEjZIUdQX1xVhEvKkZUxHPI4hnaJtTz5ND/75Furd1i3cEU9jqwFHKYfKWVECH9pzfPjfSuXo6lev2fdXX/eW33SuYRo37qzPMcD16A31dxm1TR82l5z7E+VNkGDciLUcCRIkmGy443Rq4k73DdwYvI3No2yDatD9jKMLGhV4eQ3TWeYdvpRmHXUcpevr2aHmAAk5AnkZKXAB0TWuhASpOAB5K0asdJq4lAQ7bTGVDP0a0LFvLKUDjsYphK5onKqpsMJCRZWj47WfpfZrX4UNqQiT9kVtIXURn34rEMsoMCnMDwzSilvuoOX3PDFkG2Uz7VCa3XKkKAHQOrK7Pt5VoH72rfIN+q1dpKte9wJtYlsn32fhrb8vS3197zHqslfI49rxoFQkt3fHoNk+61vmIa/8uPImSDBuRFuHBAkSTELcezodwRzl7Z5BF6QMOoA7WQtd994CXpRrnNJKc48+itrmLyQ7lSFZ4wm9+ojkipumqI6mStvAeIiV6EgDHRwB+eEDtA+2DmxLtPzEEPdV4xzKJ0LHs5RV3VGjLPWokiZJOi60dZzyQRUd0YqUakKlJd48SKWoNDRIW598lh6+8Vbq3Z7z0xl6hgnzc3zUeMTbyofexuVkpUiD8pyrx/NpG+sruJi7ckP04P62IKj32HUzfcf6nJnNXEq5cS6kXsxTqXOrZ8+ef6t56DnnKm+CBOMG7uoECRIkoDvPomNNj97NHfCbUibVlNF3q7g9AbhMAV+QMQ2aMncezVx6ODXMmcs0x+JODG8OcgIhWCzDUSpkxLMrTYwQ4OcAl/zARrSK1+mqShbyE9FDn5I4WClb+6KI++I1E7FF1TZLbYd+6DqwCYKHx4w6TnQmTVpHfJRI6WUVcGz4zmA+T+uefoZW3/84rX96raxNhdUlsMec/AEu4o+WS3e4BdrgZ6iRo03PpqGMTX0XPEW9nA4b2y/hPX3jYq6Dn5iOc2z4dYDRwHXqM7Hyt20kY/bClX0+ndi05Nz9apHUBC8+qrUgCRIkmKTA5HbmLhdxw/DvKYuO4U7J3hu9LjgAuAAIlp2poeY5M2nO4sXUOHU6R4JAcYJwsroOaJ7AdKAjifIj3YtBrEKhfRpxG2CCMwzKJ0LHs9R26IeuQuCstEVHrUd9bEPHY0DsDibPMx/a9MRyeuH+5bT5+ZVULniUYZ4lh6yAN/vKHpWYXD3K5l0sv/cPz9E6dqPg/R7eUzed5JP7Z9N22iqXwhgBXHl+sUB+xyYyZszt4Mvt3cbiC/6kYhMkGBeqtRgJEiSY5Pj76TSrbNPF3P3+P9+gg0BnVNT4emSdiCXWzcJ8Kz3vW+aw25jcXkOLTjyNZh14MBn4fh3Ig17vSkgTN08Vj/xYio1mC/EIMPlHEyiEqB1KFqGtdBERW6s7FYW4DVSrBeUToXWdLmJrsoSg46N+0WPESggV70cmJY9RNz65nFbc+xB1b+igUqEoLzeaXKfVAB6KlwFzHl3DtfuBNzxD64KY/R/e07e+2nPL11j4GJOu69GAOi6XyO/aRtQ0Ne/bzs+tpee9W8UmSDAuVGsxEiRIMAa4jTbokSttvyOven2+mc47jCnDGa5hjLrk0z4DPgjj7lNpFvfKF/ARXcIE6wg+2AYOFvooPKXS/b5Kzz5DBRAki8yMQdmmRqqbMoPq2qaxnEn1U6eR3dhMXqZW5ltZmDs00E1+bwf5hUGmTCiJmyaQLD0HS2xd1SyjepRgQakqoSo7qoupfAIdH/6MA6gIpe5UWNU64qvouvKqST1CFZlrVcrnac3jT9Lyex+g/s4cOZZHWCoMLwFK0hiw9yBVZZ8KfK5+mC/T59/+PG0KYvd/4GPLVDDfaTjWd4XRV6ukavBc8gf6yUhnyHUyj1up0tnGwRdtV7EJEoyJ8bYcCRIkYHiP/7yWOocO86h8gmmZh3AH3eJ7uI28MutdhmFu4AZ8Ndm0tlCi7Wmv1GPYS3qNZcvKQQn7Lm44lA51Wuhcw7LPMnz7UMO2Z1ipTIpsfP7FoUxjPTW2T6faKdOprpXl1BlkMYEiR7/rj16eqwFzhDACE2Vm0hKxHOolv6+T/PwAmfptNyFRIGoREhWOXHEASRLypeLEF9VFiemMYUQL+6LtQARKaMSg9l2rAlWGjDghH9sSp2x9vBUjUoEqaeCXemGJ5DgOi9mTU0OP330PrbjnaSagXEeFPhnlk2iuGizDJVXAwFahlnxwKnrK9OkL6xvpug/9nSLf2tn/0fPk9c31lvkRM5P9+LgWBg3BtaauU89O8T1N7zGXXvA7FZkgwZjAPZggQYJxwLv3Nwuo1P8Rn/xLzZSdxTfkpEPUdxE6ZwTTIL9Udn3X38De5Z7vP2E5xnLDNZ4lu7zOOPU93UGGiQvvhhvSRn13je+5TSXPbExl/CbfSTUbmdpGPr7ppS3rjsvt2Hp6prahOdUyhai+iXt3JgB4zodOSQIW2EQdgShwqNbaoP6CH4aqP9jFIfIHuJryTCBKefLxeRwUYWkGwQFJpc6ha1YhzhEkVGWHuigRoX0RhOli0KSoAuwTdyROk6moHpWiop5AJHlbfIw+jjNVQ0a6lijDATZWi7ctGnrhedr07Ara9txz1Le+gwa2beZqGpTsWGjdSFGOeedTXNS1fEr+7/VPUgcXPOngL791jueWvmzWZi6h/DjfCNTAdVvMkZ+tK/m+d6215Pw3qJgECcbECC1GggQJNLyvnJAtNi44026d+z6rYcrZZGBCS4rvHu7M9aiKvpVE4AcdJAcMJbDu5gt4RLiKfGO5T8bjpmU+ZLjFh41l737ZHjH4t17ZSHWp5pLnTzGcVJtRojYmTVMM8trIY2n4bYZvTvEgDaOZO/9GPp604Shyg8PG8YNMQWqigcNXaqDjB1I7gYoEgQqEZYAssSwXyS/iw8YqgHCVuZPkdCZGwTCaI6NXKj0Qkif4lLNCaj9vS/uxj9DF5J/orqokwzAsDcgR8rJEWXIsKpEIRTIjj/e40xbJ9U++kyZyMkyMsnzdZDjwNRYkUpIFys1wHL5Lw3nLnR3UuWEdda1eTT2rN1Pvpk2P71i77gcPd5T/+M1BIVTINSnhPXnDYb5h/JT/CDpyzO8DRsF17PMfBd6OrWRNn0teubzJIPMCc+m5T6gUCRKMipGajAQJJj38y8ju7K9Z6jTPeluqYeY/ZJqmthd8m3sqizvCGrLrppLDQTpBdJCCyC0lqrJBFGwOTAK8ouuT73aapvmM59NjTLtuJnvxXeZJJ+2VRzVXXXWVdcIJfmrWhkI91dhTqOBNJdefxrvS7ptGO5WpnQ+ilUlUA+9HA+9bg2FRPZOCej6QrGEzI5SRIS4MnToeTUVHnoCwu2ZFkxONME4j5oiaurwQcVuXzX6MWpUK5HPAo0WPiVa5a6M8ErOYmFggWbIvHCCjupQDnUXwE/FrPYK4PRbixxGtK31MfI1gal6PXU+enaZWn4kiEykSIgWCyAH1jn2KlhffFR2HfcRj1jQIGOuDA1QuFdfbtfUPM3d70i/nHzBS1sN09Jt37C/z/nYF3tM3n+d75d+att0go8vjBderEKutG8hqaSO/tiHnu+73raUXfFClSJBgVOxi65EgweTAmrdRJtNgnZhqmvGedN3U16YytVYxzTxExQtMm4xUA2VaDyCrYQY71CxiuauitxbroQmdA2YVWxY+9uozaeli7vI8+683Pf9ao670LB3d7NEj3SYmxxtTMxZZqRT1UCZPlDFSmNjkce/sN5FNrZ5vtXFXwAyPyZLhYRHIVt6LVpOYKBkm99yUYl/aNyjN1C4dPC9SOyQEgHUZOYEuTiV3B1UyVrhGKDjcdhQRh1ZVp0czFxPNXkp+fydR72YyNiwnf/OzfPglTqJHpDgMk1IIfnb6tA1E4+NAek1qwjICEe4ghE4ny0KwLBSoVCzQQP1M2tQwjzrsFmq3irTYxIAS9hXzzzidKmKkzVePUPmwTUy2wugdNl8sgcX18MXVQab/FLvupqLxN7JLLxgn//MAJ9db2y/hPX5zLTnee4yU8yUqYLRqFw4XdemWyd+yjlw+b/bCpeSViy+YdTXHGgcs61GpEiQYEdXu1AQJJj3W/SvNT9c3f7Cuee6brFSmxcXjv2xjMLKg4KPz9Dw82CG7rp0yUw8lE2kwwhM25HyLhXdZ5HZD462leuzFfxXjhbodTHSe5UKLZBkZ3kiaU1mcLs2+jG8YGSZMGd/00pzONkz0pD4H7sYZO8uDlC0weF9kl/CDDel9e6kQ215oVtsP5QsHGIancfHh4+mLyFp0Mh81RngY21aT+8Afyd+xnl3wecHhS5WouoCEIjb0iE/r2q991YD6QzqpR19VJyTvdLFI5XyO3KEhlkNUGhyg4tAg9aWaaNMr/p2GUnVcsk/z/F461O5S1wq2izLiqOKMuiqiY2n1scCNkTLM+CPq551czZfL333TuLPkmY+m7XKncfw/MtEydmFIZ+LDe/6mhX7B/YaZzpyPj2vvElBvrsvEaj2Vdmyj1EFM4LP1feVS6ROpwy/4jkqVIMGIiN2NCRIkYBibPpg5OVs//Qs1DdNPLqPLwaO/tvlk1reTgUdODEyo9krcgeZ6qVwYJMNOU83Ug8iubeNYcB1GeIdFbrWw8waULoJ/dGcoOgvptAHtV6goA1AdtBKVGOaIgePHSjIWZD/DnR0FkTShWi2f8sUJFh+3VywQTeFzceCJwaM0oH87uY/dSN6qR8iyTOYPnF4CF6AIUMUgDZcDKyBdkaDTIKuuFHmExw48DuUO1yuX+dyX+dyXZPTMZTLlFgpC+Lwyd+IYhOR0WGke5YPidbcfROvPeDeVOS88s/0+WuL0BmVWQG1TiRBix527ADk2UeS/L9v1u3zPf8Ig8x7e2fspXVpHZeowjru0e18nWqXHr72QCfZvTdOqGV7HYwB1BWK1bQO52zaSPWU6+bMWelxXfzOvTp9pXL7vv+Gb4MXFHtypCRLsv9hy2Zwza1KNP8zUNB1Qcg2y62dR+oATiGrqpdENOzo8xoFezvH/HioP9VO6gclXqob9IFeRWyzs3ACli4j5o2bUrsivUSV9NVTNOxJ2JW2ErIyGYFinCiL+UI2l1XlRn0xmXUxin3sEWQtPCvxAYYD8lfeTx4EG+5iwqL4PnWr4mJMl29xBiu553HkiXnxBGqZEbHM8257yC4lCnKTRaRGwAe2HgXIDW3wKHu/3tvkn0pZjLsYcKKbcHk1zu+gIo4MoVSfbqqjyMc/VKPHVomQ/Y0A6bAcDnpj7V+K6KLtruY4f91zvcTKNFa5ffiHXX1zXeP/GHuPyy3ce0ASH9/jNU8lyP2XU1vwbDe3GtEXUC+7xjo0yz4pSGTIXHEKUre8oF4tvc4541U0qZYIEVaH+rE6QIEEUja1LS3Z2io0OVeZSYf5UocQNLnfY0kGzHx0iJlTDZ6TIrptOmakLuaNSk4kR0EjrMC4fm1Ef5umEaYGIHfpjIR5fLc1I6cLHiOMNVdKPe1scRksjfgiWtsPVXqChrSso37eFzExDEKdhp7njayCjpomM2kbFJaoxCoYqGqNJEphcBIF1vR9qtAl+PFq0bEsF6DaZFgLn4eOXvMjDCPhVZLus41Ip1E8Roiau/9/em8BbdlV1/muf4U5vruFVakwqqVSlKpWJhBBIQgIEgqBBRFE+9qfRbpX/R/3bLbTabesf+Ugr3a0IrYLg2A58QP2oRAVFkAgBiRCSQMZKKjVXvVdvfu/O95yz/2uts/d555533liVelXJ+ib77rXXHs5w3z3nV3vvsw+GZqsBtRMP499OM54bRfU50CWZ2rLpdKBzvcz3Y+umw2LlaEdoUjfNQcL9VL57hSr53+2W/V/CIn/oOe4n+vrLfxi9fs+vRA/+yb+L/vWPrudFNy9yQte9Fg/tB2hYdk3QeaFTRN8L4mjqvToJ2nEGnIInyy4Iy0J/PoIgZNCf+LnXhq2ZT4X1M5uatUm8bw9BeeuNoDZsBfB9vhHFNygL2pxM+ZbLT3xEym/LZfOsP0vXdiwZX5LMK7sctg7dcdaCqbegesbByYyPhYSGsDoKrdGnoT5+EkpXvgp6X/0jAL2bTaGY6MTjED39FXB1AHpuAiIMisQMfVccSBBHaFJsepa45ynuYbI9TzSMqGlRKBQdsY11TX5cPtUrZevaMiZNZRiMW8qHo3e9C2Y3747z8BgrjTG46eif8bBxZefNoIooFKltZpnvKPf7XgO8i2Y/01DztA0WFhhTj10YzmHREQX6JObhiYavg+c+BEMDx5y9b1rlIlHnDp5vdfSBPypeAe1e8N2NuhVswS9gMFLOZapU+S6n0vudPPWwQE/s5hzjkuAx0/c/doYnsJNwjvBcOLv3g670H27q1msrB+87bgoLwgLO0y9UEF5cRH/2M3cB/otdKb2tPXcW2rUxcIoDKK4OgOrrA/DobbfUu4DQdTv5JRljLaKKogU3zZxylryyaRar18VidVZB131ruZuYyV9RHQVRawbaE4chmDkJut2ATqSg9PJ3QOVlCzsOorNHIHryAXA7zVjkzI1DNDseiyvaRkr8LCusaCiI/CbdLaxseWoz5ac2TRoN3if6rBUH4egbfhoafgXTsd/vzMHLj38S3KAGqtAHlR03gUNLd1C2qZtwvoTUSshum6DtU6B12fB/3Q6oG66hlZ5F9/O4z49EkXrIAe8RPPnH1Sueqyp1focOo69+qqxa9cu16lyPyRvxO9mH+7ILFd8wCqgS7gdNfHRx/330l1SlT0HPEO6v+Y2uBjpWMxSoMSh+fyX6+jaAvmLfHESd9zgH3/y7prQgLAD/WgRByBJ94udu0qB+zymUXgY0UoL/RA+aU9CqnYFItcDvp/fdbcd4K6DiiivRzZWgi3AC2pzM8xHG4Ov/MmUsXe0TqfRidZi8ckuxVKGcG3CWpMhiZdFPWXw8GCimc6hDiJoz0Jk6Bp2ZUwCdBtDDj+1WHdwt+6Hn9h8BZ3gvt9AFCalnvgIwfpxXaKf1rWj19nBmDBQP4dL2YkEUC6FYEHUJJCOKWFCZRU/j8mhz+ZyyiR3nWz/BE9eH98CJ1/w4dGiyO3tRAQRNOHDmH2BD8ziWxXLKg+LwPvA3XYX7jn9PtH+mjW5W9MWtkrztGPL2gb8usx+UjyEK8UPBNIbjmP6W1iS0okcgCE6oSM1B33U1dcstnbjS8uB5VPC3Hy/rQWcP/jjeiOf0Teg+iGHIUfRrob8XLorQPlBM5wydtFJ9L4qq+QKrg46NhNXoCdBjp2JhRZugJ4Iv39eBSt/fOgfvfZspLQgLWONfniC8uIn+5Oe3aid6n1Op/Ci08YJNizfivaNTG4HGzCFwyyW8GbrgloaguHkvOD0b8QKcXimbwJ8X/8JSP7MuUWTys2Wsn1nMT6QSbHZlpsjWS7Noxjlgjz9F4kIjLaQYPL9BG0IUUFF9EoLpU9CpohjSHRRU8TwXjSKpjfe60s3fB5Wbv599C8Ay4eFvgH72a+Da4VoSPfVZ0NNjuA1asZ1EEAkl3KYRRCyWOI7TVK/LNnmJsKLY+mw+BvzA/ymNO8poCPBv5NTBN8HYgXtAd9rJaSCht3X6Udg7+VX0xecjwrpeZSP4m/eA2zvMT5lyBdpOmgVf2QLHItitp8hxLV4u6zdpiuwu0HdKAfc5ClGdRDCilPME5jyGJ+6pMNInXE+fhcibqTWcZk9fJ6i6nnJqkd/jOGUNYV8Y6M2uG1yN7b4az+ZrHd+lBW75vMegneyKMSgPt6vLfaB6BuN9WCtUl4T4qaOgp0ZjYYXQ96Q2DIPeedUxVVM3qFteP8MZgpDhHP76BOFFjWr+3599q+/7f+D4xQFUUSiuXLxfBNCZOw7txmlQpSLfSGlyuzewDfzBHSi4NgG4KLD45koXffsTwzj5tRljpb1UXTeJtD/5yIC+rrz0flhSeV1l1wq2Q5vJg/Y/CXjQ1JNEw3UopMJWlXunKIQoqqJ2lSrEgop2ybTZatbBv+pV0Hv7D+GN87LYmYMeOwbR418Ahe3yQqEsfvC7aDVAz0xA1ECRZW/QRhDFoiktpmJf3JOFfp5rZfzsi8vN16OnC0lQURmKjbBCu1bohSOv/2lolAbIMX+KsG65OQE3nf4b8KP5KUq8XSzkD2wHb2gnuJVNoIq9XH5eWGS/q6TVZcjWI7J1KY3l2G3zbJz6Qmgn02mOqZ5NG+jhCwe/BxpGpNPT7jTxN3QGy54BrabxT6IFKnLwPKKootcm6WHlqGFV9Mt0bqHTSR03km4/sSkfRVWJRBWeZ/t74fl5FDBNLirOvZCp9vKg8rQI7bFDoKsz2AS2YSmWQO+5bhpc7/udA/d+zngFoYtYiguCsICfeeudZwsuFJXr3sFXZryQ079enQJewPGiH7bxouv7eB3Gf503UBhUx1AozPI13KHhCO5xMBd1CtagCzfdcJIM4+MbQiad9rGfIopTPvZnAvsN2TwO5Dd584lUsGTtvGBuYHwDxUsKiSJ6NQst1Int67AFmoRTbQKCmVPQmTwGweTROJ7BMDfCwkrhDY/OL9/Ikv0CaKOoUsN7oefWd4A7tJt9i6FKFbx51yE8eww87rWiuzneUVH8OvR+PdxPeiUOzaGKX/JibrJUhm/U7Izdti6Rymd5xOk4ldSjKJUO8Bimd94IU1e9EpsKKLOLyPHBDxow0BqJjxdD/JShwvMxyxP2AzxnUaeGp9YDVe7j/Wfs6eFgzteyIVuPAn7YkDitafwcjM8aNp3UNaTLE3QqSBjR04cYY5anPG9I+d5ODFcrz92P6Wswvgq/9+147INY1ed3+9nX0HBb9GHb5Q+MUmn8vbGowvNEL6qmv0WN5zCqnoWodhb/9sY5zU9wFivmO1oEajcIIDp7IuexeaznlyLoHXz+fb/1f79snILQhfkLFQQhj+gT/20LXo1/Bm/47wFlVvmmp410AJ3aKWg1qeeKnjwif9zbQD1WTrEXvL4t4Pdtw/x+/KWZf8PQL46v6fSBieQXaAy6qCdYX/KRAtNdrkx+VztENo2Qi92JYUA7k+QPFhP0L35Kk003S1oskxbKbGNomQUyaVivDlG7hqGBIhR9JCy4Zwdj7oGIjz9epsBujBtOoGG3drsN7pZroOcVPwje1mtNztLo2TEInngAYBzFFc2LYYFEAdvHbesWCq+ZCdD1OSxNvU8oj/hYyKbvMD62xOY4TlMbiW3y522TjzYtrVAv9sOxe38aasUBFo28b/yJULtIoTMLB0c+C31tehd3+qQjZlv0t6P8MkCxDwr92+J5fUUU7tSEaSdbdQHJhpcipxC7sn6TTtyp/AXlbdmMLz4dSMrPpk1jnGQZI2kjky7iuaE5VbRwL/7NBVMnoI2incQp/gGac48Cn8Qp/jZV7zCUt18XP4mZDNtmoN7NY0+zoO2CBFv/UAd27/srZ98bfsB4BaGL5X6OgvCSJ/qbn+lTDf8dkXbfjb+YvY7n0QJHmIHiqnoaWo1TRlyZnxPdECkm0eDghdzvAa8yCE55CJxSHzg0OZnmbNG/rLkHwvy7GMvb9ZCSnyZH1kegnU4iyf3G+s2NJLZTQojmjVBPGU3MZSeWw8q0SjiLHp7gbcQP+uIhLhRNtFYXD6FQGRRNVI4FVVyeRAW/4zd148PbGCaNj46L/fhp9zGNrWbBNmmf2ihgC3vugJ6XvQ2cge0mc2XQE4HBM18FPXIY/Lj7Kd4XDiiCAjwuFFbBLAosWsnd+lkgZWyO4zSVYz/bcT7bpgwPDeJ5abolOH3TW2Bq7x3xSvHxHsRQmyl6m6Owf+wL0NuZweo2L32iaH/M3xQNR6PQ8isbeR4WiXeFf1Ms3Kku/z2ZNjLbWQi1a8wFZDI4mS2crZ9KdG07Xc4axsfJJDOTxnhBfibPx99S3xB+B23ojByCxuhTENWn8ReFf5P4ffBaZFweY+pB9eO5kfQGhZ4r70AxRiv3p9qn3x/9I+HYswDZYUBDVKpEav/LHnL23ZNaoVYQ5sm7zAmCkAGv50r/2Xt2RU7he1FDfK9y3Cvx19OvHF3SzXEImyOg8cId4o2N77npizVC9wO+SeMln1+J47p0qecLueL3D9JPES/ifGM0yfgjBZU3JoN1sc2IXjzMQ4u4Ddw29w4Z+MZvbjDJcBTvDMVUmA3y8mfcivmkm0xqe5TsPqx0IlVwRXQ1hEkSYxihgOuQPunbhoLqPijuuRObpvOzcmgSOO2sQ6Jw9DAEz38TYGoE3DAWUHQcdAr4i+o0IaxOYpjl4Z/4fGEmi0pjG9GUK6y4DIlLjFFQaWyj6ZVgfP9r4ey1r0cRSuc4Jjli3ngaBeXWhL5+9DOTvbq+MaT9sOcz97TSNk0zKLTcYj94PRvAqWBA8a7oNT/Kw78JFBIkDLigqUDm/J5ksPlZUs7c+ul66bLpcsbmKFMmSdoyqXzycTLlS/LjOGjOQWPiKOhODQrFHnD5+OMvmYahad5e0JzBgi387TmgqfcP/7FT2nYdeJcdQH/6YUVsc2oMohPP4akzvcwZIjyvzrU3P66u/Y7rjEsQusj92QqCsDjRr/90GTYXr0cd9Aq84e5XTjQc1Mb6Wo1Tg6HvX1mq9G2ka39IN/gulrpZxsTiCwvkllnojAVV1p9bOQcst9Kiq4EPO3vsKcyNMY5CcPHm7xeKEIAXtopD7cLu27zy3rt96NnI5VYKi6LYSEaaeE4NzakaOQz6zCHQU2cA6tOg6AlBFEekO+gURE0UWLOTEDSqLJDIR/OwYpGF7Rpx1SWy6PulnjsUQtSjRy+rqfZvhcm9d8D0lbdBwD2B8bESiZXyWVD6tm7wTv+Xzae+8r06aNylUCQEAb1vMNtjsvAL4+OmfcJmaY6aS72iKLbc8gAPQ9MwIj1hGPeUktiyQ9okDk2c930t2M9Ums2c/MSVLpsuZ8tkfPYLs/6uMhhbkw2bJuFEw8x4nlDM4h+SyU4KG7Bccxrao09BpzYKioZRS73gDx+AwrYb8E/QCCsSY/U50EefYbE133ucBv+28PypPdc9rW767gNYJLsxQXhBLquC8JJCv/e9jr6p0jP27U8NB52pu0tDO95Z7Nt0q18oFIMgvuHxT23Bry3n55d7MU/58rLznRmwzEqKnTfwoOl/PPj43hP3wbguvRamgKGIN/wCaKcIbadYA690yI3gM+6rfugqGNxxH5atcDPLwC2TyDE2x3TCMVCah9bwnNIraBT1YE2fBZg8jfEIwAzeZGuTAI05ABRf9OqSqIGCpjYLnSr6aPiTdpoEGAkqHg4lEYPlME2bDfFYOn4v1Po2w9ym3TC7/SA0Brdze1Q2TZLK+AkUUM3dV+9/3b7Zx0/o4w/9RNCqv9NvT1/Wmh2HDralaJ7VApGVjxWAtI80Gd4poLDyKxj38Dssaf6fgzEJLod6b0iUmOVEWGTRgc0rnRjeZzoZdt9Nmv3WZ8F04jJG1zHn5BO8fTY4yST1lsjj3Urnp22C9jOAzsSz0Bx/Nn4IoDQIlStvB6dns/mesUyrDtHx5/BvYg4UrzqfBwor+i6uvv7bzsu+mxYrFYQF0J+kIAjniS/eBd6uG3oOVC7b/X2l3mEMm/fRRTuiHgVTJvdnx668n2PKtyA7r7wF85bKJpL85QrGpDUfDWPatHVzGm9w3EvkonAiAYU39cgpQQBuBzx/WvnFcVRVIypyzqDaOam88nGnp/8YFDc86+x/3TNhpH/dUfBuFkQU0htFbCq+b86fUZu2nrgXJ06xzQYGe8OkSfbNKkB9FlRzDqLaNKjGDNo1tmlyO82/omHFOoq/2VBBSPNzXB8cbIjiEEVJUOqFNgqrVs8QtEv9vAlejDSD3a/0PqdBydS55pprvnv38PBncH9d/cxn7tJTp787bNa/xw+q2wMUWO3aOPDDAXTubVdbckYWw5wH+vvDmL43HoZWBRRUBfyeaA4gCi8UWi4KL7eAoouWd6B5W9SzZYWWaSOh6zhSNps2TXWM2VUmlZ+KEiPp6bX5SQEEbU5m8zJ+TtO5wRhPFT2RWj/9CBYPUExtgtL2G8HbdGV8bPQ31m6CPvk86NlJFuFLETlu5Fx98MvqprfebVyC0MVyv0pBENbA/TdD5eX3bjkIpaHvq2za9San2He15/g+Xfbj67+52fMvMO9nmPIZM47wM8lKlSEyIqSLJbPm24xC2i+6GeMHTeDiMSbguzLeyztYsBOCCpSKagrcabwTzzl+oQpecdYr9MzgTXlGl3pnwC1P431t2gnUhHbCGa+IZcrbGmqopw39fU3ds6Op1MaGUiqZ4BJF0bYgin7Hd93vomG0ZJcXOy5zU40/EXtO2TQ2H0LGb9PcrulPo2E7nrSPAQ+ZxBP3ZCCBcqCJRz1VrcLUbA1qzQaEeEOmE6JpThy2RyF5dU4OiZfK5uAoFe676qofvnLbtj8xLjofZTX28DZ9/PlXaEe/QUfBbbo2uS2YG+uD5iToVg13tRN/f7gFbpl2heIloULxebDwsBdNjAcUFXhMmuduodCiYcUCDS32YRoFFy0hwnOPsDzXNxvkphIDIxMzaCfJRfKTKJWfFLG2dWTSSVupGM8LPZFK0MKzc6ceB9f3oHTZXvC37AWnNBjXo9BCUXXqeVhssnoW7XotOHjzHzv7v+PHjEsQuljkiiUIwvngi++E0s4Ng1eXBza8trJh95vx5nSddv2Nvuv4juvgDQ1vYub6noC/SrpZkmteCFAcP3qHeXENKhJnUwWUQDTZRId4gyd1gBIppBeNxEohDNpYE5VC0I7wn+2O1k1aiQsFRUeFYZ0K6DCqYtE6VqpGYavqKbcadKIp7YXTDvgzkaOmPdebhWY4523eUG/NXhZ0dm2Ownq/vqLn2giuvFLDzTezusAbdap7Y2U0Go17XNf9dd/3r+8EQXyzXwl8fqwZW/xp/OyzZVK+JKZ8spN0bBNciv5nf9zrQ6Jvem4OZjDMYuA8LLvY/tq2GGo8BxJWe6+44meu2rnzN4yrC9xGAZ5/vgzBc7t1s3VAO9H1UJ/ep2fO7goa41vDxmyvDhoF3MdigRbjpD03+00dQBR370gOZt/sMcetxMdEOfilojgp85BiPJzYy+JLYToWXLSmG5bnZjDmqjaNfw7xDqHNDmOzYWKETZNe0HOVfCDUHkYkbAl+gADFVGMKOrNneOX+DvVA+hXU89eBO7QVvN5NADT0yftk2qFV+U+iqGrUVySqeLmFcu+c2n/rT6k9d/yR8QpCF/ynLwjCCwtextXRd8KAt2X4mvKGHbf6PRtvhULlanDdjSiuKnihL2EpR9HdC8VRgEIIBVJTh52aDtpN/Hd3Q3cwjqI6ip62joKmgqAZtpsNHQTtMKo3VRh1OmEnJBGFeWhGKJYgwB95B7VAC3Vco9mCOt4+mqjOGijDGiH6OnPQ6GlDTQ9Da+pJCArXQ3DLx0mQJXexC0Kj3f4J3Ndf9lx3iOYHrQYWDgYrdOjmmRd35Wd8HGNYkJeyOQ9tVBHQbLVgfGoKpmZmuBcrT1xxWQvVz4GE6OU7dvzva3fv/q/GtSy4L0qPf6VXnVUbdPD8Lpgc29ecHjkInblrolZzG+rnQRQcg9h2b9GL36BMZ5WGN2lo2rSR2cEcuvY5Phds2aoobhwaIi0Y0eVhoPlcNEncL2K2h8dn54i5XJ7OHZO0TY0ZmwWV+f45smVSUH16cCBsg6ZXIdVQSM2cip/+439XYJ1SPxR33QSF7TegDxvidjFwXUzTWmZnjuO/NWgO2wpEFUG9epu3nYbrXnars+mmU8YrCF0svAoIgvCCQ5f3B94CA1cc2HqZN7hza7nsDwWddkkF2oXWRGPu1JF6q4piKO64YpVTdPnFOp0A79+RA0HRg4jmfmOZ0IsgcD1o4z2i06lAZ3AAWq0xaM88D52rPwttvJdwOxcz1Xr9w8VC4adIVNHOrvTixAdmb/bGzosTO+s3vtg1n5+18WNBnqXWaMDZiQmYrdEq6d036aRUqnwWElZbt2z5s5v27v33xnVO6G99ZKj+2CN7gmD2GkeH+3QUXanB2ek4ahtubDMKhF4fxRYtgEnHQWKLY9rHJfZz8TxzPrhXj4rRB7rxXNAE+TiUgJaCUB5NmC/gLtAcLz8OtPguDTFiIBEWf/tmW3GDKIbiddTodUhRUI9Xp69NQticxKwmSjYUPbj9CEWSN7gDijtvAndolxnexfokqCg066DHz4CeHOW+3zwxnAv9iArFNuza/0nn5re803gFYQErvXYJgiC8YNRqtW1aqY+Uy+W3tNrt+MJkb4ZLwNPAMOaOPiPIyKYeCbIJvsmTj8qaYP1c3pax+TYvZS+VR8HB9qlbcGRsDKZmZxNxRWUYLLMMevPQ0D/fet1195j0eUXfBd6pe27Z2jdY2NEOi7tRTOxWDgXnCnC9XZ5X3IjKp+L6xWLB9/G0osgKI6CxZPvU5QIWPaaUn+pTOQ7YDsb8zeD5cmjokHqz6IlEFFf0CiTy2SUhkl4kqmdFVdCMe6jaDXTj3wmVwXNN/27gXs5CHxS2XgOFyw6CKvahqGpjfWzDfP8wOwl67DToqvmOyL9SsLzetP0kXH3ge52dr3zIeAVhAav4qxIEQXhhqNfrt0dKfahULN7SarXiC9Mqbnp887agbVMsfGKjK7blOT9tm5iwvTdpf1fZHD/Nvzpy8iTYOWKxFzH5ucTHqQd6eh4//dxzt7z97W+nR/9eaNRT90Fv4YrSkD+wdUvRr+xEZXol7vVVKK52FXoGN3t+ZUgVyhvBLQ54Li0SlTpuezyLHlfKP38STEwYm3rKrE1tUY8X2Q6NiON54QR9xNvkU4Uf9F98+4pra+WBN7gNituuB6d/C2ahQKMhQYLWeqMJ6qOnUFhN4JeER2mE74qh77LS14CrD/6Wc80bftZ4BSEX+ssUBEFYVyZnZt7puu6vFIvFbUEnflBwxUM0dKM3JmFv+vE92eSlyqSFAduxwfGCvBX6OcfkT0xPw8j4ODh2aQfjXxQWCgA9pdLRrdu337p327axOOPCQkuFFFvgl/fCho095W0dp7xL+c4Oz1PDhZ7+rYX+jZe55YEtyu/ZopzCoFZuCRzqx6GvKhY79pzEpI47MXPORe75ydbNlsE0Cq+Ihg4rA1DccgD8zXtwT1BQ8cR2zKfeLFoNf+osRGdPgUOLflLVlf5dWbC4LpZDuHz/v6jBnW9Tu2+aNjmCkMsq/8IEQRDOP9Ozs7/gOM7Pe65bpuGn1V6Y4nvv/M3X3tyt3+ZYIcS2Sdv8xG/K5OXbMklvVsrPAdM0lHnk1Kl5YUhll8IIKzz28QN79ty+Y3j4UJyx/vw5gHvjG6En2gQbUcNsUQEMRwo2oKTa7G4YvrywYddVpcHtlzu+vwHCqOIo5SnXKzjzqjKOiMTMng+TXnCasnXjNC9xQQu+FvvA33A5+Jv2gCoNYIYdssSzSfOqqjPxsF99FvUf+lYrqAy60qNh665vw8DGdzh773nSuAVhUdb2l2bA60VXb7cgCMJqQUHizc3N/QY4zk/yEI0RKMRqLlDxvdfcfI1t27GCKC8mqyudk2dtNBb6McRZsT+IIjh55gy0qOfN5C2KudnTJ4qS2s7Nm1937b59F+38nfHxqL9dfW5HNPHcVcWw9opSuXJzaeOu3XNP/fMjs1/9o8lyz+C+4sDmG1zX3RTPqTIV8QDnv0s7DJc9N5hOu7hC7IswQa/r4fcgFgfAG9gKhY1XgCoPoojC7VBZOpckqGpzoCdGQM9N8xy8Ffd8LgBvbr39EWze9ihs3PpTzp5Xf8VkCMKSrPUvjnnwb/b13f6WZ6oirgRBWCvT09ND2nE+WiqVvr/TbtsH7ZPb73LQxYdCfB+OL0X2gpQWPRzHifnY2pxMpVP2oj4MsbvbT5Ooz05NUS8cT2pflJSoYpRqD/X3v/WV11//GeNZdx5//PHCjgMHdqp6fT9+Lwd8170Bj+k6FMBXF3y/lEikmZFH9JGHGroxsTcMWht10FC6VQXdbkAUNOJ3M2KIaGiOAi2+iufKMS8PnwfTdC7p3FCvFK8MX+IFSukF027vJvB6h1Fc9aCIogVc8axTWXpfI/VQTY8DzE3F86gWfS3NcmCbNFF9aLgNg8NfUEPbf1Htue1hkykIy5L9q14V939sa+W7fuxMQ4SVIAhrpV6vX97sdH6nXC6/sdlsxhelpQRJHkbYWKzoIRIBFCe64iQvFVt/ng8/8vMzfhJVoxMT/G7ERcFjTB8l1otQXP7o62699Q+Ma134htb+lbXaAScIbsMDeDnu43Xovhr3bdD3PBWioKFAx0v7r1AAebWz4IwdBmjVUJTgMdNwHb2bEcUUP81HLzqO2vwOxahDT/ZZP/roiT9a4JPOp+Ph/z6/NJperEzrYQG935DWxcLYzpvijVPvJr3iZ2aSX0VDPVWU5icFV/v3Y6DlGlSpAnpwcw02Xfb7sP2KDzobrj1msgVhRaztr08QBOE8MTExcZ123d+ulMt30oKba70oscyhm7OBBA7HcSKxE38qtmWy+dkynE7ZeX7qsarW63DmLIqNxYSVufFnjjUquO4v3vOqV/2KSV9QJubmDkZBcC+ar1GOs09pvR3FVJnEYWTElB1W48nqJpDYcZsz4Jx+EpzWDAutGMozge3Yywt18nwoiklQ0ZBhfO6oLK9jReKMKpihYVo+g8sT5OugKJsaBz0zwe93pHxunre1RrCu7huKYPNlT0J58Fdg4/D9ztYbsXFBWB3n8FcoCIJw7qCwuh1vlh8qlkq30MRvYrUXJr7l0g3YkE5bL4ufdBwnOJ0uky6XLdOVl/albAoNPI7To6NcdgHm5p9zjBEKlY98xx13/L8m/YKCArB8ZmLictzhe1E8fY+j1AHcp8FCoeCRYKLjIJHIAgrLzwupTBpTntLgnHwMnOooL/i5PNSOMfPg0xyf66QsnedWPRZU0yioOikRzvuxFrBNFHG6UNIwNDwKm7f+Kbh9H3L2vUpWVRfWzFr/GgVBEM4LoxMTb3Qc59eKxeK1bbs4aB7pmyfdZDMkHpNn0yx8DCx8YmNBmmJbNs+fm7dIfqPVglMorGLhkcH4sjlYT2ul/uo777zze43rvPPU2FhfP8B2F+DuEOA+V6lX4D4OobDq2h1K2H23AioJOXmOVwD3zJPgTh+Pj8vkrx2sT/Ov6Jx2UGzXqyimxuIJ6dRzxnOzzmEbVNX3QfvFSFf6z6jhrZ+Dcu9HnD2v+UZcQBDWzjn8ZQqCIJw7o+Pjb1OO8z8LhcJVHbOGFcEXp+Vu0FbM8Oc8VuQQ1uZPtJMcYyf5qThdlv1p28S23AIfhnYQwEnqsTJ5CVaQ8Gc3WE87rvvAzoGBNx48eDDuujsPjI6O9tba7asKnvcyFG734obu8jxvC4pZRctG0L5YgURYe1F/Jo9zHRfcubPgjz8HqlPDTIe8q8cO/dEEd3pFJgmp6QnQzTpm0hN+a2yXwXapfgEFlVfsQLnvMAxufAAu2/LHavvtX8NjyXxZgrA24l+MIAjCOnF2fPw/REq9v+D7W2lxUL674Q2bb6EYLwkJGY7M2ldYPknbPHIbH7dNMQkCijM+mqvDTyVimuD1qgzW5joU4kR3ml2al1qgOVZkd0HbNeYC8Mbuue63Xnb11a/etGnTrPGuiUOHDhVVoXAtCqhXYLu34TZfXS6Xd6F4cAIUfen9sgLJnu9ELJEPQ9qXzrP1KKADXB2AP/okuNUxTK5CAFFZaoImpbfqEFXx0DEo6qXqtDHbMdtYI3SsNNetWILI9eeg0vuQ6h36HOy6+h+cy274tiklCOeNc/hrFQRBOHdGJibeo6PoF1EEDIR2EvIasELHkljoW2CbOG0vyMM4Tubkp8pky1HcRmF1GoUVH8tKRAEJFIyKhcLxl+/f//K+vr6zccbqeP7EiRuCKLrbdZzbMHkjCpKrK5WKy0/y0ZIEBG7LLgPBwsjEdh/YZwKRiKt0Xl451wdv6hi4k0fAoacAjT8XyiOxg/tFw3xQmwFdmwNFPVPtJtD7CWndqiXbWAm+B7rUE2i/+ByUev4xKle+6B44+HWnZ/9pU0IQzjvn+FcrCIJwbqAA+Z8YvcdF7NDUWojljcGIHCZtI2khxHGcSERRnJyPk3xrczJOp+10ORoKHB2jnpvU0aRtW55NtDCPcsul0uyN1177ssFy+XCcuzRY13v6xIn9Thi+AQXO6+hpPnRuLxSLRWqPJp9z+0hWENlt2jTZ7MvxU5ybl0pTz5MbNMA/+wy49QlOd8FljN1AATU7GfdOtRrgkOijta0IGg5cK7QNwkFBVekbg/6BL0Cx+GnYufUhddmuM0rtbsYFBOGFw/6ZC4IgXHDwpu+fHhv7g1Kx+O/sE4HEai9MVqRYrJggumz+iNPWTse2bDpeLD9bJp2mnrezEyQuuo8kLmEg0YORrUciaKC3N0JhdVtPofB1dmagIb5aGG7FVq8rlEp3RkFwj+N5VymtK77vJ0/zUbCih/aB4oVCaKGffF29Wak8a+NHfnuIVygCjB0Gn3quaCkFBo+PhvlITFVnIJqbAU1iCv00HJtg2lgVVMcIMa1URxfL46pn4GHYsOGvVV/f5+HKIRRTt8xP3BOEC8Aa/pIFQRDODydPntwLvk+Lg76GFgclkovSSm+05uacukUzVrAQbKXLod0Vs2nyU3G6TK4/J49EBg290errBIsOk0/wXK5U+aQNFFZbNm6M9l9xxfeVSqW/4gKGp44cuQLL3BYGwX2YvBNV2HavUJg/Q6ZNK3Zi17zwofwFgsn4KU77rL1UHuenyyKFQgFmq1V4/vAh2BWNwzaFQqo+B5pDLX66D/fROZceKQbPBA0j0lN9kWprzzujypVvQd/Gz8HQli+ovXc9i/tkxj0F4cIT/yIEQRDWgZNnzvwACo0P4E358uSJQLpZx9aKYZlixIol7UtyjIiJTZOXqmdFTlLOxNmyXC6nDIkMEjABCqvx6Wk+FiJ9PNwG+VP1KJAY27NrVzQ8NPTuvp6eD1PZbx85sh8zv9PR+gexzPUF31fUNg+ZmnZY3FBhE1uxQyF2d/uJvHlThLU5pNNxZn4eBmqPFkN96vBheP7MKOzoTMD11cPQ067S5Cuue27gsZIgQ/GmHT/QyjulKqVHoH/wQRjY+M/q6nuewP04b09SCsK5cK5/7YIgCGvm2OnTv+m67k9acWFvwKu9MJFAYagNQ9o376Vkqoyxkzht58RsmTibTz0xVmTQk3cTJKyoZ8Vgh73iTxNTWyZQ/Wuvukq7Sr1/enLygw2AH8I67ywUizdEYciCirdF5VP1CRY4ZNA+UNr67Pk09qJ+DNyPlJdn7KwYY9uky+UyHD15Eg4dPYqiMsLDdmBv7RjsqZ8AL6LOIyq1WuJjo54p8Iug/cIIlHu/BuWeB2F4+1fUFXd8C7dP6zAIwkXFWv7aBUEQzpkjJ0++Urnu/ykVCsmK68RaL0rmNhxjBEfiM2KETf5I5du8dBmbn4rTZdJ+FhcpkUECiZ4KnKKXMFMvC/qpXhrbnm2TXhmzacMG2DE8rJvN5uemq1XqvntDAaFFU205jowdp8iMLbt9immb1uY0ktdLxTkYrzrPpIlSqcTH+sSzz0Kt0UBR5QI921mK2nCgegR2NkYwZfd2hVDjBRRThfKcLlUeUuXy51T/wL/qAzc+6Ti7JuNCgnBxYn8bgiAIF4zHH3+8UBkY+KBynHfhjdijidtE1wWJbugrJS060qQECJEIojjRZXfFbGZ8mbhLVGHa2iRE6KnA2bk5XoOJQR+DdThic74d8u+/6iqg4dBqrdbB8j75+ak+rpDZByJlcxtIdn+6fMaPRiyWVpmXTluKNK+qVoOnDx/mmESVhcRVT9hEcXUYtjfHjDeHVHuEdv0W9PY9pXoGP63LlX+ASv+zav8907hdOxteEC5quv+iBUEQLgDPHj/+EwXf/+/FUmkriQke5opQqBipwBemzA13UdJiIwX7jOAg0mlr21wrTGxMkN1VzsRZEUNCxNo2UI/VbBWFBr96ZZ5k4jq1Zdqj+VKXbdgAlUqFRBWXSy9GynGc6LK7YjZji/fBxPiR2NZPvtxeqGXyEtsEz/NYTB06coQnrZOoIn8a+kbLKK72V4/AjuYopkhAUxkUnHRusLyO+Gjr4BWOQV/fF53NW/5Sl7Y+rK65vYrt2cMThEuG7l+BIAjCCwyKqj0Y/QRefG5EpUEvVtnk6OBy5Xg9oXJB02RnxNFxL9ZKsCIjS9qf5OaIESIRMdk4bZs4LTC6hBXlOQ7Q0Ga90WBfFm4B26G2KPT09MBgby+/X9C2z/mxlfhsvbTdFbMZW+n9QSPer5TP2kvlcT6SCC0TKE0iampmBp47fhzqzWZXT1WWCEVUKWrB7sYp2NUYgTJ0WFTpTkTzo45q13tIF3o+61y781+cPW9b08KognAxEf9yBEEQLhAf+8Y3/JsxvvnmmyO8UYeNR//+tToMf80r991U1QVo+73QLvRAxy2S7sKLlBEL/LkQKyoS0uLDkhIfxIrFCsb2FTe8/ZS4iJMZYUV+DE0USTxvjHxcEklvB6FhPt/zoL+vD6IgSLbDkbFt2URwIdl9X6xssk9xomufrT+xTRqNrnQ6n/Bo/hS2Pzo+DifOnIF2GIJrhzuXgM4eTd4fjuZg18zRkS31s192nejzuqy+oN76/uexfbv7gnDJE/9aBEEQ1onowT99C16J/pcquHuhgwLD8aHj90Cj2I9hCJoFFB7oi5VDfi9W7l05JTYsSwkUayf+VFkSFknPDabtWkzWb8UHBWqLep86tJo4+bhkjG2TxAkJkkq5nORzjt22se0e5O53XtmcOul9o22lbTQWzaMYPzimo/V8n3un6OXS45Px/HF7HlZKoacPgtnJ//Odh//yv6l3fVye6BNelKzuVyEIgnC+cWAr3r0HQePlSLngRBEUWzMwOHcKhqcOwZaJp2Bg9gS4QR1lFfVfxX1Y6UCCgkVFOpCfs7p9y9mEjVlUmGBtFh7GzoqqtCAh0UHiiQLZVJZsyi+gSKmUSkl9Kp/UpZg/Yl9sWmue3LKpOgn2GClwct6mvCSYPLIpxQFt2keaG0bvPnz6+edhDEUVbXu1oorq6HYT2q5/RESV8GJGhJUgCOuK1uoyVAN99ubOyoDfM6fBDVtQaU7BxpkjsP3st2EzCq1SawqzaE0nqku9PxH3AFFIRINJ23fl2XSenQ34kQgHFj4khsg2osjG7E+lk7IU495bUUXzj2ygsvQkXblY5DSVJfiQrU2xaYPbStspH5HEcaIrtuWsQKLj4mOktPElcSbPQvs4OTvLC38eP32ahzetOFwtdOyddnvMiyJ5AbLwokaElSAI64tWm5XjlvHObhwWlgccFM1HCmowOHsKto08BtvOPMq9WH57DvNCHiCk3iyKrUig9tLCgdNZO5VPNosRFAAkkqxQSmwTdwUjMtL53Aa2ZfMpWIFFoqqEgethGcKWtzbHcaLL7orZNPnpcjY2PsJadHz2uDnmpIlNSMri+eYn/o4ehcPHjkG1Xuc27bbWAg0lYgPfCgCeMS5BeFEiwkoQhHVDf/EPS+DoIfA9ussb7yKYbAflU6U1DcMTz8COkUdhy9hTMDB3GortWXDCACLlQMilqMmUcCA7J01SgQSDFUtk25D2ZfM4mLp5PhZUGFOgpQmKKCwoJliemLJMyqa6HMcJti3W1+2dr2PL02fWZ4+dbf6wKSxihB4tezEzNwdHTp+Gw8ePs83iEsO5QPvSjp96/FK4ZctTxi0IL0rML08QBOHCE33lj4dBuX+gSoU3A954c/+tR/f/CGVSsvwCOkgUUCC/6bHq+GVoFgegUeiDpt8H7UIvBF6Be7KobDw7i6pjPStAMGbLxF3pvLysbYMTD+vRNuidf/RUIA//kWAxooXBbdujIJsOjZ6Wo5iC9cVmbHX58/KXKpdTnvaFRaIRTOSlIb5avR6HRoOHSs9VTKWhFzQ32+2vaMd59/fcdde/GbcgvChJfu+CIAgXGuqxinoGfguK5f8IQQtUqxa/Uy99U6c7/2LCigPNo4rzaciQigdeCVpuBQVWD7RKfdAq9kNQ6IHQLeJVj4ROXBf1RXwRZFFEURxzmjK5TGzzfw4FmiuFQoqEk4v72cH9rk/jPgYApQHchs9zu2xbtD+WxUQQR8buisnkj4w/rxzaXXGcWBDzcWEIgwBqKABpva1mswlN8xJsEoPnExKYQRjO4H797Ftf85rfxW3HOygIL1L4GiIIgrBe1J/6l1fV+nd9sFQqvSKamwCvMQ1+YwrcVpXnT5EOiMf1lhNWNo8EVshijFyRwhu740PoFaHjV6Bd6o97szCExQre+VFs4c2fClvRQcN33NOESQfzuIcnaIPTruMOT4NTnQSYGYVwZgQ0CjZv+16IhnaCxrYjWuCU9iveG7bjFJKyswIobS8ok5efjdk05TJ5fFwIDfVRjxSFFooqSlMPG4tAU+Z8Qm26nkeT1j/Uard/+fvf+EZ5z5/wouf8/5IEQRBWAb03cONl2z7sec7/ww680fMsqaAFHooYrzYBbn0GnE4dnCjAixaKKDMEiMohFg+kHuKPxBeHuFzcR0LlSGjET8rRECHZEfUwOQWIPB+061EGCrM26OpZUGEHomYVdB1D0MAQxmUGtoC78zoIt+4D3bsZfVhfOfOvrOGt0YcROMQi9pKiiTD2cuUon4QMH6PxUxwEAa8/RRPQGxiHJDjRT7wQYspCwtTD0Ol0PoHC9RfectddR0yWILyoEWElCMK6MzI5+fNK6//uel5Fo7Ci4TqLQ8Nv1AvVaYLXnAG3MQOqOQdOqwpup4VCrAMaA/dusYhC8UNtYEz1UEVgoJYotmkMJM5YeMVCQ1tNhGIgatehNXECVKECutgLqn8zOJt2QbjhctCbdgL0boROiPVsXdtmvJUl7ThFprXm7a4yOWWz5VAZ8UWc0hEeM82NIuFkX6lTNcN853vO1HLQ8B/1hOG5/QsUWP/ffa95zdMmSxBe9IiwEgRh3RmbnPxBFA0fKBQKO3jFcoQvTpkeFUWCi4boUEo4KKKoVwvaTRRddXDaDUyT3QKNNgRtFFodFF7YHt3kqT7WY7lCSoRFCnqol0e5KKKKoD0MhTKtDQBRoQS6ZyOo8gDoUi+KE2oKRRwJN0oY8gQS0SWCCEyzbWM2FymfLUt5JKLM+aBPGsZr47miHimyqVeKeqRIVNFLoKk9Kv9C9krlQU8+oqhqodD70wLAr77pda87bLIE4SXBhf3FCYIg5DAxMfEqlD4fLpfLt7TpHXtWUKCIsv0snDbwhSsRDCgeqDeGRASnLCgsqFeKhBWKobgFyjUtUYT1tOtjfS9pn4fzMJB4IhEF1DNFwgZL2DLUCrYcb8vuK4G29S8lmtI29Sal0wQLotjgNPX+kOAkwdTCQE8dsk0iigLmUU0qfSF7prLQ03+0CCgKvd/WYfjRt917r7xUWXjJEf9qBUEQ1pGJkyd3huXyb1cqle+iSdVWJGXJ631hT44/Bv1xAU5lmRc/Jk7SCNnYLntS/nQ68WI6z+4SV/xBYi320ScfD6ZZGJIP7URAoWCic0FP61FMPhrmo94p6qWi+um1tdYT2j4N/3U6nX/DY/m10uDgZ+698caayRaElxTr+2sUBEFAUFAUJqemPloolf4DDwVaQUKiIba6YF+OmFjLBc1saQFpUURwKuWz6cRj8mw6W9+KHxZCKKRIONHQHc2Bol4oO4xHx0/iyb6Ox75+x9ZNx+sNHwsG3Eca+vs93KvffORLX3r2fe97H3XcCcJLkovj1ykIwkua9773vc5/eve7P+L7/ruoNyaPrJhIUjkiY6UXtm7pg6TEUFceiRtjEmnRxJZJ0ydvG/eJbBJHNFRHC2/OmYnkDeqFwsCTu2nfqW7OMRAXi4DKQvtFQ474XdFkrq/hEXygs2XL599+8GDbFBGElywX569WEISXFChUnInp6Y+WSqUf42EuFBtWoKRJUin/govYasRISiARXamUWEpAXzqdFli8VRQbNGTXQBE1OTPDLzCerVZ5CM++vNiGSxHqaaPJ6UGn00LR+AS6/qAnDD/5+te/fiIuIQjCpfnrFgThRcWhQ4eKG4eHP1oslX4Yb9qxqDHio+sitVLfKsgKJ0vWn06nBRVB84uoF4rE1NnJSZiem+MhPZoDtZ6Tyc8XdAy+75NobIdB8Aie87/ytf7Ud77udcdMEUEQDGu9FgmCIJw3pqamBlGdfKRYLL6jkxJW/HobRBtxwp9W5KAvLVnYZwWPEVtE+iJncmNM2XTvEXmsaOJ3+GEepXg/MmkqR6uyUw/b2akpGBkb494pmhNlXwuTbu9SxPZQ4XdSgyj6ShhFfx0p9dlvf+lLJ2QelSDkI8JKEIR152y1utULw98ul8tv5eUWEL44LSKQ8obSsuVXDIkkY6ZhnxFFSb5J0/bJmpiehlOjozBXr7PAIqFl2yNBZcOlBvVQkagKO50RFJN/jwd8f7ta/bcnvv71syKoBGFp1nAVEgRBOL+MTk/vKTjOb6GwurfdasVOFC/ZC1RWUC0lppa6uC0qdYwoSsPplDgiwUET0I+fOQMTU1MQRPRynHl4XSojqBLb5F2M0Dm155X3GVFaP4bOT2LiH9Tg4HP33XJLnQsIgrAsS117BEEQLghT1epNeDP/zUq5fDvNVUouTOcorlZFjgCyvU28TQw0MZ3mUJ0YGeEn/iy2Z6orZPwXE3Q83CuFMT2diPs3iyLwNH4H/+JG0ScbU1PfePvb3141xQVBWAXn4WokCIJwbsw1GnfrIPiNYql0YzIUmCOW0j62MmVyL2jZdjIiZ4HkMaKIalHvFEFijyakn52YgNlaLfEnwolsElpoUy8Vp20eBvIv2M4FhoQUDVXS/C86xygMx3HfjuK+PaKV+qeS7z/wHXfeOY7neL13VRAuaXKvQ4IgCBeSWq32VpQl/8v3/T30NJ29MHGcJ56MrysnK7qWgdQDlesScGhzCmOaRE8vMa6ikJqYmYFqPR4NI1HFvVVGLCXDfeijdFpQJcH4LyR0XCSm6IlFihuNBu3BUcx6Gh0P43F+HTzvG4/cfvvI+5SSeVOCcJ5YyfVnRdz1XvDuxmvM+97Hr8oSBEFYMdVq9UfxZv9+z/OGQxRWJGwIK3Is6fS8F0FfV3o5TBv8mhhaqBMhgUQ2r0PVbLKoop4qCiSJSJywNMJy3CtlhJIdEmQBhTYLLZtOB+N7IeFeKQwk/mjZCtw3elffk65S32xF0aNaqUPlev3Qm9/85mnpmRKEF4ZVXYuW4uYfA5/ihz8OHXYIgiCskNlq9efwRv+LKKx6rFDp6klCOJUVVYsIqmzdNJRHr4yhuVI0+ZzLYiBRRAt5UqB94Enppv20MOoKGR9+dAkraidb7pwx+2Sx+0+iUGl9Gs/e0+h+GDf2KPqfUUFwZseGDWO33HKLXJsF4QKw+NVHEAThAjE3N/cBcJz3uK7rkfjgC1NGQHSls3nIUmLKQmVI7IyjoDozNsbtEFb0cGCPEUYmnc3PDvtRuyzI4pngIflQ4DhYznVclzfCPlMPE/S5KMmxYEyWrWOEGr3zJ3QcpxMGwTHczmN43r7hKfVou14/Hvj++JVDQ3URUoKwPix/JRIEQXgBOXLkSGnzli0fRnHwYyQerOTgi5MRFgmZdFZM2TqLQUNkNFfq2OnT3GtFJVkcUSYJF7IxJLbJT/wmnQ4oCKMgis7oTudfcNv/rLQ+iQLLxzpbtOPsQ5V1ALezLQqCzRj3ohAqYTMF3Hcnvf/cltbUTRag1cEcem1MC9ufVVE0o5U662h9GI/hafQ/ieGJxx58cErWlRKEi4v5X7UgCMI6MD09vcEtFH6nXCp9Hz2tllyUlhBRXTZ/pEsaXwaqQ2JqZHwcxqanwaM5UySOMC8tlLI+K6qy5RgUQe0g+Fcs89433nbbF2NnN1hW/f2DDw6GrdZOrHUVCq2djuMM4/70Yx5PoSDQ19ZRVNWuO4P7Pw5RNIrtjzqedxampsbvu+8+WUtKEC4B8q4/giAIFwwUF1c2Wq2PlorFN7RamcVBbWxYSlAlVsqXhpYZoN6qI6dOsVgirEjikE2bQN1BC/xcm6Y1hV+Ddvs/vu6OO56JXYIgvNRJv2pLEAThglOv14dRrQySTcKpK2R9eWUw0MuOs+lsoPlJtUYjfvUMprmtdHs2ndkGXSTzyoZR9Hwhiv6LiCpBENKIsBIEYV3RrrsRoz7TC0TqhYVLbForFjY2j/3Wtn4bKJ3G+NsoqEhY0bpO1s/BkFgpn4U9xk9taa2nHK0/cudtt32NnYIgCAYRVoIgrC9RtBEcp4+G2Ei8WFnD4oliE5K8lJ9J1WEonQ7GTQt+1ptNmsvE/jScypQnyCafNuXZ1jrSUfTInON8nJ2CIAgpRFgJgrCuoNDZpLTupSUMrKixwodjE9hjYg5k27S1TToLibZWvGAmlyGSdjjRXStpx/jtcCAPISo1XlDqo/JiYkEQ8hBhJQjCuoKiagijMk8ep7QVPjY2gURO7JnPI9L2YtC8qmazmV82tZ0uFikbheHZmbGxvzUeQRCELkRYCYKwrqDYGfI8rwhac4+QccaCimIbsmkTVgIts0A9VvRk4II2MJ/byfpsMD4aQgzDsKMc57E3velN5vFFQRCEbkRYCYKwbmit/VDrAc9OKEessKF5TRQnWMGD8WohYUUvd6Y2VkWqvBFYNQ3wqHEJgiAsQISVIAjrxtTUVMVznIpJJkKKBVRsxuIGA1+sViuMEBpeJFFFL3fOFWUr9LFH65bjOM+zQxAEIQcRVoIgrBulUqkfRUyPSSaChudasRXHFMi3FqIwhHang1e7+csdt03bMtuLPzNkxVWc7mitRzktCIKQgwgrQRDWDSdeZqFskomgop4ltlPiJre3aQXQy5Gzi4KSSLK2bTVJm7ws7FMqxHiaHYIgCDmIsBIEYd0oxMOARbJZ1Ji1rJh0bO01QMKqE4bLt5Haju0do1S6Fl4wQwjDOZMUBEFYgAgrQRDWjQCgx3EcFlYkatK9Uk5qwdC0uFkttHYVTV7nJw5tyJLxUSrt4V4sDCS4/CCg1wcKgiDkIsJKEIR1I1SqhJEfpxASMBRh4KFA8p0jIYoqGgpc61BiVnRBORm5FARBWIAIK0EQ1hOroxg7BMdiZq1CKAWtuE69VVnyWl7R1pSiKfDzk+0FQRAyiLASBGHd8AAKcfTCQMKK5lidD5FGKK2dequVLA8hCIKQRYSVIAjrRjsMCyh+XjBhRfOraCjQDgPS56okVkqQUW+aVspVrtsXewRBEBYiwkoQhHWj4Lo1FD1Nsq3o4blVWidi6FyITI/Vci3Z7S4J7ZPWrqd1v/EIgiAsQISVIAjrSaJnuEcIA4scFFU0jHeuJMLKiDS7jSx2uwvI7oNSXui6m01KEARhASKsBEFYN1A8NTBqx6nzj0ZRRcOB5wMjsTyMN8WmIAjCQkRYCYKwntBLjXko8IWAe6xyngrMI9M3tRBsC8v4ntbSYyUIwqKIsBIEYd3wPG9aaV03yfMODSfm9VgtK6Jy4Dpa+9jeVnYIgiDkIMJKEIT1ZBIFS/KKGDuJnAQRv97mPEC9VsSSrS21LcrDYOZ8+dp1L2O/IAhCDiKsBEFYNxzHmQTtjppkt8A5DxPYSVRZYWUFUtc20qTy6DNdim3Mcz2PpsEPs1MQBCEHEVaCIKwLjz/+3sLIYz97XXP634ZbjWkUUg7woJ0RN0lPE8ZrFlhUL2/yum3bBMLa3FvGnu58i6NU+f7775dFQgVByEWElSAIF5yo9ic79mza/Xs9/dt/z4FOUbmlM46Tu+DBORGSKDM2kRZKLNZSAiu9dfaavC7QF0VRYdP27duMRxAEoQsRVoIgXHBU01OOX4y8nr6Pef3X/Ro43km6GGXnWKWlzVp6rVgs5QwpdqVMXp4vC7ejlN8BEGElCEIuIqwEQbjwBO6UN1T42dLmY39cLA48GkXRUfYbQcMCi2YzYZo8FNI9SmshXyotQ47Awv3wlVLbTVIQBKELEVaCIFxw1Ja3Vx3nbWeVel9AE9i11k80W62mcvCSZMRUOqZAM6Wox2g1PVdJfRvbkCXjo1TiwTzeLpo870trH4MsuSAIQi4irARBWHci130IlHreRWHFogYFjJ3IbkUOCyoK1l4JVN8GStqQ50/5LDaPsH7cLx/3VZZcEAQhFxFWgiCsOzXPexCVyzcSEYPBzrFKxA6GpNcq5bd1FiPJN21wSJNNI8k2DYkV+7wgDGX1dUEQchFhJQjCurNFqapW6vPtTueU53ksYLJyx6Y5TudnRFAax/aAxcnEzgbbng12PldauHEebUdrzwXYEHsFQRC6EWElCMJFQbvR+HsdRV9OT1JfIJhMmj9TYohgEZRX3oSunEw5TtmyNm3J+DEoDCV2CIIgZBBhJQjCRcHg4OCkct1PNdvtZws+zQ83YgbjJJg0fnTbJk3YsoxS+L+K82w5m0exDWnS+Qa2usu5JhYEQehChJUgCBcNRc/7+yiKPtVqtxuu66KW6RY9Np0IHQxk2zQ9tcfiidKIg6KKhwNTPsLWSQLmE+m0jXlelwkECjWtHadpkoIgCF2IsBIE4aIBRUunDfD7QRR9hoWMWdzTBiKdtuLHBvxIfAT1ViXCyuaZ/HQgOLYhTcaP4q0TKXWSE4IgCBlEWAmCcFExVC4fRTX0K+1O54ECTWRHWADZ2IZUGj8WiCbqvSJh5WKw7x2kcklIkbRnA6WzPgyEAqgVwvDrJikIgtCFCCtBEC46eovFb6IY+uVGq/Ww79OyUShnjNCxkPCxsPAxYojKsQ9jFlb2KUMKtqzJtz4GbQ4p0u0x2B76ZnYND3/WeARBELoQYSUIwkVJX7n8z0rrn2s0m/9qh/RI5KTFUCKOUuKHLOujOp7rLuyxSkNlKbLB5Nu5VUTSvtYN1/f/8fLLLz8dOwRBELoRYSUIwkVLuVz+gg7Dn2y1Wp9GcRR4vh9nkBiyIfbMp02Ioognr9NwYhSGSVkO6bJxZfpMID/7bL5F6yc3Dwz8b5MSBEFYgAgrQRAuanp7e78ZuO5/7oThh8IwPFssFNifCB4SP0YAdYkghISVj8KKnjBkrGBKY+uadqh3q+tJQExzj5nWx3s97/3XXHHFEXILgiDkkV6LTxAE4aIlGhvra/T1vR7Fz3/yXPfVJHZQaM1fxDCdhlJUptFqwcjYGNQxJl9aRHHISZO4Ihs/IMI28L/n+wr+f73p2mv/ArMFQRAWRYSVIAiXFLNRtNmpTr/Lcbz/7BXLGwMUV1nshY3iMIpgbGoKzmKg+VZpAWVtFlCpNIUIa2Np6OtU27tg+hODt37XD1ObgiAISyFDgYIgXFL0O85Y9O0H/9I99vDX/JkjoJqzoCIjrqjXCoNGUcQ9TxhoGLCnXAYfYxJZLKQIio1Nn7GYwjrKYUHWE9Rh98xzsO/UQ07/xNEylRMEQVgOEVaCIFxy9G72Tnth7ShMn4TC6UfBG3kc3Nkz4LSqAJ0WiiQSWiSPYpFVLldgcGAwnj+FKooClaCBxJDSGFPJYtCEweYkXDH9LFx76muw9czjUOg0aJLWEG1XEARhOWyPuSAIwiVF8Ng//JzrwQc4QT1WKJq0V4So2AdhsRfAL3MaXB8crwBtVFNnJ6dgrlbDoiilMDhYx9cB+PUpKM1NQF97BnobU6A6Tbw64r87qQfM8yHqH/qK+4Yfv4O3JQiCsAQirARBuCSJHv/MD6Lw+ZBy3E2QnmeFggloyI+EEYoqCpFyQaEKo2G+ZquFRQJwQINHuilogTNyBNToSUwUYjFFweJj/Z7Bbzj3/vidSil5R6AgCEsiQ4GCIFySoDw6ozWcATdzGWNB5WHkgNIBqE4D3PYcOI0p8OoT0BvVoA9r90AbiroDrtIonkoQYR2gRUjTooqgCVgQFTSM9HNaEARhCURYCYJwSVL0/TMogU6yGFoU0/vEw3omcEe9DYjjAhSK8+kF0ISsqAitYMA4BEEQFkWElSAIlyRKN8dQC51YVA+tFBJeNGSY7anqQvsQtkRYCYKwLCKsBEG4NAmunEUxdBranWVE0TKwsFriUqg1qDD0VaM+aDyCIAiLIsJKEIRLEnXwYDsK9KgOouY5CSuC6i/WBgoriAJfNzrSYyUIwrKIsBIE4ZLF0Xpcg54F5xyEFQkneqqQ4lzQH0Q+zIxvMg5BEIRFEWElCMIlS6j1JEZjS09gXwZaniFoLy6syK20rxrTW2OHIAjC4oiwEgThksXz9KQCNbp2YaV4zStoLyGsSFlFYTGamdllHIIgCIsiwkoQhEuXCGY1RNRrtTZoBJFWYe+0QC06x4qDD636Nq21XDMFQVgSuUgIgnDp0gd1cNScSa0BFFNhBNCkV9gsPk9LAQqqdmtYP/1PlxmXIAhCLiKsBEG4dHGghZ/1Na9lhfV02IGohU0s92Rh0NkIU2d3m5QgCEIuIqwEQbhkmRqrRxG9+G+t0MT1ThtFEzaxpLDSoKKwB6rTB4xDEAQhFxFWgiBcsnhOb8HRqmySqwSFFA0Dtpo0Od34FiGe116Gau06tgRBEBZBhJUgCJcsfRVno1JquxE+q4M6qFBQqVZj+WFAemJQ65IOO1drrZcpLAjCSxkRVoIgXLLoJlyhQ30NL/C5WkhMUU9Vs7HMMCBC2Rr/i6JQVJUgCEshwkoQhEsXz7kWHGf3moQV9XIFHdBteiPOcsIK8xXMaKX+Ee219I8JgvASQYSVIAiXJPqpz16hdfgKp1x0IFqL1tGgSVh1Wsv3WPFIYHTcDZt/YzyCIAi5iLASBOGSJOjom1DuvAKCNfRWEfwqm4AUk3EsAoquKIpqEAWfV+/4HyeMVxAEIRcRVoIgXHLoU/dXHFCvcgrFXRCuZbUFFT8R2GnG9lJQto6OqUbt92KHIAjC4oiwEgThkqMz5b1MOXA3X8HWMgrIWkqDCsKl51c5CqIwmoN2+6+dH/nwM8YrCIKwKCKsBEG45PB09ErlqFug3TGe1YJiip4I5PlVxpWFBBeJtnbnyeaRpz4SOwVBEJZGhJUgCJcU0ROfvlYrdQ8Uiyh81tJdhZCYoonr9VnUT4tcBrFM2O6MtqtTH+t53/2njVcQBGFJRFgJgnBJEQWFu7VWd0KrbTyrhHqiwgD03DToNraRNxRIE9Y7YUM3ap8+/Nsf/TPjFQRBWBYRVoIgXDLoZ/7uSseD17ilUhmiyHhXCS2dUJ0FPT4CjusZZwoaAYwirYPmNxtHnviNg0/CGhWcIAgvRURYCYJwyRA24dUoel7NyySsBQcvefU5gJEToILO4r1V7fax1olnf73/Vz/3tPEKgiCsCBFWgiBcEkSHP79FKec1TrG0edUrrZOAIg01NwVw6nmARhUUiawsrgO63ZmCuYnf7/mFv/5r4xUEQVgxIqwEQbgkCKvtO1Ec3b2qIUASVI7LT//ps6cAjj8HullbVFRF7U69PT3+V/UHPvEx4xUEQVgVIqwEQbjoiR79xx7UQnc7xRUuCEpP+qFQgqANMDEC+vizPPynMZ37FCA2HrXbtWhy/M9nHvvyr/b/ZXXM5AiCIKwKEVaCIFz0KD96JSqiu+KZ58a5ANM7Rb1UzSoKqZOgjx4CfeoIQHUG3SpfVNGcqlZ9rD128nfnHnngl7b87hOHTY4gCMKqoVkHgiAIFzXBt/7uva7r/hJfsrJrV9lhvXYTYGYKIhRRQMN9nTbQsCGvrE4hC/VShUEY1WafbJ88+bszjz/6yW1/+Zz0VAmCcE6IsBIE4aImeuZvt+u2+0GnXH47tFrGGfFaVNBsANRmWEzpZh0cFF18UbPiKyuojMiKgkDrTvO0nhi9f/apx/70yDcf/fotD8Nal3EXBEFIEGElCMJFjf7qp8q6f+ADSkU/BdOT8XIJKKgiFFK0erqid/4lAirnkkY9WpSPYivqtFtRu3lKz01/uXn80Kdnn3vuSzv+5vSEKSkIgnDOiLASBOGiJ/j2P/171Zr+oDN+eiNMoQ5y3fkhQIsdIaSrmp1LFYWgO+1m1OpMho36kag+9dX28eMPuGee+mbvX4yNxIUEQRDOHyKsBEG46Ime+LvLUUi9C2q1N8H42QrMTSndrPsonBwVRSiplAuu47K20mGgw7CmW+3JoN04Da3mIT07+2jj+JNPRNOHj2++H+a4UUEQhBcAEVaCIFwS6Me/2KsHSluh3SnDk4+qxpFDRdWYKat6taxcXYkAKi5EDpakHqrpcGZktPH0M2Onvt2YuWEUGnixW+M7cARBEARBEF5ivBfA+XMA6rWSfzAKgiAIgiAIgiAIgiAIgiAIgiAIgiAIgiAIgiAIgiAIgiAIgiAIgiAIgiAIgrAkAP8/pZjnme1P04cAAAAASUVORK5CYII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020" name="AutoShape 12" descr="data:image/png;base64,%20iVBORw0KGgoAAAANSUhEUgAAAlYAAAH2CAYAAACyUcJsAAAAAXNSR0IArs4c6QAAAARnQU1BAACxjwv8YQUAAAAJcEhZcwAADsMAAA7DAcdvqGQAAP+lSURBVHhe7L0HoB1HdT5+dvf214ukp957tyXLXbbBxhgDptgGAwZCCwmQkAZ/SHD8SyUkAVNjCL0FE0INJfRuY2Mw2MbdsvqT9J5ev333f74zM3tn9977JDf8JN9POm9Om9nd2ZnZs7Nzdx1qoYUWWmihhScJgmvI3TNG3YkSLfNzbctTuTlzOvo3LEq2LTjVSXesdVxnlhM4rh9QKQhol+PST/2q89V8V/LHnc+69ogupoUWmqIVWLXQQgsttPCkQHA5efvn0Eo3nXl2MjtrZ7Ktb3MimZvnuQkKEhny2hYQi0Sux84BXyH5Euk6FPh+OahUfuo73rsT44Nfc17zwbIusoUW6tAKrFpooYUWWnhSYPcbaX4m1f+GZMfs56dSHctcL0FVvgwGvgqiAkpQqn0hpXuWsYzgCrl0gOUEFFQrI+RX3+8kRv7JueL9E1JoCy3E0AqsWmihhRZaOOkRXEOpYWfx85Kp7vel09meik/kk8vxU5a8TB85rkd+OU9VpkT7XMr0rWYHDqowcyURFmfg4Mr3/SJVKx92E4k3OldcW5LCW2jBgqvTFk5g4H7qC3+am4u1A1rVQgsttNCChWLPMxZnOpe+Ktfe0VP20hSkcuTkeimz4BRKz99K6dkbKDOwlbJzNsujwMLQPVQtDPH4WuURFkMrU+CS67hpx3FfVq1W/kyV3EILUbRmrE5Q3HA5eUFnZ1cyE5zpJxIv8Jyg9znvGrlEm1tooYUWWtAIvnJ9rlp64FVB4ci7SuMHKHA8mYNysj3UtmwnUZWDJ8xOuQiefKoe3UsTe24kjxLkOGlKdcyjRNsA82yXx4ZV8suVfU618jz36n++SW2lhRYUWoHVCYTvX0OJvfuyA0kntcZLORe7AT0nSDjLPHR1N/jic9818nztKrNYn7+GkrNoVqo4Vkw5bjVRSqeTSYdvuTLKx684QaqUKAcd+Qq5icqBw6lKfnyw9JoPUmthZgsttHBSIAhu8IIfDj/bqQb/SVP7e8b33EKul+Ix0icn3U1tS8/lwRCP+fTlkIOnoFqkwv5bqTp5iJzAoaCMWasEZdrmkZfpZZckx1+VSlAtfd19cfY5Dl3LBbTQgkIrsJrhuOYactcc7FoUVII1VTc4K0HuReTSllTCTeGOC+BxoMq9+nq/7L7b9SpzvYQ71/H8+a7rzHYcZ47r+L18p9XluEHWcZ2Exzddel2m75CT9xx/khLuKMtHPSc45Ln+kO84h10/GPRdGk6laLi7lBha81dDE7K+s4UWWmjhBEHw7fcvCzznXU4m88zq2BHK772FqDIpA6eTbKPcgu0cYHUgAmNvfUnELwGL4zS175fkF0fJdRNiDyoV8pwMJdP9lEh38QDqjriB/0znRW//icrYQgutwGpGAsHUynszC/1kepvrBDt81zmDu/WmRMLpxBlD9wdx4CRnEMFO4AR3uo5TYcti16XOdMpxPbbjJixAIIUc8GUe+ZgVHgQ/zICD4F9lX76B49gqmGL5MO/DPtdx91LS31Up0+5k0nkwna08sD8//tAlf0JF7HMLLbTQwkyE/933ncmj39fcRLKHqhUqj+2jwsHbOHbiwc5LU6pvFSX7VrIjJuoxMiLBYOlwUDVGxcE7qDJxiPALQkHgc4BVpqTXRk6ivZxMd37SffG7XqGMLbQQtqIWnmhgzdSI27HccbwzEg6dy0HNRr41WplJUXfAp8nH3RL76f4uZw6BkKSs8DyiBMuYjw5Ep2zii6AJvA6cwpT/qEDLyMpmgiwQyvU8Ll/LxQo2ERxh/QHen32e49zjO8Htbsr9deBX7zv11UfHuBzsagsttNDCEw7/e+/byWPod10HoxmPXkGZykfupeLQ/TzeueTkZlHbotPMHShD/qiU7UFlikqH7qbS0YfITUgRygWPD8t8L+s7+4fu+OqGxR+go8rYwpMdpgW18ATgozspU+7uWhN4zk7XDS5wPH+d47hzEp7TgVmkAD/tlWiK/zcijAOcKruadTK+Ni/Bkk6hg030olOzWqFfxKZJ8ya4wr55HP15bkAVrPl0gknWHeWy9/IW7uLj+Dnf1f0i3zV695lXUp51LbTQQgtPCEo/+I8zvGrwNQ6KetVaKqyhKlF5+H4qHLmPg6U0ZQf4PrZ7EQ9mPKCFwMCHhP39MgdXv6Pi8AN8o4ngCgb1NyiXSvmhBz8w8uDt7135YbpPDC08qaFaRwuPOzg+cv72Usp2JXNdOT+5LnCDS4IgOM/1aAmHRF0Jvp1C8BKeEU5NQCM8Ei3bgU/oJ6RmoMBHAiuQlS8MnrSPPBrUttAPKZMEZJYMHvkxSyZ2TTLWcAoEPlX4+MZZv5cDxl84Pn2HEombJ73q4R33DU851xLf5rXQQgstPP7wv/ve9QG5H3VTqe1UwdCjB7SgSuXRPTQ1eAe5yQ7qWHomj2Fp5NA+yC1/ZJALggqVBn9HJQ7IXLyZ3YJfLefLEwe+sf/O3/77xg8XfqrVLTxJoVtNC481EEi9bye1UbpzIEjTUidwtnCQcg7X+GkJl+bgcV1Y+5wiYMEfCWJCucYbGYFOqOexwbbX5FqAVW9rwkuqZr0iNksWm5YVr/ZXgi/bBuJxBwvkIetHlFNBQL9lzY8TKf8XTuDdWy7TwfUbDw8521q/QmyhhYeLa7ibnbeT3F3cxUoT3OXSFLnad/ANzlSaArZVX30LVbgvPikf0fvfev/sIEl/4+ayr6O8eZ8nBi1Ffv4o5Y/cR4l0B6XnrJXBG2YFzcCXebzTqjR4OwdXD0aCK4ydfuD7lcmhm/O7bv1/P3nn+LeuwHLVFp6UCJtPC48JnHfu7Opy0+4616tu8l3awaHHdg40lic9J4NVUvajPUkll5KVLhpcKV1UNjoEN41sQjroUbytb8BbOjN7hdknJddsJlCKBlIcjBk/k8fyFdK2ZIKvAAmHKtUg4MDyIJvucJ3gtsBx7+YBa08iTXv9rLN71SXDY7wHLbTwpMenz6aesp/udZLVnqQfdFYd6qoEbq/rOF3cldr8IMjyTVs79ycWKcc3L5yoGzsnoElmK+QEUxQ4kzweTXLPG/Vcf4T9Rtkwwr11xEuWhq8+m44618pUzUmH4IYbvGDW0BWO436Gq4UVUjvayikPWIFfocrEYQ6u2shJd9VsBpZ/EJSosJcj1fFBvaCdbWKW1K+MH/n16EO/uvYj/z7ytWvV9FcLTzJYLaeFR4rrL52bm/Lz28j3z+EOyMEUbeFAY2HKQydUwRTiKYHVBxGAQC8p9FonDiLXgiMla+IgBZg+sDI8lxHymowcT5lMIIU/0EuQFPMLgy2klk4eD4I3QZXxs3xRHuwJHo/SKYeqXDnlcnCX4zn/5zv0/bTr3rjk8sODnCesshZaeDLgMztozqSTWJF2/SV8s7GMA4H53A0GfMeZ41HQzx2ih6mT+0ZSfrCCfsX50FGQNoKxYQzCFd5nhv9XuC+Oc+A1zJ1ziAepQVYe5JuhfRXf351w3PvZ5d70AB264vMnx6yLPA50Ex92U6kdsuBcoGsNA5QMpFxflRLfFCaZ58EqtBkoH+iC0jhN7voZOdWi9qn5cVYJrobu/+Vbll039i2tbuFJBLvVtPAwcN3FK9IF59BGt0IXO65zjusG63mwm5f0+EZRB1NmVAsr2eKtvqxSIxseovB6BsmymT7fNLBCEKN5sXM0Y9vDfNrPyJEgSnidz/KzZUktm+RnoVFgJXmNL9sZGNxvYvqaU63clMmlfreEDh92rmhNn7dw8oOHBuej2zILnGR5k191TnUddwP3waU8jvRz2ue5TkeS+4oZRnDjhYkW8AY2fzzgIlSqGe6Oqn8qUcasio/ZLRryXecwR2F7Xdf5TeD4vyQ/cdtCt7jn/B+emOsjg++/tz2gzB86CecdskBdKk8fuakQyCGvEbHpVKM6vo+m9tzM4xkGtGg+Hgf9/Pihm8Z/94M/Xvof9CutbuFJgmhraGFaXH45eduPdC6hJF3CQcTTuW9u5n43K+E6SfS/MJhiQDaVa/NghLdSSSCD16moDa8VxgcEWQIisNBZQYwt22VEfJrwJniSfMybReoRP9FH5ZBn4tgy+iiQeRV0MSEvE5cf8D6NuY4/yAHcUXKDo57nP+gH/m2B59zsu6l7NlxxuPX1+BZOGly3gtK5zuQGbu/n83X3HO4Ua7hLzOb+0MZdIok392IMMUGU6rv8B7ATsQfcj9SMuAF4Ywcs03EB2bA56Z6yDQ60Av4fUJ6c4BA73OeS80O36n0v4eXvuOKHdEL1z+D7H9ziU/ApN5VcT3iTOmBXGFJbntbm8nmqUmH3zRxgHWQRtWagfHyOTMsje77wm6/c9GoOSEdE2cKTAqbVtNAAGKf+4iLK9Tmdcz3HPcP3fXwy5kwe7HoTrvkNXA0SOCBVYijHeQAyFKJDqo3iBx4pFLwVEXUBxh7xMwRfW2YSe6iPzkCFZGROTcBk8qmAyMqnfU0AZmTbhlSCKyMbf8tuZNzsyZjEepDP/z2Hphwv2MUn4HseOV/NJZO/GegdHHbOb/2asIUTBwHfiH3gbupLeYnlvl99Ot9hPIM7wCqmHLoE+gIez+GzCRWOYJAqUs/BwYOpmoAJQEbulNKnhMfrT1Q/wvpFPGJPcgqb+HIB8EVBKq3heAIvKcbkY38O/HxW5gOfHmDF/wUUfNWpVn63MEXDM302y//WO9r8ROervWzq3+seByIV1siM8MB1alcgeP7vTw7T1EM/YdGy6bKgqVarhfE9v3jz/P+35zpla+HJALs1tMB49amUXNSVnV31vCWB727ii/xTeMw61/OcWbCbwcj0IyQRHtTMZvGShozWIdUkIlJbJ6kOciK6etkEK7YtJD0w24GPHfRw0tCGAR2BHpJIHrFFZTVjpbYja0GMnUnyW/5hXiaUD3/ocJHwgwA38b9lzX9zsPWt8cnEnVuuHsSi3BZamHHAL/XmraMF3GbXVV3vrITnIJjaijaNSZISU7EcUKmE1KcSAiqZPEFfYSdO9auA+T/rwKFvgGGg7wQQYlGRmblCAjOCrWTSkSALPxpJpZggIwDDzQzIDeQGCBtB/liRTcHu8gfdlYM/vBnqNx4F/xt4/vc9t3p7oo+OzNS1Wf73P7QicOijbjp1NpXMj5FVHShoxlR4KId/VCoswtYqFR76Ofn5I0of2hRQrX558v6pB35w2dx/mbxDq1s4yWE1gScfrruY0oOTud6km5zje/5cL3AXkBOs4cFraxA4m3kA6sUFHgOOGbBMhSGNyJoRvWYM38wmbMjUeCnX4o1NEf7U5JAHawZgJgzAkXzapvhacCa+EVsTXuRaQIbykYb5Ld+68viqIv7GFrOH/jHeyLgwIC1X/L3VwPmm7wf/E2Tdn6y9bGic96CFFp5oOO/fSN1+0dvBAcsZ5NEF3OS3ZtJOW8ANFy/6xeM9BFABGjXDjCkgzExh2U8F00Gc4gcd8JXZK53iRbzVqlq7iTHAzFqBZGySvUA/UY8HoQMaBVwIrEyglU6qACyFlPsZZr3wIjpsx5RxLCBoVIFjMML5bnId5ztV1//BkWLljj+/cWa9IDj4/jWJwBl4buAkPu3iJ30IC2WgVPaQQWUpRqtCh5gtoMrYXpp66CbyElypoX8NvIlqcWTf+75/00//7GT5MUAL0yPWBJ48wDjz76dT5kiurTNFHFj5lYv5Sv7KTMJdCbuP+0Y4iTdD9xdDthzhkdqy5jUb2gCbj/iBMTJSI9fxanA1vhKMhLZonojN4vEnDGZitnh5ocypWXuFbZggy9gjwRFSzSOP2Gw79EZmitshyzb4YoC7bzzyKJT8Qzzy/x8P/x93Omf9eNUl97W+V9jC7x3X7KRE/0FaS5XEpZSg87iZbkl6NDud4XaKh338P6RaolIjMIO2jgHJxDEYd0C45ocBlu/g17NUwixXSQVaxbL6ogr4csknNnFg5FKSoxwTQEnZAKdhoKS3xSOc2OGbkqCKKJPiYCvtUDaNwEvZEJwh0DoWMA4gwKrw4Mm79AAHaD/ioPKrgVP9/stn0Boj/6fvn03V5LVOKvWH+EZX5ISEFQYwb9tCGdA8D1L4RM74b79KHqYDIwidqVLK7z36wC8uWvovB3+nVS2cxKid+Scp3rwzvcKj9At4VLjMc4LVfPFvxxgifQYO/CfkkdpyMx6plm1+OpvA8HYqjE61LCrDa4XiLUJAAjdLRgpfDICSR+tMgBbKoT7KmyDH8JKvQR4JtPSgLmTxuKO2AynkC+UYr/y1zGUYHnfYnOBRyiDfn3/eJ+cDq64cvpNVLbTwuOO9s6i91OY9xfX8y93APd3xnCUplzzMfWBmKtPJwUnO5cDoOKKRaYC2rlLV3vEHwZYhBF14kXihFNDEVEDjk0RHRircdzzuKyq4SvHNCGanwMdhypQgi/8ggMI2JShDXg6sslmX2rJ8TBxs4RNWZgZsOkgZKJxdy37AAZXzKw7NbkgmK1+86ns0qLyeWPg/+PjWwCl9wk2mNoRvYwdMpYdy+KfepgdSzEhO3f8jCgp4e4WpaOMbopoffugts/7ixn/RcgsnMerO/pMFb7mgd74bVK7mAeqlPAgt9zy+55TBRdnRh1S3UTxgKsvYbH46m81PZzOADIXokGpjqAdBwX1YVFohiUURHXwtWWwRnQquELyE+Yxdp7YtDHj4j9hD2bJZOrssCa4snfhH7NPwTNgHDP6YvcLdcVAN7mTVOzPZ9GfnP+vAFHu00MJjjvd0UF+h273UcYKXeY67jdtfO9oxhgwEVAh/MAuUTBO19+D59bGDkEcC9Id6YL2PS+MTPu3aX6HJKSfywzcERpiFapw3qrdjJ7xlFEeF2eJczqF2pjbMyHly1OIzXawl/ZzTqk9F9vudQ/4nU5XK5668kfYpjycGwe3XpKpD8y93nMTHXNfVjwQZYUXo1K4Y2wY2lAMqHb6bioN3knphKGDlYyAkrUyM/Lg7/X9PdV7T+tLEyY7o2X8S4JqLOnurZecybuiv58PfYleA6SdIhOU/x+JtWVjNx+U6HqQFwxsbGMOLjxbER8uSGF5IBUY1WVFcFtLBiS0rXpVRkzUZ2dIjyAnLQKBk52niH+qYzKPEiN74WTrbDh7bRGr7YfCuVIMiX90+lwoS71j0gsHb2bOFFh41Luf4/bQBWsBt7RIv4fwhB1AbkknHdTFryo0vbIfSFjls8Hlk4Ws0X6op2w6lLuj3AGwKP/vPF4n2HKhSoeTIZEyxxBf+SkCphEvZFFEiqfwbQXa3yT7L2i3+hxcft7c51NXhyKNDLIJHAKZ8JKkD+qmA64bL+R3n+FAQuF/Izivse6LWHfk/+1Avlb2/dtKpN8rzVUB2VO9spDI4tWU+tTUbl5Ufoon7fkCeVG5NL9D5/Er+wP7bvnzWmvfSg6Jv4aRFrAWcvPjzC+e0pf2p87gLv44HwKfyhT3RaKYeFYK+ZSomwus/SIW0wchNbTavmUa8LQsMb6fCqFT4SIp7ZiVjoBedJdv+EdK2Gg9GyWZmCbJcRLS+5mul/MfWSd4GfnZQFA/KojZrm5o3+xH6QaV5LL7li8htQTX4p9GxzFe3vaY1e9XCw8e/nU7ZWen0fI5KlvJN2NZKxb8i6bqnSjCF96zIcy6ZhcCfhpjO9njD4z41OkG0b7DKQQw6BwKsQB4ZYsxLJxxZfyV9HBnU4TREM7sEWUyYCevALBZTJq3WaWGGy0wANQLGBaDq+79m149mMpUvXfEd2q20v1/4P/mP5UE18TE3kz6bo0+t5R2MHHhMRoJBSaBsQbVIk/d8h5zAeqxooH39oJI/eNN/P3vV9fRtUbRw0iLWAk5O/OX5fatTQfUPyfFfwIPOAAaXRndWuNPErzzkUZVSCeTCbniQFup40COwScqM6EWI6hVj6fTOSR4odVrjcTdtyUjU+CqCDGzQG9K2KPEf1sMXrOQzfvE0wvMfzcu6Dm2PB0jKF7IKxmQ7tk2nYQBl8WZfQOF+gWdgXUi5GhwMfOd6PtfXL3nekQPK0kILzfHRnZRxCsn1bjI4LeAgiseHzS4FqxKu04m2yXGJipMajBszER53voOHq3TkKO+w6RwMBDyVaiAL3MMxkI+P/+s/jdHMrgIs9VgejxrxqDCXZcrwGMr+Pm+wWZXhB4g8Fpe5bm90/eBj4375a3/0czqkzb8XBME1buVn889zg+RHXC+xOFxvZR8wBh/FqAQHFoJ5/s+hJBV2/Zz8KfPaBQ1hlcx1Vd3308/94ZoP03+KooWTFlYLOPlwDQ+WJWp7vuu4f8LdfCuPL16jWSqgwndz6B6JVG0QMn0CqSFbjvBIbbkZj9SWbR6pluM8IP3b6JBqY6g3upBXARZgghNDtn/cZkgFVroMJglgYIunDXk1E2W2Y+c1QVToq/lGvxqM5NO87BcIPPLphe2yLU6wuJ0vHoVqJfgij9z/sPKqo633x7TQEJ85k+b5yeQzOBC/kK98W7hRLUm6lMRoYG7AmgwZMx/caR7aV6XJPPoNekYN6Du5rEdTU74EWhFYrsJGs0Zg7FJP/AebwcxxlgOrjjbMZnEAxf3Th0MDwB8TgFWfxtnnxy75H+xtq37zkm/S7+2XvsH3P5oJEs4VflDlm7FERp1xOTKVCqtlO6gK61SlpUN3UnHwLh6PMB3IsPMxuAqqB276r7d0DdD751x7Yr21voWHB6uVnFx46zk9CwOv+kY+wpcnHKcbk1EN+zbrivmK3Mml2xKRfgNANP3HmCCLXgSLR6rlZvwjtRlAhkJ0dgpGp6JDEAKVVkhiUUSnAxabxB7q9QyY7Rfjw8CGKQyG+I+x22noy2k8yJpuYbvhkRd8uB3oIGs97BjMcborleB7ycB725IXHP4piy20IC/xXLYjtdpJBC9y3OBZ3EqXJTynDe0FMUaTGOCEA/rDZN6h3QerPL6hY0TBxyxBFd6NIMfM/hFYsrBxuwXbjrIQZGHtVTpF1NXmynos3PAE8ligHtJ3OeX726Ps8j/VIHjPK35avk1ZH38c+fp1nd3t7X/qJVPXyvstDDDAKEYdX1wWgOGoaWKQJh/8GXkIrMQWOgi4SoLDv/78P2b96ofnttZZndSInvmTBG89v+NMTt7Gh3eh6zhus1kqDADFyQpVKzwAtCcowR2/0e2p6SNIDdlyhEdqy5oX1uZBx7DZvLEBoU2M2obUkiXYQCqCDnAsMv51pAMTw0ftXI6tOxYf6vRMlG23fOxASsmWP1LNS9AkdsVDj30FL7YGPN4sXS7TL6vV6ttWv+jo19nSwpMU3LWdj+1MrU4EwSv40nklt+b5CW5qTW+6TgJ43An2DlZpRF6ly53Cgrx4tKJmmHD8ev25QtQ1Igsbt1swdlOnDjPJZEAd7Q71dLjynizCmwIb1Dn6NvS+H9wbBM77C4XSR1/zSxrV5scV/o2fXBCUyp900+nzwk/eYOAxB4txJTxwToXVMvsFpXGavO/7fLxcsbYthBOM3f3Ndzv5o5+dex3dpJUtnISQpnKyAJ+jedPOjhcHgfufnuM+DWHAtEHVRJXKRZ+SGU+/cVgbY4Aa/kK2HLPJAG3ZzIAd+tr88dga+AGhzeht4o1GUuHVOog6vUWoJ0Pi04hs2/HwFmFGUAj2mE9oC2W++7Nkm1Cpti9+T4QU/sZH3nDNqXmbdSodnJpIuf96/3/1Pg/118KTC9zc3M/uSC/5xM7Um7wg+D+XnL/wyFmIGPxkmqFqBJ87wuwej5LyeoQoEDOoBe08Uup6gJdQyDABliwJUktnw9hDcLRUqrp0ZITowX1V2n+4SlNFLHHnMxGLPWR84NRznZWuF/xrti3x6U+dkzj3hnWE15o/vqgURx3X+b4sGBPUBUY6bYJUGzmJnHZr7Ouk2tsKJZqrxRZOUpw0gRV+9dfb0fH6hOu8PeHRWhkwtS0C3FmwAUFVsVCRoCqVOb5qQHkyoMR4QFItGFvIG8YkMZtdpm2zeSH+o1U1xuiQap34gbd0YIxeCEGIlYa+Rm9sEZnLEKrZJMjRgYzIFl8jKx/b4SPEcuivUxM0+XwCESxJgGV8IfONpPhCB+L9CsszZOVBmbj5TCdprePRP977+Z4rpD5aeFLg/WdTzyfOSb6klPL/K0H0T57jLOQmIX0GdLID/TadIerowIU+esQIarhXhr8WDCtFk/R5ZiN6wJJD1jANYGwcRnGfdGmYA6zd+3w6eNiXR5V4UxaWANjAOeI99JKu+wyfnE/n+1Nv/uxFtFDUjxOc8p4836jdEcZE9i5Fdo8FkSNKllxKZHv4eBtVhPJNZDraPYd6g1fTNC+9aOFEx0kRWP3Jzq7uRGnqL73AfQsPnPNwMW4EPJLCBb6AoGqqSsmUR5ks37vGb5umgYwReqBAggHJ9CMZsLXN5pFANr6GN36CmK3ODymgbcJqXsjIYYGcRwpQqfDsgEWkUpZtYzn0BW/I2Jkk+GGd2oYOlLRs+0T8TZBjZM6D2SjbV5XHvFWOkMjGXwVlMitlthn3B2mdKdsQ5EKZB7WEs4oH93+493P9V/LRtnCS4xNnJTe3UepdHtG7066zQ9oH04kAtPHHCpWKT/3dnrzU0y4XsUzCdeU9V9K3WIe+AgJCmRnhQeDBGBiDYWP+xgYYHR71Y1Z5aCSgPQd8OnDIp4kpNT7Hx2Ledd5HZwEHxW8pFZIf/OjZ6ado02MO5/xrKxWX9vlTPFrIOgPRqpgo3C8t27D22W3rVoNOBNrOiZvMtfN9XvsDPZRTyhZORpzwgdU/P7WnK+dU38Kd789cj/owU9UMmAUpTlaplK+Sm3AohaAKi5wjI8WxAW90HTOAgMeADVl4bbN54yuk+dAPFLPZvLHZfrI9TgXgtUHKY176NnitM3o1cCK40gEObFpfs2syebUtJF1WGPRov8i2DMXyKrvavpTbYIZJiGXDQ48P0IaBGlLNY4BGioox+kZ+Po9meAdgwnNWOK7/9w/8d08ruDpJ8Z9nUsfHz03/AbnuZ5MeXe24TmeZ292JBFyrpf1Lf1FU6/APH3gNSVc7ApdoIViHiLLxlnbpy/JP9Rkz2Mj2LVmA1PAMFBspOmYP959J1HyAmKXCdw6Hx9QLTRFkTckvGKOPCGVMx/eiHefiBPkf/eTZqbd++GyapayPLRIJdzQgZ6/6Js90MMGS8VOpl+vlamqcF3XgJrMdPCZlUlPUobQtnIw4oQOr11+8Ij1SqbzZc9w/4rugDlzImwGNGrNUpSmMDo5aV5XGBzSV/ZFAsvIfpKYYGYQ0X2fTJNA2zUaJ/yAFIjxIyzZvAFkxiiTRvMiG5yqQvPxH0lDWfAPCQGtSm0K7DmBC3pIj+YxNSAV3oZ9ti/mqx4Lsr/nQHvMz5UV4DqoMXy5jsa6zouK7f3Pf5/ufzrXRwkmET+7MLkh7yWu9IHh30gvWcjOQAP+EBK7P2He9/8Ja8sOBz52mp8utn7XiKwACHLwbU+qJSc1I+9zP8CoGTjn6qZQrVCqWqDBVoqnJEk1MaBov0fhYmcZA42XWlWlyrESTrIffJPsjT7lUpkqlIlTlMuWmjHeEQz2ZwapUXVlgv/sgZrCqVCxFZ6+wbwiwvISzkOOuv0k6yf/4+LnJrdr82KFUnXCCYF9txophB0+NYyYF9nMynXyzbtZoWUA+JjeR6XR88pIJ6lGGFk5GTNdMZjSuoWvc8nnv/P/4DuzPXcftmX7w5IGDA6riVIUHmEACqky7x62bD3/afMcHqUT+g9SQLUd4pLbcjEeqZZufzmYAGQrRaYP4GD1IlJrXCuMDistCPNYYmyyJiOgxENqyldoEna3nglBWwzzMY+BnVmYWcRvA/+VCIHoIkNlm/MQHBMHwTLKvloxvn5Urwc/5LvtPlr9g6GZkbeHExsfPTGxzPOdvPNd5FuTpx4QTA7jhiEAauYKwlnwsuJ5Le/ZXaXxKrTNF1iIHVJNT6gYnm/Ap4CAKAQyPqeyQxConHi896uxKUntHlto62iiby1E6naJsWxslUmxPYIYJnYyzcKElDqIQSJVLJcrn8xxgTdHUxCQHW5PMlzlA48CtirfCI5pjwp2e9EtVDvonPhzdx4FgT6cjb3PHQG0CQhkbmK/4dDtr//FBr/z5a39IKOhRw//Rh2fxQb/byaRfEL6JXQYTABvWqcDIgOID3rmpe77DlSA/w1R6Kwny4/cfuvVrH+Yq/Pnc6+gHStvCyYawWZxoeOv5Xa/iu55rEp4zf7oBVDp6wZd1VZgRQQfOtCXk6/MP9xHgsYDKxPZsXosNbSGvGcM/Ej9Jtc3witE6pFonfuB1WtNzcITx1MiaF1mnIVk2W8YfCZTAa50JcgwfyRvyetsxm+2PARc89sW870oGZG2L8JxKfq0TG1NYLogDMm5D38h45T9Z+Pzxe9mrhRMQ1+ykxNIgdQlfbK9NubQFgcFj27OfQPCBIOgJgfarWYElCBsxRoE+w7EN7RvETJS6EcLYiVlczAZ3Zj1auHQOzZo3i+YtmEcDC+bSnHlzKdXXpyIdGS+ZwhSJ5oFwPNUpNgBW9okZHAcHVBUOskaGjtLhQ0N0YP9B2vvQPhoeHKXJ0SmanBinYrEkj/iRtaPNpYFZCepsVzdTsg19jBB5t4/4jvOhUqJ43au+R4PK8sgR3HJDV1DMv8VJp/+Kilwx2BaOQ8CpsFq29ZIoe3HvrVQefpDHGeyh0hn45eKhwZv+57qODvrdnHfSl9ikK6uFkwnWKT9x8NbzOy/iTvrvnuesxyDaDLhY43UKBbyrShZZOPILwEwHFlbxf+6VWGv1WAKlmf5Wx2vG8NPZbD4uR3iktqx5gcXLtoyM1MiGhwieB19ZK8FjggQ0Wi++kJE2Im2DH6b2bX8T2BjfcLyxZOGxbUlrtpDnVPKhKM1DB2Mos19kW1oPkv2C3rLJS0SdoMIB9qdzqeyfL3ju/iGU38KJg69fTOnD+eQVnk9vS7jOihNtLdXxAo+240A7jkDLoTpuZ+Bi/8DeChUK6BQKcCuVSzR7Tj+97J/eQv3z55CsJmedRF142VV494pU85LEKjweXImsdwTTb2DREdH5MBWFFI/O8hxUHRyk3Xv20YHd+2lw9yE6uO8wDQ6OUJ5vjLu7XJrT51Fnh7oBM8EmPpvF/bdYoeBrCapc++If0W+V5ZEhuOX6XFDMvcrJJN8lv3iRatL7H1Z4A1lYJZeHd1Fh7y184yZTbaE7EFQr44O//Py/dWRp155x+sy2DxJvpIWTDdyiTyy89cKupUHV+UcOqs4I+3oDIKhSi9X57qyETy2oC3Aq53HqUKXsc392pZM+1gh3izuUzUdg2YIGthC2H/5YNjtf3AY+FG29jXDnopBy+Y+YG/g0yRYBfHgIDH3DPCibKRx/G6LZDtfnU9sBankaFR3XGe9U0mU4K4qlKr3nC/nva3ULJwCuP5VyxSCBLyv8bcJzlpysQZUAfcaauZL22+B4a70gCtHzHwQilYpDU/hgjJUfN0OHj0zQjjNPoc50kmhqkiMEE1BxRgQRoPDuBARdTBa70esU+XHHAxk8isSUFGaE8rwjUwVZOJnqaKdZixfR0vWraf2W1bR28wpasXoBze7L0eT4FAdZU+zu4wco3G9VOWoCy+GY2llTDdxTn7fYOfDF3cEjnn3+2zdc7ZQni0s9z3uu0mCfdSqskRnmeEJeAWzx8L0NAivx98vDD95KfrmUS9Gv33njY/MIs4WZBbT6EwaXX365F5T9NzpOsNMaExoCs1GFySrfdPnS0PHYL5HG83rMYqnbP1e3+8cD2D90ekkNH5eP12b4R2jDH8jxtCHx4K14LGC19MbWgHD3KKn2M7IsgmWFyJjaN36GN/46T0gcEEuq7eLLeWRBuvHXsilP8nCKhe3hrwI12fnlcTBkLqNSDYbyheq3S8XgJt7Tp9/92d6XobpamPn4xCZqy2RSr/Uc9+8811nA90knNTCGSYwiHUInmqSTazqWvlIJqLPDJZc7BfqmAdZfTYwSHd51gN15Q8kUVoqr2SSbEDiZRY0ixwiLIUG2Dn5GZ+cBL7NWTDg4nEQOoDBb5joJ6hmYR2tP20YXvuBZ9PI3v5Je8vorae2GlVTg4GpkBI8LK3JM6PM8JvBw7uzwffcDHz/H/dPgmmtQWw8fd1LVdZPDfgkvepgGViAVBYd5mXY+3LQRNTTjOF4q193h+pTl/dZOLZxs4JZ94uDZs/Ze6brOH3mO04+LazPII8C8TyUmA8xSpXNJvrjiVy6B/Cqwad94DCGbiG/HlpmHGKpiNhuR/WU+Ym5ik9SWDcOwWIVYnSp71KtZtYflwsHOIhlYYdsNDB9PDUxenYATCXotWNcGBZ3H+Emq2DCVPMovy7zDAdcXvLT37zw6H/2b89tH//XrUyVYW5iZuP5USibbE6/lWOBtnuf04ML6ZIDqY+pdfAa6pYcIJVvNvC2m0y6NTQRUrtRyo+wi33D29HbQki3rKZVMSrSiZp4aEXJavFADOXwuz2T8Adsfh2PymRkxbBtvA65UeR957M5mqX/uAK3csoFWb1xPuXSCjhwapqmJPGfDCw5Ufr42dHFwdcZvHvhp13N7qj//4uDDe9T2tzfcQM6+387mnbrScR3rbe/YX51KotO4nlN5WjLGAWqlEPVTcPzC0F2l8aGjbpZ+986f0pjWt3ASgVvjiYG/2tm7gG+zXsqNdsl066rQfisln4oF9ZNeASf4BWC1ihmsqvDov78PYA9wIRdSqnp+OpvhQUZgxG1GQGJshowNCMvg1NhEp2Vbp/RgbLnGx3W11zjESc1cRXWamuUxej6HUdlK7bzM43QrmfNom4zPSGP+Wub7aGdZEDhvLhWqV6aKw7fNed3h1lfnZzC+v5MS2Uzi1XzBegvfLHU9WYIqA0z0CLgNA/I+ODRoAG1bJdLGjY/oQVqsVnz5KDI+kozqEz3/yWSI7r/nXprCr+Hkp3g8mJrgJ0Jab4IgM0tlbKLXsjwCNH6awnxMuARBtnUgmdnCPjCPnceLtool8njfe2fNpu2XPINe8Md/TOc8/ULKdvTKLFY+X6Iylng41BU4wRuqbYn3fex0mo/DO17w9YVvtVz8pA8Rm1JKPeg0grjMgIrzuZkurlJT4zU4WEiayHVg/MmVqEurWzjJwK32xEDCLb3EJWdHg6YcBbdl/AoQi9Vx51CDWsiOtUPJtBmdfn9AFzODWx2vZTPI1fnFZNtPgglLbsgzGT/A2PAHfJiiekBaNqRe5mkFOMZH8+aRWxjYaL2x1Xz0Y8FQPgbh0R2nAUdGkgeP8+wUS0AML3580WDCSwfx1X68VFTKgE8TwrrchEednu/8Ud7pvfZnn6MsqqaFmYdreLx6qJp8ieM5b0q6Tv+0N1gnMXBjiENHn5jMmz6lAiyZzZJOqBNNkgF+nKJftGcd8jiwEj1MnOIrFA/dd5ADlCI2ogKbMGiyydKbx3og22bLUg5So9dlg8eiL7ssSbXO+LvGH+WwjGi6UKQ0R4Ibdp5Pz//j10qA1TtrjiwLw7uzHD/Iuo774oCSH/rQjtRadZTHiWppkq8c47XAKoZmehNoBS55CKyk4gHLn1kvk+vEuai4rcDqZMUJEVj99bn9K8l3L/UcZ9r3VSGQwuO/CgdQsZhKZrEwECXT6j0pTwSw62b/47yw/Mfwpk8i4d0ObTYPAuALfUM/LQuYET1g6SW1ZTCQNQnPGc2skzgyqQGdeU3ib1LNi95Kw9mkUI7yJkjCRTMsR3zUts36KYyt/F/tA+vqypA8IL096Jlq+6HzMuHHT9wkOvmY/qBjqud17NXCDMTSs7xnc999c8JxFsoKGJzPJyEwtmFCB+Ma2u74ZLRfSj/hP3Jht3XMGhnvcctmomNhgu8wsMSpeGiMfbhwCXQQ5Dxa4rIiPEiXbc9YGT70bUYItphwLJNTlOKgbd3ZO+nSP3g5nXnxhdQ/Z568rLRULHue6zwt4QbXf/A0Oh3HeFxI+SWuvZHoRWQ6xPxYdHPdqv7jCHBn39aN9luqSmB1vBtp4QQCt9KZj8Arvoj700aMpdMBa6cQQIWPAC2gkbse36XxgNKguf9eIRd9vROGhyjXCi2Dj/gxCa9ttp+4xGwhz4RyhJiHQvLavE3sFKaaJACBu/C4Q1Z3yVCGZes8EtQYsu0s18qrlREn44OdrberfMZeKy9K9bpaPgnINNkynn5w++jnwfRVt3+sW14w2cLMwcfOyJzrON5bk46zCmucuUkp4j+gUPEkAcYyiTH4z9AIxjxXtWnUB9KQR7tXQRZS6QfQ8582LJ1mR/ii7qDHj+323X8/lTHti3VWJug5FtnBUyN7I4r4IhqJ65gwo9VILzIHV1hgz8eEACuTytD6M8+ip7/oSjrzaedTOtdJo6MlVMzZSTf1no+d5l0klXcMOEE73rMwfFyBle1ieN4dJ5kjJ2Et0bKQ8NL4SggeOnaxawsnIbh1zmy89aKehUHgnu85Tgc6flNwoy4XquGrFerhUCLlyjT6TBiAsQtqgGvAG7mR32Ngk3EUvJbxB7xJG5I9WIvMg3TMXjewG51OhfSMk7LzIG/PNll8/JGd5MWjP6TYtn7MV+djyXgsaB4NKl00D2w2X5SZK2dlteq97s5P9s9F1bTwxOMTZyQ3OF71zUmXTsW5VI02CqhEbZgGPicVeBhLcoVgKdTklE/j8kMdLGznQ+djB6EO7P5Z0/ENaMWnLAdWiFu0Wuwp1u2+/0HKo0Mk8fhNBzBC4A2xLLNOmpKcMZtVC7XwGNHMKhm/MI8uUwIj8NqHLN7ktctoRMZufmmIaaBCkXKd3bTlvPPpGS99MW3etpmmpqpOKV/e5gfOOz+23XsOb2xaBEkeiRxnhDfAElOjy0kdok4OB3lukuuiDnyO3FQnXmjP1d2plS2cZODWPcNRrF7KTXE1On5TcJtGQAVqOKCyLsEBlQRVMwjYVSFrtxvxIWkZiPAgLds8IKkWjC3kDaNhbNCFLBjIRmd4CPzH8Equ8dPpoqTvpmN62Zitw4UBKqTm4oHADDrbJ7TpVBw4eGLZBGW2n9FDliCLgze+k9xRKvmv4pwtPMH4xBk0u+o4r3fIebqcJ61XJ16xNiLqBvaTCjycpdKOvIPqKIcBiIUEuhLs9i+I6fAuqExKfk8XIs3x0UP33Ed5LBb3MOOigyAhBDOaRyCT4UCqvYPKHV0cvJTpwV/eRb/+3k109NCwCnbgZ+ePlGXpQJFF7mY70FnbnI4QrJltVirklkrUO2sWnfOcy+jZV11Bua5Oyk9V1hXL/r98aFtKv6OqCQpj3OSC4WispIW6m/a4rMGRk5tq57rmRhuD5znpRCad9gJq16oWTjJwK5y5uOZySgVusJMb8xwZDJohcCSowqPARu0cF265scFjwOnKeYKgx7na+MdMuJsWj9TYbB4wss1HbIqt97MIMDZbaeuE16T4+uDK2OL6uC5Kuhwd5IR6m29EVRUomQDJfkQYJ+ODxfhykeZrh9hQDlImXJx4jO7kci/57Yd6H96i1xYeU+BTNb6TeiVfc6/CdZdPTz343AnFEKqa2E8GoM8kOTjC1yMmC768Z9OeRTbHLomRAeiEApm1wjMpkbmC+XJP+3YPUWGSC5NZIQQuXPkSUDAFLOMdV+2dNDpeoB/d8C36pxe8gV5+8Svpun/+AJtd6hmYrfM1IQmwdJlh4GRvS/vFdXg7UGjT+jBYs8tJ8H5yiuf7FZ/mb9hIz331K2j99lP4GuGtKEyW/uX6rd7zOHNjuJkKl8PR4XTAPmk2Aq3k+vQyDSak2Bw4ibSbyGX4spXa9dLWu6xORnBLnLmoHOnYFpCzDjcjZkyIA32rwndXlSI+6tnYC79w9ZJYqNmwJ8wIqIFOHadQnI/Lx2mTgbaZn5EtHojrIYQ+cZKABANzNMAxgYqhRjpD5nFc+GJQWxexKwof4RlfMwsFm/G384WPEJWM1+OobVmPBi1bFW+x8t21lSB4IeqjhScGywrJ57lO8KqES+04r9LetK0OMMSMRiXqiHDyAI/yEjy24SsSR8e4H1TVzWPYN01q89ru841oji/rKMPUCz6EXCpyTLJ/kB1YmdCP9UAItNIcVOXa6Vff+in93cveRP/2jv+k2+7bR0952ln0N5/4d9r6nIsx4HJ5PNZKHuYlQNM8bObXfaZMm8cjQSOHZB4TIr/Wiaz1chljQtBnSF7RyPteZX6yRLlsJ539nGfTRc9/FnX39i0fH6v+2/vW05XsVAcnn+ahofroXrvCVYfACvVdB9dNJTNtWR5vnL50a9bqZARa4IxF4DjnOOTMn34wVLNVuCiatVW4yCdSak0VBhD0PcxWSWufwcDeYSwDY3iQ8Eyih07zoR/YBjbTp0Wv5Ygfw2wDMDYl1GQhzmAPzghEJDW+omNGb8j4GApl42LI2BDciM4KeLRdeJNfE/KYMhVvgjvkr/c3FO5HSPV5sI7Hc6iTqs7On7+za4nURwu/V3zy9OQpfI3946TrLJFfABpwmwjbpBKjMMqYMaK2hRMcEqeAuMFOTgWUx00BBzXSJ8Ci7sCzoPqJlrUuhaDM5dtX+LIs3/lk28GH9nA/YAaLw2UmCJcKtvX20a1f+Q79579/mPbvP0RtrL3ieU+jF13zJ9Q3u49o6CgXxErZKZMPPA/C4c7GCJGd2Qb4Rj7xvFIu9hrE0MeliHdAiHkEeKBihbxClZZvPZWe9ZIraf2m5YvHJ+jt71hOV7BXBEE6qHJAPxqWfTxo4OqmO7gqsJ9R8DXN81Lt7Wx0hrKtwOpkRP1ZnyHYSTsTfPd1KrfXXhkIG4GNePxXLatBwQCDTDqXoGQGHVD9GhCzVk3LmWGQ8UDvKxLhmUSvlWYMifhpxtgMr13EF7zI2maAccjYDC+weEltGQwXIv5aqcY0BDksaL0hycj+ZoA3g7sQzLYO/0JepxbJdrR/GBQZHTvYZTNb8zU67RumzISyJv6/KpOl4/olUQuPHT59KvXzle2PuPOeI5+q4RPRENCr89QcTYw6q8WcmJCnZEwyccM0POrLrC2OyfQBtGWRNdkyj4qU5ZtQpZD/EkvtfeBByuMDzPK5Gb0RLGYvlek7X/8RjR0+Kq80v/jinXTJH7+U2tpyRGMTKuiRwAdl6nx4UiAi9PqSI7z2wY6bYMkmuTyZvEiNDbwmHEyVCZ3X/MS3jmDnMkp8xzQ+RZ19s+kpl19OFz3j7MVs+sd/XkzRNVf9Hb4TuBOSF9t+hHBS7by7OIYoHCDV2YUbhoxDbbx3j2IrLcxE1J/1GYJzzr11Ke/dUtzAoLM3Au6u8N2/Ko++6GMCTtNZT2asTB+XWWMMPCcQcMwYD5CGZMsWL35axvhR5xeXj9emefyBbNKmxBuvyRyo2DYmGd/Aw88ijF9xnSI1mxTRcX7i8dGsjzKBmoyfkUd+mPUCaV8mmflqQHi0KI8XeVtGh2tKterMqVa883mbrYHv94hyMvUSPmPPxeCE9iJAavg40KYMaVUEUBqKIVRP4zOTgXFP3mnFSCRcmiwElM+r7wCG/YXJ8KGsdbgxxTorxD7GlkoR7bnvPsrjZ7LyKFAPolhbNT5JExxc4TnZ8jl9dPYrrqCOef3qo81mwJXgh/0bpkzyKFDz05EpTx4PMoWPEKFj4v2XYMoQOr7wfBCIWtSbghWZ9QPgpwqUdJK05bwL6Pkvfd7ybNb5x7cvpUu5NIEztsfnCplUA8wjgR4u0tmGvwzEufHSuS4exxwqtWasTkaghc5IBE6wxaWgf7qBDm8QrpR5AJERAQOFfgTItwEYIWTQ4cEGs1Un6qVRBkCkhrQMRHiQFgwvqSUDhg/1cRl/bJ5Jq0Kb6IxNp3Gd4nVgBJnHqJBs2fJvqBfZCq54XLRtJpAK8xgemxcb3sDOqZXHEHRhXsiSYuYKxMO5Q06l6qy5+QM967m4Fn4P+MgZ3gVc9VcnHKcH10dAzqVia0KoiIH1cp61WIcmeSPqJj4zERjWEp4a3ORpG/OjUw63bczQ80FwW5YgS4idmKR+LMqleYxkg8hc+VhGdfjgQSqOc/iEoiVYAsOUzXIg59EIS09/+eW0bNUSDlSm4KR8TEAEXgIjrUNeEzABwmOHoVfmMH9IkD0Kkgkqc2cssirAu7XM+6HiB2JIOjJ4TsELQa8JwVe+SE6+TMtWr6MXvvzFq/tntf/j21fQTin3gR4/8MsT0gawDyFs/jjA+eVxIPYljkS6i/cCk3U5kVs4qcBNdWbCd9y1fD2cKPtBw0WEaO9YW4ULrayt4raLNVWZnCcLOdGWMciEN0qRDnKCgY/F7psyZjTggbif5FVJaKvjNWP4ZjZhQ8ayGYIof+p1SJWgZYsa6UywU6efjmx/OwDDP1Oe8bFkjLVGF47DrMT46zrB3KDsnoPdb+Hxxce3Ux93/D9IurRF1lXxObERExsoLOB8qqQxmhgj6qaZZxbM0zrhufImCj5e5yT7L8djDooZO8ACwCNvim9I9TDKN6MJGh3i8XVI/zDOBEq4Q+npps72HC1i9ay1K/EzQlm/JHZDEkRZhOBKAiwmwAROIS8RIQvQaT+4wpbK0OF999O3PvoP9KV3/xXdcdM3qRzw9lgvOw8KOzB43YGxr5UKBZUyBWVOZQpa683sFr5nNVWkWQsX0/Nf8uINS5fN/9cPbEmtc664olqtJgpS3qMBZ/eyeLl6fTleKt1edTgm9mWZWgsnGXTrnnlw/OBmJ6CfuY4zhT7ZCH7ZJzzuEaAPZjmoSiCoUjr0T0yP45Fhw7uGEwTYcyH+05Rn4qGi3haTZQyy9XFZ8+FYFbMBIY8UjEl5B8RmE3RcWDhzZXQWjzFO+dXIjI810jNJnMc8rrPziU/MJnbm5dGh5Nd6Y7dTQ5ZcLuMVHs5slo7/cxgtPGL4buJl3NefwS1FaxhgLbJFQZ3CgtZLO1OaemifuEOoamKfKZAxjm8g7THP5RvL0UnVV6R/cCq8IRYkwEKK9s5pFq9t4LywexzQFLn9jxw4pDKaBeyIdtjhtJ2n0VkX7KCO7nYVnEggxHZDEohZJLNZTDKDxQFUGGhpvSGxM8llSfN8LIf3PUi7791F48Oj9ItvfYFu/c5/sz/vOB5T8u4JsJ9CckB8XHxtwGdl1uwgWrGVglSOgpIJrmKUL1BnT5/zjMuv3LBkyZK3vIFoTiKRGvNRMdOCjyGCmMx15abxy8D6Yhw32Z5MksfBVdtMbVstPHKgBc9IFNO5H3F/ncc0u1HzlkXrfFtrBpRU2pXHgPG2LQvXMVVulQGXUsXjG61EXdeYycAhSF0w8XAQ8qJnEj5mEz2gbTZvbMLHbAbGBlUjvwjZei7cDOqiZt4ER9iwHv+ElK1GGOvC/Fpn+Kouw/Y/fqrlRVmAmsnEhQkU9cfNbcLjIbziLL/l+rmtKfvHER8/M3EGn4crE47TLeefT4bq27oBGRgVk8Uq1CkssE7aJUiJ9TAGy2irwt0BzRCgjjBjZSOB91oVAyqWuE2jnaM+LTL9T3jOH3CFZ1JYSKjHU+4SuDDsfeABKmCmB29SFw0bRsZo2wVn00UveR71dHXy3QcHVvIMku0g+El0Z8l2wGR4O5AK8+lU9JjBQt/0aOHaLbRq4wYpNpkM6IHf3kj3/PrHRF097MLKsNPyvuOY0ICcJDmL1pN75jPJOfWp5CzbSH5+ku36rinMo6lYpFw6kTnvkqed+6I/POtiKgQlChz8xrIG7M7DgkterouL5/IFVgFOos1xPa/qth4FnoxAS56R8CpTm3kAW9potgprptRCZRj5Tov7fTKrHvuZQMtAbpAaHOVUOUVjhQxV5Z0nJxakm+rDBI9DBgkPJWRtA2PGG9FZvLEJz2jqh5QZw9t5AKly6DiD2IysU4wrkl8TfjVo7IakQIuP25CibOGRsCLyuA+8vR342DJ4LfNfqvD1YvSoT0cGqzQ64lM+DwNHUfzPHAdI1vH5Qd/keGELcrbw2OPtZ1JHJXBeyrHtNrzj14Y6f8cIsiw29IgIMWibagtN0CR/qG5i/72D9wE/1ouMezwsOpi1mvK5DWO9FeuYVF1a/UjziEOSPAwmmDCioiwEa4MP7aICBxy4uxADBlK+20i352jJprXUjl8CYjE4ghtDMmBjTLVkpJCFZ9YEUXaeCA93pOxTLlHn3BW05uynU2cPB3K8r4WpKXrgjtuoPHZY3qklfjimMFBiAY8AJ44STY4R5ceJjh7mYrlM3C2FfpY/0rJP6XRm3rYzTntZcfiBZexeUPv7SMHBahpvVahH4HpZL5XFyvb0HVfghVstnExAD5iRSFacjdxj+uzxwgAdv8IjMGYf8NbgVBqPABFVaQcbpsNawGBT9T2aKqVpoogX3z6q3vOEAIeK8QD1A16oGd/IxsRDSWObzTPZfpE8IOYB8IqxbDGybfJKBj4AE/CYMU5kK0gKxz6j54C6Zuc2wIEPbkClXK3HTsIvzGt4thuC/9hohe67Z4oevLdEd92ep3t+N8U6NvBAbfzwpIPL7OKga50cXwuPOWaVk891/eASPHDCeVENTEwRyDnmPyqIsBymE41g2W2oMpuaa3ljDqG6if33BfSjJH5lERvC8AmvSY6JMOGEPiH9xxDvq52iv+BCkMQkEQOHkuJL/cGHdlNhMs9Nn8+MmZXCWCkDD1iWQ8I4a8uWLgykQCgHepDmUWY4e2X0mmDj4G7Bmm20+oyn0xTvDtavjx56gB6451dEPX04WLV/gD6ZDu6c7vsNlf/rOip/6UMU3H8HF8/HYf9aUDo5y7oOkJcvJ55Die1eYfTP2MaFWMAxP1x4KfKSWS3U4Lqul8h2t3GVJPsWtQKrkw3ckmcmAs9Z4lDQ0bAtoy9wB/H5VgsL1uURYJNWb/pwHND5gceDT5YK5ZS60ToBgaPGWGKgx5Uar2UhY2AI28AW8paMP6HK0htZq8JthTqkYHRq88bHkGFCHZ/jcPCfhpQzLraaRdvAIAmYMpgNy9J2rL3LZpN83hPcjvAB/ASN8g3uA/cW6MihKuu90JfzdTmlyipVaAuPJT5+Ki3is3eF5zgL47NVcuKaQM593AGipYqJDRQWWG/aUFM0MYZqMNMW8PhAZpoajF/42sR4QT36xn7J8el9rOOZTXGA5nJkgXaf5DH18L5JKsov/iyYATVOcnOqSRL8weUFsqbQblIk2HkTUIGY19lCPwRBXprmrzmFFixbLMFifnKKA7/72Zftbe1E6Qw6NfsDOBo28R1VcvIoJadGycVdlwRRIH3gqBeBlpHgZp1L9ILgXBof7lVvcX+kUGUmsubTNthADcm2ni6O/7wC76ZWtXCS4NG0mscV3L3ncBPPxtqi9DM8nsFMBdbH4CWg6q3qDwPaHUmp6tFoPkMFWW8V39iJAey1GRxtHpBUC7bNUNwW8jFSf7Rs85rRKh631E+9Qx1SbZRtgzcpBjYza6V1IW/8IYtfjTeEMRKPMdR4yW2C/YW03pSJ3zeENhDsaD/8D7+iQkPg64n8mrRUdGj/nhKNjnBwxXfQeHIQBE4mcNz5vBctPMYoO4kruR+fhfNi2gwohFFElArq/DYwxlQxawOFBbbFskfRxBhRN838+ADvseKmWwesL53iIKRSUesHpb9xKv1Hy4YPOKrFV4ExJsKU4EIn8GmbI3ixAmtkRggbAcHLkEYYGFk2kS1/SfAHs1GWLdSDR8p6sYNlHlQoUt+cJbRo3el4OijmqaPDVDy8j6ijiyiXUx+FxnQWjDgIKQ/bYMJBqoGCZRywOGheJfoPAyODT87EIR4Q8MoJlNEIxt8gLjNY5eFxYLi9GrxUWxdmyDLdpN8f0cLJgmYt5omHQ908WLjx5oi+pmZwA0pxUIUp7wZtdlq4XKrn+XhXlvTBQjVFo4UclYMTazG7DVSBDJCN+EdqAx+Xj2HDBbJSdahQdiWFzgzgEExQFOYXwowTKK5XJGXqNG6T4jnFeImLQ/h4EW1EkzwibEB4jIKASvYLxPnkW2kFosH9JcJ3A2W/fXLLftD/9Wt6G3xVtYVHig9uTm7hoOqylEtdOIcC+3xoMYRRRJQsslwLsCyjJdZZ6xQWtN7sQ0Non7hDqGpifzzg4eFVs5tLLGTHJ7/QL3hfTN+TPglZE+ofH3Q2ARpuWuE2snuvvK5A/TIQgUqcOIM8tkNGlkGis32MDj6WLeIL0cgWyZorTtGR0znqnL+I2rsxw8yB1cQwHT68lyjbhl8vqZkrrLnCG04RjEUAGRthoE/j4ACkGATExH9wUwiet4nHicHQHvbn4xeYTA8PeAN7PC/aq5Ns6+Ihy5s6SvVvEW3hhEa89c0gODn5blUDSKNkG2YbHsmHldGPEo5PCR22oYR8iYOrfI4q/gyukmMARxMOlsxjsDSDpowlMX46W8gfwyY8E3jY8N2xhIs34Qc0XsRsYIJ91Tmy/cwALzrm1c1kLTAyN5c6sJFfV9t6mZHSPFJQOHvFBcsMlpEbkd6u+pUh85DD/eLAcCqgsREWeICFzvGdDj+R6pEDaeExgZf0X8B1fgq+NIK6l8ZhQ+vCc1NTxQSF0I//1AItnVgUE2NCDKyrldvYpVF+WxXuCuhxAIZJ8/b1ODA+Frh+Vd/QAZZOpd1rAo/hMMH+crOBvEyDDz2oFrBHAiu2RIgdI3qLhzGii/vGCbaYHUESUt7Hts4+6uqdJ/tbLozR6NHDeG6pKgDBVTanHwvqYM/kb0rGL7ZdCeiYClMUjB5SuuOGfaIDcjMdvL+8wzE4yVRXtcoxcYqSnIM31sLJgofTWn6v4E7edN8waGJdlYfZKq17OOChhQeQKqW8Cpel2jPSyWKaxgo5vuie2G0cdWJfCEL5YdiAhn5Gtnkjc8rjtaRJPoHt6SqVqy7tOZqmqZInA3aYbxpSC9uZ12TWmNo6DLLQhXr2wYalDPCiVxcRxSsyPMrEDyBAYT7FMhwqlR0aH4ezmhENKtSerFRbgdVjhA+eljmHL1wXcRfOqDpXdW/Ogz4RURg9fDQrsPQ2VFmxIAswolZFxIjQAKyXcrVYB5M35hCqm9gfHQJKcUU2K9TnIKGM2WM0Z3appapuTIpgK2UeB7IdscWRfXuohF9wIFABwgDEIhUtRXVGbwcttk+cD2X4g6AyOq1nJNM5SuH9VHwM1UqRpqbGddDHdgRJWGcFAm8HUJiKE2I9UikP5ZrtaJ0EVLBB5jEL9vEhouKU8nu44Hr00ngHaH1eJ5HuoqrrcFSFX1C1cBIBLeiEA9o3Fq1jDcEjAYIoBFUprywDCqD6jEMTxYwEV406wokEHJWQOjxBhAfxH0k1bzBeTNIoB5l41xeG2Xg+A+H5D1Ihm2dKcCTV11amtnRA9x9O0/6xNA/e+HyGcpByrTSqw2Bfk0VnWPBxgh4XDBDziKdq9lpZ0ANYY1Uq4mKiz7O2S2YGAq/ClC+Bly4z47l+K7B6bOA6fvly8p2NWP+mTp7oQ4gY00WgbXVZ6xQKph3UGacTG7iHYL2UqcWGaGKEWkwh8+iBz9A0BQIrTszhq7rQvA6ylD6Q1y4ogQOCJNHBXXjlQonL4GBFeq5NGhKYaFIKRTqpySB9yQn9bT1I6ySw4VRucmHXCQdGjnwzkPsogqtinhkO/GTmCQ6cT4Iq5sNgCoSAivMJgYcPtmEIeZlkIxax7FT5OnF0n5abAHXYDPK9QN5eDG4iiUeBTuC2HgWebOAWdeIB7Rt9RzrbIwR+/ZJOVCiZ8CN9AoHEeDFLI3kVXD2KTcwI4NhkIG3EM6k/WuY/SDPJqjzCu3+ogx4c7qRDkzmaKKWozCOAdhdIHs3YvEkQxOAuuK+tRPO6q7RvNEn3DmVpslJbYCqDOvw1b0gVqO6kQ70JnGwflmXWCjqowJsZK+2nZrx0gKQJv8YuFVUTknxM+CPlguW0XOHACp9NYv+qT6myH7QCq8cA/3GKt9MJnJ18vUvo6laICEqU82GTDUtfZ44INajzG/M2olbFrA0UFliPMpuZp8sbqqfxOR5g+2n5XVnzQqq4CUWX0/3C7h9CLKMfpTDZo7omxyAODQ9OUSnPwYuZ+TEBhyHpQYaQaL1taySH/vijL0PCa7vxkRkkzUvKkAPQMIGRqLRPGFxpMoGUTWYWKzwuEOflRCDlgNgXKIwT4b1Y8Hu4cBLkpupfuUBOKpdIBgmOehsYWziR8Qhaye8HgYPLodWBNNCn8MkG+bDyowBKziS4RSdKkX4KYEZrQoKrNg4OeFuPblOcX+Z9hAenPpBaKxQ25fP4AFs2x1jHg/iPzXuuT/O6piQgKlY8Ghxvo10cYD2EIGsiR2PFlOgFvNPIhz92GYYH8AtOlLW4t0IjUwm6+1COhibTbOe6ha92NqnhQ8I/o0d5SHFhsC8ORmaCExJ5VChBldKH60q47kscMBWL+Ig9HwCcUQYnkmrC4nW83V/lDxJB1Ue03cKjBF/jn8etfYOsk9O6EFDElEYl6pgthNaHfkBEqMGc38ZGnTLARjwauIdgm5SrxTrA0MAYUTfxORZw84FXJTQbp6Au8o1Eqt0T37DfSLtmoyWjV8vQyjICK7ysvDI0qjpSXVDBjmEAgkw2ITF6EUK14iFosvPH9eGMFRMHSZVqmcrFCSXyjiaxpsrT03USLPERyONAjjTNbJV5PIjHmSFZM1fGT4IslkFyaQRh2xinuN5GBnWFAagwzU4LdnI5sErUP+0L+O4i2dbWHlQ4sDquslo4UYCWMyPh+86UPCZoADwCfCSL1uPALwNz6SIPSrW1VgZVlvFm9qNTOari8dUj2BzymBeRjhbaaHiKaRLUzoFFu6RYMD9RyvLAlwy3Y4KwxxIoUQISzctAyqTH1Toef/rb8zTAAVY2hQcJDk3yPh7gIGv30U7aM9YuAdc4B1kVHXxKGbqcCM9U5pM5q61IczvLlC97dN+RHO0dzVKZ6wcOsm9IOYMQ8zj/GMcgRxaZQzYBk8mDMByyTfDV/oZk5op15WJA+TwreMf5r+jAmDyyPyxXfbxMlrdd5cCq4uDnPS08CnzwlMQ5HAKcneIujCrHuTd1LrIBBEMWRMV/QHGbnSditvQ2VDloDzGjEbUqYo3Z6sB6KVex9TCGmDGibmA/FrDGyiyDaoQKdyYvl6REJhn2Aek/mgyPNMXjqxruHMLv4QqDB7EgUQUfMkAhtQIPQ0YPn1hgEupMfttfoHm4iQ8YqDUP4iBoavwoTQwfUPFSqp06uvq5k/K+iT98OGDCYnb8MhCvXpAASpMJsMLHgTq1Z7XMvhqS7at9DLDOCrNWkWtP/EQZ2dJzfjfJsZNpGDU46Y6+Tt771hqrkwyqxcxAOI4/iXZoN2ED6UOPAVA+Zq060gXuKzyiWMAmZOaqlJGAqFRN8HajvWI6lKseDU200aHxdjoy2UFH822ydmu8qAIplDvGPGbFhtl+ZLKTqV38CpUkb+vxeQwpfZsJRytHgz/QWbyxYQDuSBVofucEdWULcvwY0Kq8ZwioDk5kafdIu9Ah5os+6ggF6fKQojwtIEAZ6ChSd7bCA7YngdVDRzmf+Waj9kMe8DKbJQrNs0EWo0PWfrgQGD8EYjBLynpcKGAw+2D2A+um8gVfgjOB9oHZbBuVADvfILPMoa4qD5YWHgW4Tz3XD5y1ZX1uIjXKvJwHkFYJINikISL/Cc+ZDa0zZRmKCjWocqYPsixWKCrEoPX29utgDDFjqG5ibwRc+zNp6RVKEQMs+UKFNp+/k5sz39DITzHVNqRfoH2DZyHJHQr+HA5IacMHBrnPsH+4zkoDrAlAhLQOfwxv9KFOBEsPHsEMUgiaxx/z5nUQZqCqJRrb+xCNDE1JllSuh3pnLcIze+UrZTOZWacwYGJnIZvXFH8kaOtBJuBj3uVKkl8IYnCpA2rKgi0yX3sUaBn4hjSZ6ewIShxY/a066hZODqDlzEg4vjPCg1z0I5iPAxAstHFg1ZbJx7uGHgMcmuIgaGiinQrldDguTAcEZBUOrNA/U4kqB28VtZ7Lw6MnvHwAKVc+BjBO0U3LHJTkufyxfI631SkBWb6MKe7Hvr/hOGXAB9lyAxsG3aRXoTkdEzTQPkmeowZkdSOJXxt5HDCmaf94G91/pIMeGumg8VKa8/HB6zKE+A+OM+VVqTfLIwmnGL4PTWbowaM5PlZZJCJ+ks+QHvCjFKhACQVid+ADAs96yc8y7OHMliYESVi0np/ireuyauWyHS5ImRDaip03Bh2yt/DI8ZFTkqdwszmLz3RKV7FQyIigwbw5J3FTvUKr+A8obgv9YdeswNLbUOVMH2QBEWvMFoHWS7lKUw/tE3cI1U3sBtjXjHyBojEwzhwaLNLW5zyPehbNk1gEj+hln9A3TMokr6FhhdQB5x3ev59KeCsnAhNTmCEZn0CA5utsMV0j3pYb+eQ66PC+++i+X35XJqTwGLm9d4D6F63SiyWtPBiczAyUmZUyj/+QGjn00WQCKwnKOOViwjLlpaasK+fV9wcl6IqhybmBwZEZq+gIwkU4XqatA/NZP2BRq1s4CTBzT6bjHuXmXJTG/TgCA4rLDb4jNSWzM5AboVhJyuM7/GpQ9bjmQLCWSZWpKztJfW0T1N8+RgMdozS38yinI9TfNk5tqTwHLCUuqUrVSpnKPHCpgZyDsgBBVoYOc4CFmSxsG0HIY10V2Bo2KanFA7aMIAZrDHpzBVrYM8GBaFkZGWbcQbiIWb2j+QwHWO30wDAPhFNZKlUSXAacUAYGxIA6MlVKuXqQ4cxDUyl6YChHk6WkNEgpmf/oTaj9AK9T7I9Rgjf2kPQFQgiycWcZQRZey1Pk4Arr9JSPcdJ+WsTdO27UESjDD4N5C48clYCezclaqUZd3zYroqUPoXXmvITQ+qhSiw30Aq2vM9cpFFR7aGC0VHXWOoUF1tcdRxxN8ofqRnaWM/JAKW5QwNKJMY4HqtyId77w+azopErZ53atAyjpB6p/JLlPyoWBZQ4naGRwkMcnjsQkmMAoZMhiJfiw9EhlcNC8QOvMZUd4A9YZOSxLJxkOSgpj9NAvfkAHd+2Rp3ypdIJmLVtB1DOHD8p6FCjb4LKwr4bMo0CRdaBlP/4zgZSZ5ZK7RpbDfYKsyOGKCsYPqcoCJGlc5zYce42VycplOIlMJ9d5tuOAOeAWTgag9cxIcHhxhJP876O1JfhOJp0MKJcclceCaPim3xigX1V8j45OtckvBn2uOulzTWCvk1K8mq3Ceq62dFECrrmd47RhaYaecvZG6slh3c8YTU1NUKWCNV/YDZemSik6PN5JI7zdSqDfqxIDZo4eKbBn9hihtlsj9Qd7j+PH7F5A52wZoGULumS7Ji/2INwNHpTwK0Ksw7qXA6y9o22y4L3E+48gK5v2uL65/uDK5PFANsL2B4dzNM75YDHbrts3m0SPC4NxUHoVeEVJfBiVcsB1jNco8ACpdWKXfzU/QMriMVsCMuVgWVt4OPjoalrC9XkWX7ba5fwYxGo0FJvVNOthqjPHFKFPnaOGdgj9DJr4q3ZR5x0R66wN3EOwHmU2MwuaGEO1Zce737JZ7k2cNiuzyG158sgQrbjqJZSdM4dKJc6Hjs0ZJLiSHVK50SdlXOErxNDBg1SEM4KPCEwPBtmslgXMhzpNuMNSSk50KoDN6Jngls7KPtz54y/THT/9ErV3EBXyHE/NW0urTzmfD2hC3CWfIVMOZp/wIUXzeE9mqcAjRQCl9RJUgec8ElSBVDFhWSKzDyMoTBKVeCeUwzRQdQm4Cb3GSlDTO166s+JQojONo2zhZMHMPZmOd4ibH1rv4wq8VXj5woV07inbKeP5TMPUmc1LEBT2AwvVwOUgIUtDEx1UKCdr/e8RoFopcb+u0Cv++A/o79/yR/SC55xLp6yZRSlnnPJTR6lULso++HzfiPVYhzjAmpTHbLXZKwRh4xPjVOTjMG/3lfVZMsAcH3CY9rFGeBD/MSoMsAf2PkC9bQ6PQ5gxCqjK20WKAcjeLjjMYh2azOpXN7TR4akcDU84VMCLOS1gfBsrJmnXUaw9S6jHdDAgBWOlYgOPw1VBT22fWTZ330Lg9eNCPAbEK3nyHFhJDdpVhPy6EJUgaHSoyoGYLocPM+Cou4VHgkrWfTrX6HqrmmsQpWKBUIzpQ2h9namBv6ga6ENofcSlib+0A9HHjDH/mFjnHgHbpFwt1gGGBsZQbdnTHERgwqVZz0cfyBfK7Jimp1x9GQWJdqqUMGulbKbvyMftdSdD0aOHj/BNH96+roORhsBW9ZYlsWSkhhVwGaEPEtiNA1JNuTYqU4Vu/97n6Nf/9zmJefBoP9PRSavO3EnZ+StVlIV9kuw6HxwlUNIB1DGJfSW4Yt7MXpmyZL8MIeGRAydsYojzaV0IfSJMakQA5Ta43AZeppPrPNnWK5ODLZwkmLEn87xF2V6+rl3MbX6WGsweeyAIyOfzNH/WLLpw53k0e/YcOjy4nyYnhyidSvCVFIRgQWdgKNaRX7PJInOWElg7pX7j9LCAQGhyYoIW982mBRs209pVq+j0zeto0ZK51J3yaXx0kEZGRrk/Jrj8BAcQnnx6B8FdigOydDpBT9l5EfV09vCAU6UJvnsbG5/gO1EEZNgnj0kFO8cTaIXDguUqOvv4uZxqtUJjo8Py9vqkF1A7D4Cul6CR0XGqlCs8VmF/1SCCrGrTCKbYp5CkMSZ8OgiBCxxM8XI+ygkqVVzK8fEnzeNCq2rlIsSEPNIuDDHCY4SP4pSfZvAy0MlJrtfJKvvy/ll+IaDQhEeF2ZxL2QyOmYY51v7y535RuFv8WjhufO50yuYr3l965GyX2SpzwmNoqI4pm2RV0MY6nwaZQlWzAh9GWYBp43WIqSJik7IEbJvOLIg54NUhY3g9QoUNDep5YtynHRedS/2LFtPAps1029e+QZOHh7m/1hzNWIvzVOQgBi/S9TjQ2vbMi6mLx0e1UJz9kUXSGAlsHUT5U+OR2rIw6HBiwIHId/8mxw/Rr7/yn3T7d77AO1LgMYX3y8nQhvOfTet3Ph9RImfjMUKy8R+dXabhMNWMnwpDiYyyXU5RNtKQN7L2E4JOFSUQXlcMC5hP9/mm2OmcrXUMs+9wFlbLJvHLVBp5yIgKyBNUy1MH7/pZmxvc9o6f0eO+priF3w9mbGB15oo0Piv6LG7j8x/PwEpmWvj/goULaf2mLbRi3gK+iyvSgcFdHDBVOGBI8liCx36RLiEdBAu0EVzhsy0JDjCwOP3h7Kpsn6/YR0eP0rYzziH/yBC5qRwHWdtp87bTaN26lTSn3aNDB+6jiYkRDkYS5Mj+pHjQ46ApKNHa1SvpGVe+jFauWkfr12yi1StWU29vH98beTQ+PkbDR8c50CrIzBa2h4AnfixxiFW7hJ6akePj/Ek+O7lkldqSJerIVWn7xtV07umn8SDt0u49+2h8Ykp4e3tI5Ji5MNRdf3tZFrHjHTsyC8c2jGn5ssuBqyufxAmDKw2UJKVJWWB0yjuGn5QDcqHQJ0K7SJCEd1eNjVVl3MXwqP8rH+1oykSzQFCazbrUxsFV1fcPse3zHFg9pDxaOF48tc97Gtf3SzzH6dOnRUHXtQ1T/w1h2UK2iX/DchroRNWkDFtf59KorFAXM04vNiwrBNumM9tGtPGpPGbhUcu2gf/zzk1MVOm0i3bS7GXLyenpIXdsiO75xZ0ctBQJj/5soP0XOEDDxLLLl/vTnnYedfMYKVNGAvgbsoBKiFS+5iUxevjoVHjeiMmDNJOlg/fcRD/7zL/RQ7f9nMdWTDnzpv0UrT/vUtp88UtkfAsXrceBDi5fUOd8sgn+Y4ImyDhWEPRCJpjSPgLUYS2Jylw+B3ROpp3vqvXaKXs/Ql6nkKscWA0/YDQaspatnD9y583ZVHDL239KfEAtnAyYsYHVs1d0l/LV0rP5Lmx52LYfBzjckaamJqmvt5eWLV1K7V6C1q5aS/PnDtCRIwdoauKQBBHlaoIHGwQJOiNDsZi9SnBwoGaS0gm8jOD49hiDHZ67j46N0rJ5i6h3YAHfmOV5PPDJ65hN3QOLaPWpp9G2M8+igY4EHT74O76LG5W1VtUgRZNFl+67727atnEtzVm4nPo6Omn+gsUcZG2gjafsoB1nnUfnnHYmLVm8jLowq8V3cJOTE/LYsFhUwRZmutSzf73GQqAef4WHYQ46OioosC7wS3R0aB95wSQ982lPocue9TSa199NR4aGaejoCAc06kYMxyvEPNZaZbwyze2Yonm9KUqm22l0vMhBY5XchMfBlSfjY1uqyoO+eiQhmzf7ECoYzGNMLBYCmsBsFP+Tr/3zQZgACj6TU5jV4wERzgzJbspgWKwAbrksB1cZvsD4tC9Rok9/7tbCIW1u4TjxrDmJP+VTcSFqVJqUruiwvuMVr2H3tQhi+mnLYV3DYhooRdXQmaH1deYm/mrfGxgt1fGWJdC2aV3YiEfdkxxcoeUbgAONj1dp21POpjmrV3GwVKb5a9fRr77+v5QfHlU3IzoL+j7YIt/cYF1lwDHK9qeeQ70rlrERQYWcRQtmC7oAIHLytE0So9eyAIwuM9tOhx78Nf3sv97PwdU9fGPDkQcfUzLXRac++2radPFLyeX9kl+g2MEggjMAicxYIQDEgWA7TCaQkgDLpIZg0zyzIcxxSsJ/TCo81zAWxLd1KZXkM5lRnk4l4bRaahBYSVa/OLTr1vyh0s+uu41aSw1OEszYwOrbD0yWz1mSuTAInI3c7uPt8TEDps8n81PU39lF65csI79ckY0NzJ1PG9dtoGzSo6GhvRzsjKteQPpXbgyzU0gx44Jf7xXKCQkE8Kmc49lpBBoIbg4fOUSnnXEu5vF5H0ocXOBdVgm8doL7bj8tP/VMOveCp1Fn2qexI/dTfmqMCiWHxvMO3f/AfXTBuWeSw3dpFR5wUF0pHiiyXEZHOwdbC5fSmo1b6bSzLqDzdj6Nzth2Oq1ZtZ4WLlxCHR1dlEqneZ8ROGIQq8r+4DFlhctD6vMgBZ3S13ghyBwMIVg7OHiQbvnFzyjn+XTOzrPpGU87l07ftFoWqo+OTXJgk2e/EpeLR3EISF3qzpYp7YzRWVtW0+Z1a+nIyDgdHhqROs7j/Vbs155Saz7s8cuuewNcHApFn8Yn2N9zKYmPdHM+l+sCsd0Y6/HLPpRpECnPSrExLIvAjBUCq3LVv7/oe5/84q35Mbi0cHz40FZaUa04f5TynEVc9RqmosNEISLUYJ2uKCz9tOVouWExMWUoNnRmNCqrmS9D7XsDB0tVZ52mPNiamdHvyxxPjE2GPaUGFifHqrT1vB00d90aCaxoYIAqPO7cf/PveJzhMUc/EsRfxBqFqiqvVA1oy5nbaWDdajZy8CGRFzso9xgspfjYToa30tCs+VSaRvc/QA/e+lOaGBujZDZNy7aeTme98M9o0ZYLyMlzQFXhzhzmY9g8gODP/OoEkH1A+SBRqBQHafQSXEFG3VkkwRUIMDJy8XjEQafT0S9yWK4AZelUEk6rxYaBFduC0tE9vx2amvzJ9b+mKa1t4QTHjA2sgJ2LU9u4H5/CF8LH7c20uMhi5ibJQciiefOps6ubquWyPKJLcydfsWoNbVy1mvtTmQoTg/LLPfxk2XHx3iXMOKl+Y1DV66DUe6ywzgm/BtTGBsD2MVM0NjZC7ZksLVy3CVMrHKhxvkyH6tO4++KBMJFuoxXbz6azTj+HEqkKFY/upZHRYdpzYIxKhRJt2LqJkhxQOBm+i0qkuAwEfIEERwHWRpSK5PJxZTM5mjUwl5Ys52PbehqdtoPL5HLP3HEOncZB14YNm2nVynW0fPkqDr6W0pw582j27LnU1zeL+nr6qb9/jlBv7ywamD2P5s1bSMuWr6QNazfR1s2n0pwBrkfeV493oLurnbacvp0uufhCWrt2lYzLWAhb4CDr6MgE71uJsl6ZHnzwXtqwYiE97xlP5XpP0p69gzQ6UaApDq5SHJi1pauE1xVKfaNOuE5NtaJMQL2NH8FVwIEUB1cJDjA5L25g8UvAqTxmq1Qu+5yF5eg/JuWqlMAqk8F6sOA38+Z1fezjPxzlimzhePGMfvcKx3Uu44t+O05bFKayFULW0sVhn7cQjcoAmvg2UjdSNtyWgbbVuTTJo8pqYLRUx1uWgG1xs+oWDo2M6Q5iAdvHjNX2p55N89atIxedgse5xWvX0I1f+xYVRkb1LK/OwKjwTV2F3UqVgDbt2ErzNq/nvsadAnkF2AlNEcTkiB3+OhUgBel95rG4o38uDSxeTt1z59KWC19I6y+6mrLtvfjViRoLw7yMkDU7zqkOfhTP+4rtS+DEKuE5DYMqzcsgAkHnlcTmuRxTrqSQeTzp6OH8uIyiDOQHwGvW8NUSlRsFVpypPHHw9q7EyA/+9Wekf+LYwomOGR1YnbUku5jDhLO43XfqJv2IgV+uoUPYsxUhWIfHVX39s2jh4qXkY5qZdeg/WGDd3tUrjwdXLlnK8Qpf3EtDHBgMS/CFL63jV3vofLWi1Tud8IJP863BBAdY6s3t9dvHOiTM/uzevYs2r91IOd4evtruJBLkyBt7dT4cA+9boqObVu84jzZvPoVyyRJNHd1HP/zJryjPAdnKVSsok06T0zMggZmbaSOHgxyU4+Ar6wi4HCyE5+IwO1Yskc9BG44Vs1a5XBv19M2hgfmLaNGSlbR85Rpas3Yzrd+0lTZt2k6bTzmdNnMwtpnvIreccgYHZqezbTutWn8KLVm5geYuXkm9PDB6uQ7ebrtah+CkuPAEzV44l047ewede8Y2Wrx0IfX3Yho9QXP6url+yvSLW35D6bRDlz77Elq9fCHlR0dp78FhOsIXhLaMR+1pPn+8o2Et8h9JWYE6xjEguEI15QsqCEunXXkX1dhEdG0VYM5XeN6MCX/0RnIcWCVTDn4ReOOz3jn43zC3cHy4/lRKUsX9U67IMyDb560GLUQThYgQRa2vacTkacthOa4K0aicZs6WPuLSzJ/RePzRqUadxzTlwRYxc/kIrMysugE2izVWW88/kwOrtXKTImuUliyhsXvvpN233ycz3riZML9ewfqqQpVvUphWb1xNC7dt5W6c4MEUwU0M2EB0R3TaBLYZ46LUC5PMNnG/m7WABtbtoHa8pwqL1PHVdAPxRWuyIOVpnQRJXIiQLtsET7KfSEHa1+jhi0FDygHPSagDa6eKnHSOBxn9CVEUYQ5MyhNGJeU8FYcfZLXRK3g8YFUnDt9dmjryvX//ObVmw08SzOjA6uzFabyr7kLPdeaYNv1IgEdPPR3t8nEyPI5KJHlwsICL8cTkJHW1tdP6FSuk48gv1jxPzRpxgIB+1NXTS6tXraaVS5fR7J4OqpSO0vjoQe6/Jb7bS3Kwgo+cqj6F7uPz8IVvAOIRIR57oW9jMXa0aykguJriO7I9e3fJI0F8YccvFcjFtnFHJIVq4oDIKRQp1z9A6zjAWrpqFWWDMfr+975HK5asoP7udvK4s2OhO35R6HAwJYEVB1guBzpuhm2SMmVVqoIgHiDwhmAvzWNrkgmPPS1iHWGmDoGS8JwKJXls0jwWc3IAhxfiyfYxaGGAw50mAtZ8ngOVJC1Ytpi2bttMWzeup01bt9OKdZupPZejX978MxofG6Wt55xLp23fTAu6crT/4BF6YN8IZTnoajdxJmC1CbCoeyzCxRp2rMuQ8Z/PI1eXfBcwnK2SvwydPyzGMJyCxUUGC9dTeP9Flb7+P78u/FA5tHA8uLQ7sZ3P/B8kXGcAgXyjhi+qOj0rtK6RqREaqi1lk2wK2ljn0yBTqGpW4MMpa7rCYqqI2MDdAOPI8Dge38edAnlEfsbTn0Jz167isZBPCE4Kd45lmzbSz772PSpi1spTN5QqB3dZ7kP4zucivtFZeuYOSmWw6Ik7lOx8fBssmzHKyIYkielF1Dy2ZmSk6LQ8/kmq1SrVO2dkQHhLHx4AUpQLYkNIyqx4jE9GoYFsomIGvMAwSBWJCz4A3dZdM4tSl2cdb1Acp+LRB/kaAJ3Ri4Uq+bGHRg8P/997b6mOaHULJzhmdGB16crcZCkInsrNb5VWPSzgQjrFF/KB7m669ClPpdXLl9O+/fvpyNGj8lJQDEKArMEpl+WivHD+Aurq7SefZXaQWR432yHBCQINvPags7ObFi9cROvXrqNVSxaS60/R0aGHKKhOyC/h8OFlvNxT+i0TZq1KHFwVq0lOPfbBGiDcTdWAfcX+HD58iPLjY7R22+kcDUzxAFmR7degCwVKJXJ44OlfsIzWbTuDlsztp6FDe2gF3kiMdVq5TuUHYJAxAw4fr+N4svgSwY8EXkIcDCWZUiAOjjjIklTPdoneBE1JzseDipTBdaL2Se+XGdDMaGP2V+xMiHhwF8rBYSaTpHQ6RZ09s2np6nW0du1GGty3h0a4HjBrtmI9XkGxWtaa3Xkf1roVqCOH+g23Vise0DwuBmW+5caaqlJZ7wfD3hVh4zJYMJwFN+ed7ThfzmDVqXzqi78q/U55tHA8eNps98V8IbmEqzNrn68aU4Oo6vSsiOlCsc5XIdIWDCxdxNzEt5E6rgzFJmUY1Jkb+TPUfjcwPsyycOEencQXA+qNeH/b2c+8mGYvX8r9SY8/PIa4PC4O/vKXNHjXAxyD8A0I7gD1CctXHB63AlqybCGtPPccSucQWPHYaHekRjvS8EQw4noRTetgCgOnmBxuw6QaoZ0RmgwDm00awsLHIsnCBnvsasSHKRK+Aef9VOusoDDlyB+VguXxNiiOUenoQ+E1p+bD14fyxP6hh/Z//QO/qQ5fq3UtnNiY0YHVdx4oFM9ektzCrXer62KK5OEBj9dwgBectp1O3biBZvf00MZVqyjFwcSeg4MyQxQGV5wWOAjrZp8ly1bKIzIB++IVCOgIEkTIjIwKMLLpDM2ZNUAbN59C27edRr1tKZoaP0BBeYgSTkEu6nKnjseBMpPiqUeEpTSnXC4PCnaAJcEV0+69u2SOaNlGPvTJSUy6EB7pSd+1gQEQ4CAqyfuzcOV6WrhoBSWzOapOTRDeLSWPEjFICSn3elgFy8BhwLyIWteIt/1N+fZ2hNc+ET0LyItKQqCFQJArq62zhxavWksJzNIVC5Th+s92tHMdr6N1K5fTkUOHaHjoEKWTahYvLJIZw6MO8aFl3FgD2IzYtAM2bWCxIhgZ696w5qSn2yPfDR6o+sV3ffm21h3l8eKjiylTTbl/wk30lLCFmPpXiUJEUBBVMyfNhpqIXw32OQ4R001bBusaqRspRdXQmWHpIy5N/NV+NzDGVM3KwjgzPsVtv1xfxgQHVuc86xLqX7JYBVZW1126aAH94rs/oeLRce57nJf/Y4a/gJtCDqzmzp1Fqy/cSZl2HocQWNXtY/325GBCtWUPT46d2rzeMfFjsk12akN01gFJPtuRbfb+CK/GEAWdNyzCyEhtXqfCKpvT3qfL0WXZ25XtcKA7OUTVsf18fhoEVqX84cN793xx/m+rQ63A6uTAjA6sgPOWynTNmXyx7NHN+rgxOTVFp3AgtXPbqZTmBl3JFyib66BVp+6gzVu2UcrFSy1H+E5ukrDAe2g0L0HX5hXLOVBJ8jWfOw0HUm6WBxOseJS+g46C2R6O8zjgchJZzE1RWzpLK1aupjPOPJc2rFxJ2axHbvUoecEYD1AFjhuKHGTh2RTyJySwmiqmqFBJiQ6/JETxHj7BwJ31nnt+R7lUhhavWc/B1QRvlrfJwZNA9kF2RskAHrXxMSR5PxAIeqk0VSdH5ZGgWlwJ6HyS14Ylx20iap3NGzT01wh5PnOhnxqMajAy27G+Aus8WOxs7+Q6zPKYxAJ+qcmBV+/ALFq5fBmNDx+iwcF9hBeR4kIS2SS7Q4d1VWqmqmYVTosRvuYigAzCeq+2Nnntw00v/8Tk9drcwnHgaXNpG98ovJQv0nNqtw4apt5VohA7B0D8vChEM4cuDX2blBHTTVsG6xqpGylF1dCZofV15ib+ar8bGGOqiMgCljXgV4ElvCQ0gkAeh1/4gudT19wBdUMDYEMcKKV4zHroJz+kQ/ftlheKm8fmJe5CWGc1b94sWnvxU/kmh8dC/KIQ9vgmRBFX2nJdBgbrpCz0VRtNfG2EYiyvlMUkgRCcMHZjGxhbwYMwJkIGTH47HwBes4DojQ4pvs7B43YnB1aRMVanAiX7owc5uDosY1MNmq+UjlYGH/xK36/9wVZgdXJgxgdW2+cmhjjYuNBznKV2G58OGBTyhSLN6u6ip5x5Os2fM4cqhQI5CDrSPDDwmJJr4wBr0xbatuVUWjQwQLlMipIcLCXdJPX3dlNv/yzy+eosgRXySMGmU6KzgJj3OOBBgMU+8viPO1p3Tz+t27CFdmzZzoHAcurtaaPObFUWmjvVSSpOjXL8oN6OXq56NFVK05QsdPdkdsrjIBCB1t13/ZZ6O7pp/vJV6vtUCCQkuDp2Tch+J9M8CBaFD/u5gey/5gWWAJtiIokwwpvUgtELeP/CMhgRX73vosPgJBLDOiYMYEJaFj8mPpZMZxfNnb+Qhg8fokOHDlCiQXCFbcO9zIEVbszrdkXLEd74hDIHVTn8ItA7GvjVG7782+JPlKWF48Els9yr+JLzdK5Jjo610oalC9kGfqJqlB9KSx+yDX1Z3UjfKD/QxLdO3ciP0XBbBtr28MqKGacRMVs7OcXBkJ5wN8CrAcocTF141ZXU1suBADqGAfhclvqzObrt57+k8vikrLVCt6vwgJTnwKqnu502PONp1NbZyf0QrzvQW43tS0NEfCCAws7NAG/pbX8TcE1bqYDxwx+rbOTDOG0CH5HhZJUn7vhjEQYQgeEtXUx2ct1qbamSdGKVz9uvDO8ivzjGaktvfKvl8anB+7/Qe6t/sBVYnRyY8YHVz/eWJ89Zmt4UBM4p3D6jq86nAR7rnXvqKXT6+vXqV34cZLjZThVkoEHL4psKqzM0e8ESWrt2He3YuIHWLl1E7bl2eRQldyNeigOrHGfhqsINjt0xDQ9if1l/hIXg+OUdD2R4F1Vf/xxauWYDncJB1rrVa2jxssW0aGE/zetNUzZZ4f2YpGppjIqFKXkdwETek/c34ZM5eMHAb357C3WmU7R45Vpy8O1ArgSUL9sPAT5O/BezakghR+6UDFgXUVuCHKMwsTQO1jczAWE5PAjZvMmEWaqwAD1g1YF1ZlDj4Crb1UsDcwZoiAOrI8NHZHbR3g2MxXgEi0eBmLkSvTEybDncJYbhsSWsr+ruwCPc4J4KOf/61d8WDyprC8eDS2d5f843Q6eYy7dd5xHY9a/Thn6M+jK0EE0UIkIN9vkWxORpy2A5rhI0UIqqoTND6+vMzfwZ0QuyRkwlIv/BC0LzePu6ladSKZOXzdJ5L7yKsh0dPO5g9lwDfhwsdW7aSHd+89s0vPuAXBiwTZ9pkgOrro422vTsS6idb1bl14T2/lisQlwRl6P7FgV638OEFBXPB5lJvgWIywY7YbYNj+Iw4yaZdOs0gVIcZsyRhH1tP/AYuzh1clyfWHIRgsuWfZI/4lc6fDcFFb65D20G+ApFtZA/eu8ne27yD7UCq5MDMz6wAs5dnsF18nS+iZqlm3VTYDCYmsrT0rlz6Jxtp1J3e4fEUF5OB1Xo0HIHowl9Cw6yDipFqXSWEngMaKZ5OYiR9U2445HBgPOYMiIySPaAN5ZUs1hMAX41AnD57R3dNG/BYlq1aj1tWLWO1m7cRJs2r6eta5fTyiVzaaC/nTpy3NG4A+Ix5tjYFI1OFOnmX95BY0eHaQ4HE2mfB0iuCCeR4U3xtm1g+zFSC8vBw9c2GsBJk5GN3daFPMPwSISFHaliQ0R4CNbZa+QfR+RkWwIHmLnefuru7KGD+/fQ6NgIB1fqvV2yFf6Dzck6KzwOtPZduJoY24YGR2ZtWZdybV4lCPxvvOqzYx/UlhaOA+9eRWtc1/kDDqzm4pw0g30aGqHOHlM0zh/VhlJj58bqmLJJVgU2Hk8ZgKiaFab1deYm/qpJ1xsxe4vfhUwymXlc+BYLVergm7wzX3gFZfhGTU3lwqgJdyA9XZQpFuh3t9xGFS4AqxIQP4yxa19fN2297Bk6sDIzVoairEJEYNGWTR6jQ8okIv7ojqz+1BCKzEw7k8U27DiP2fgR0u7v/ZxufO8nqPzQbuqcN0CJ+QNEU1xBjTo/8ole20IZsHRGz/+dbDsRflEdQu+TJPynWqLCwTv53hZ5bJtCUC3nRw899Mn+m8qtwOokwQkRWF2wqLg7CNI7edBYh6Y5HWAvl0t07tYttGXFcg5S8KLNdvlFWzQIAo9gQ+sQOCWSemF6Tq1TwusIECBh5gcdAf4IxnAHZH8ZPRLgoGyVoFyHy1S/rstSkMBCco87EmbCEjIz1tfdTwMDC2nZspW0bv0m2nLqqXT6jtPo3NO301mnbaP1q1fTwvlzOHgYpt27HpAPRcuR+Dy44TEk9tlsrxH0ftTbG2SAXwjN2zph4/nisoatjrhgQDcKfTYjgxdgZIuMDwYnsHzX2TVnDle/R/v2PMhjPV8IuC5gQul4JCLvROXAKn6XGDlMhoihLqAUV2lvdwJ+D1TJ//ev3VG6TxtbOA5c0udexhX6LK7ADnM+IrDPhU7rnRhaFzE18BNVnZ4VWhcx1fkpxNuEwNJNW4aWGxURV4rY0JFh6etcmuRR+10z4sYSLydH3ICWr3T4RWCVBpYtp+3PvUzWm6qZYgtwKhRpDo85P/vSN2h88DDhlhAjG9432sdBV31g1QARdROfYwKtphHs8uI+LIdm5jFe8D6iPoZuu4t+/F9fp/yv76aDt95OuWyaOk7ZoH6ZLC8c1Xkkn5Jqsk5Dm6XTKZaBEJYC620qcAqWrw3+1BCVhu7nS4e5Tmgfk/h+2S+MfbzzRyOtNVYnCeyIYMYh+P41ieCW65PX/pAqhWLxB8VSedA020aQQSWfp2Vz59KKJYv56DjwSaY4sNGP/6TR6xQs+oUAggHznA8zQhIQWc/Oq9xJCoFD4+NTNHJomI4ODtPI8LisQfBz6FyYRUJZujzw6GzS4VwJ0ORdUu295HbzXRO+jp7rIz/ZRoGX5cAgQx2ZDprdPYsWzFtMq1dvoHPPOY8uv/wqetVrXkdXvPDFNHf2bPWumcIEVYf3UvnIHvInRygo82iKu1A5Jvt4LFi7plCnODaMu6RaiBQBwRASiwfiQahJoLfctLJGphyZjmIWARpfCDafchpt2ryNisUy4Y342iI+kaefqBd9vs24aCAs/8Gat1QqoO5OHgyDSr5cKn39NZ8b/4Y4tXDc4KD2NL6kzTL1LF1AsQqWYNj4ORFonTGJOSIoiMh/omVoBZNRiyki1BDmt2H5GVZESy/QspShNDVom4GI8IvpBUYHuyUKIkINqixjbODAgLbINxnzly/nMYZvCsXfBjoKEwKmthyddeG5lGxvoxI6kupSsg0J1Ow+FaKhsh7Sh2MIxwe9T+JidADrQ50N24dRZ2YFfiyUSdO888+gM889lUo8PozdtYtufPt/0r0f+DRRN9ZG8TXCro+wHMMgjRcOKB2uOfLBZ4OwLE6FDagydsAKqgDtY1wdcrN9PVz5LZwsmHGBVfCVa3Klr113avCt97w6KPf/i3+k9IHgZ59435v+4m3be7t7fcxGNQM6P96GvnrxQlrAnSbwucWa1w3oRq46hCENEY2Phu3CNpR9ZPc++t4nPk//8eZ/pL/9o7fRG1/7Vvqj5/8hvfmiq+hz/++ddHjPoOqsKMsuP0RsA3jZJu+fBFo9c8ntXUBO1wD57Rxs5XrIT7WTn8hxLJEiz81w3Ia3mXOwhzVfCNBAmKXhu66gUuJ95FEw3KzZB0MWYmIEsu8xhDo7tf00X5c35mPsZvCBKNEPE3SmeuCnXWvQfiGYx9uY+ZA3b95Oy5asoMmpSdGjGBQnsRqXb4q1AR1ex4H2VCrlWSpQd4dDfd0pSvAgWCk7NyXSnf8hzi0cN65f1d7PF+DlXPWJSL3LSamdYoHWGQgb0wmMjiliDpkaxB7XW21L7Iq1mBrENa6PZLLEmF7AsrW5Ghr4iqqBXmDpI+Ym/rX9DmQSPQ4Mm/NXrCS8cTl6gLGOdvgIXXD1C6hjwTziWzVxhYfPN48qgGsGq5xIkbHyGwLlwg9kbeN4sjaCPX4UC5Sd208b//xVtGDTCsL8lDsyQbd/6qu065NfJOrtVf5x1KmMAmnMKPmb1U1ApdF97DLNpdZxXT+x2Fr01sKJjrrm80TC/793rSTyXssd+EonkZwnP001nZk7wNf/+zP04x9+Rxqyh8dwMeAln518h/Lcp15A61at4RsWV81Wyd0CE1KH79iQCqEM6GJk7KgeLWM3ZEE6ZsAwO8VyNV+gwV176dYbf0U3/+QWyvCF/vmvfzmtPPd0ogm+yEuHQxmcSKplEeO8MDrhNMzLG8IsjdQDk3ZRwL7BZtmnRcweEW2B+VDUTDioGhv+WLzZvp024vGcDZ+sR0SE9+EgGMR5wEdTJyZ4IETgzDroZQYOeXnMCWUmDI/gZRqf7bks3fqLH9H3vovJJbx/Ci9ydahYxNumq7L2CjBVV+VtlUpFeRfWwOw+mj13DnX391FXV6980sdLJIu93bNunrts7beDsZG9fCpu27V/+I6lL78WCzNamAbvWe2dx6fvAwnPWcPXYlXnkTaroXURU8yvaV4gnr+BX2MbC5bc2KeGsGvaiOmmLYN1jdSNlKJq6MzQ+jpzTIF2f3QsoMFh9ARj9OngYIWu+dQHacn2rbJGUfVHoMEGFy2kG17+errxi//LY1qVDrNqxcpl9LKPvofmLJqPjw5ytgb50BcNLDaqN3wjHYA+rlkwZtwQnS3HeMln62yZkcnQ+D0P0o3/3z/R8AMHZTmFM9BPF1zzGuo4YwsHlEOsQR6L9CtsIrLw0GvCZQLvsVq6jmh0DHdrXDArUT1M/uRhmrjvhxhTWBFHWIejXipzSvZFH32Qeb3DLZzIaNQ7nhDkv/HOJUnHe5+bTDzNwUIk+1cr6Bxt7XTk4F76xKc+THsP7KO2tjZW19ogpmRHxsbozPVr6dKdO6mjZxZr+YItAZJOcQEXGbwOsFAFYTCFQEvL+BUgBg+xGZ32Myk+jZPmIIEDhUqhRPf+4Ge07/4H6YIrL2Mz2wXIyxSmgMXbOoNQB9h6nQoiwsOE1Xcj3dgWmA9FzYT1DZutM7LRYfARRukh4zaaB7eh3Xvp1z+6kR7Yc5Dy+RIPZT61JZO0cf0K2rRzO8dIKaJJDkrtAQ1kBjUMfvaAB56Dtcmxo/TNb32Z7rj7Dupo75AqLJUCjm/VNwIBfJC6jDvYtEdrVq+kdVtOpYVLV8rHpB15AaveV/kxAwgzgRwelP09XN5n2fyf7sWva623mgbXrUz8BfecN3OX6dPVXtdURWzUfFkXUTfwmS6vlSgcV/5oxkamOCLdE4jJodgoP+saqRspRdXQmWHpbRfXc2hohOOEo/rRHQO/CJzibvJ3X/0a9c7qZ4WZ9W9QOPpAXx+N3PJruu71b6bxB3fTKKs3n7qZXvC+f6H+ubNJboDqKgGQTq9gsVEBfUyzhsE2Q6DfaTb0RQomlkZ0yAeeWeGNzGQGgFyGhm+5nb7/+r8lr1CBF3VsWk4XXv//ZGZLfu0Y5mWSMSY21uhxwfDF4Qn6xZduomVPPZvmX3Kees8FfoUO8LnIP/ATqk4c5uri+mpYZ6xL5oqJuas2p5/ypntYkiNo4cSGufo/4Ui53p+5Ce98J+AoyA6qADTI/BT1L1lOi5et5Gu0+mixDQRZeIfU/LlzqWMWd/6weXLehkdpHNDYDTWDsemOis6F7WN2hYM5OnSYErx/a885jS544XOoKm8mBjhfo2Kn29Rx4dEWYOVvWtRxbqOhW0zJ56uUL9IvvvgN+vZH/ov2/+ZOynDd9WRS1J1KUfnQEfrBp/+HPvbX/0IP/uoOHpAQ1Oq8IaCwyQIPing3z/xFSynh4cWuvjq72k2NrT6Pm5O0eNEAXfniq+m5L30tbTnjKdQ3ax45+IT/KF+NxvgSgrtxPFIs8EBbLJNT9R0nlVgUpLw3BuT/k/+dD/AtewvN4PjBOj+gLtO7BBFBizGdgHV1+WJ+omqgN74RU0RQELGRUzRRCJkoZPs2IpksMaYXsCxDiBZDNPAVVQO9wNJHzCzY5WPoLOQDmrt4OSV6e1gT8a4HMnBf6D77dJq7bLEEH6AM38hi3K0/+BMECI5KPOZsXk1bX3kFcWhIST7U8V0H6aEb/pcIdRMbVo4Jro/i4RH67Tduopv+5j1029++W61T6+wQmz9+iCrjOqgSNKo7vm6l2l2ataDxmoUWTkjMiMAq+L/3bOTWd77juNnw7iIO6MsV2n7KadTfN4sKfDGtNVg8VapQf1cn9c0ZUC9rq/ud9/H2GvhZvpFs8TJYlpksTvGx0Kk8uYFDyTRvv+kAFC8jhmbmY2R7bPBIN8L5JGvz/Hib+sptm+nC17yYLv+bN9KL3/LH9JK/fCW97K9eRa9++1/Ra977d3TJ1ZfzTWUav1TgomJlNS2aDfIolGhgYD63jX5uG3jUwf+5DeA0VPjcFDjw3bp5I73sVa+n9dvOlk/l0ASCqCnVtrA9m2xwfg4YUhzwXRxUy6/X2hZi+Pi8jj6uu6V8o55A94t0AfCGDGvJIViGPqI2fpZS2JhOoHURU8wntEX0Wqt1WrKYKGQf4/qYb8jG9AKW644TaOArqgZ6gdbb5vh+5fNEq085lVK4Yanb6QbAqxf45vH0Sy+i9Kw+WWuV6eDACrPOuKmc0WhyfOjSJb5R4jroe8pZ1Du7i/AmFndsku755s/Vy7/kfVfHUT/w4TEicD3KDx6lLtYkpkp01w3foW+/+E3k3/MQB2odVD58N8dX1ljSoGhMCCRy3VNpSpemGT5bOMEwIwKrapUudAJn7rSdHhe78TFatG4TLVm+ShqpmbVCgIVAa+HceTTAQZfMJkUaaaxxy8VT8w8byGiTBZQrU8VcMHil1OnxwvZvlPfhltcMj7ach5Gf68NLJ6mnr4f6urs4qHHIwbQ7AiimRKVMPW0ZWrJ2Oc1evED9cikMjLGdaeoBLRhULtOsbi6/p4/jbw5y2YxHIZWqzzeRBdq+bSs976o/oPZ+DrzxqNHMKkpbsKjhthhcjuu57bznF/lf/+cFWtuChdFMfo0T0IBdg+gKdd0astYJa3y0TqB1QkpUMIKlr8sLaJ0xhT4gDaOP5tcKIaUWChkmC6GrrTd+0FtiVNBgPixDqwQQDGmIGNOF0HokWNtmgAs37hs2nXk6pREYRW5cGxXEQD8YGqZNVzyH+hYtkMCqo6+XUngRb90N6+MNbM/eZkDlkcNUPLyX+z2WbjwccDmlEnX2ddPa51xMfEslQ8fU0CiN3/wb+UVksyqpA1cRXp46dO9eeS1FioesTjeg8Xt3039f9Rd037+8h4O2o5TOpMjFLw9DRDeAMSrROTsfBE6JizzerbcwwzEjAituTWu4fbVHR6cYzIWvXKIztu2gubPmULFYZBXrGKVSlQb6+6mvvb120XzUUGW38AjQqOowqCPowRomDNCQQZChxyeEwjaAAh5G/XP+tlwbdXZ0clyNR4H46LXPMdQUrVixgp5y6WWU6ewlWR+CTeCxBtqOX6WA2xReVxFU0W54X3SbqgP2zaH+arJth9a0YMPx1/kOdcsZNKdRA1VX170hWzphYzqB1kkZSqNgCeIif0SswdKFrKUzEFWdngVLF5oiPjU0PUYNsKEY9wNY10gdV0JseKwA6/A7EDMuVsoVynYRzV69Un14ORJYTQPM+vZ20/odW+Vlh+2z+inFN0dy49isfxwPwn1utPPHAA46keJjKtDk7jupfHQ/y1gUfrxl8X5j9pmjoM6Nq+QzHjiSYHyS9v3yt/pHNXZZzDctGk/uHDr60EHCHqAcTE61caFt+QL96kPfpB9c+2Ua/Pke8iouZTho8+TVDshbK9RN5vAR5wcpPzWmVS2cBJgRgZVLQS/3GbTPxuCO7JcKVBk7QpWH7qJFbSlaNjAH78vhcUINFLhOduA7VngMJ7pH0fnjMEWZ0QwDC3qRqT3RH2N7j+HuzEwc7wE+lhVhlSWDblJmu3CXjjMyOVXkQKudTjvnHJq9eAUrsOgWv/CsUnVqlMrD+6l0aBeVDt5HxQP3UunA/aw7oN4Jhke8caBQHjcdP1gmXAtROME2rtzecFIDqeE1cJqku9iw/EI27mPA+ogpzKAgYkwnsHShKe7DEJXlGwpaDk0hU4/pjg8IxZhewDLyYwTzccNh0MBXVHV6vqGQmxbVOyYnAvUYEGuITFAVK6cpDh+hnVddTp3z5lK6u4PHWA4M7H36vSC2s3zASbzlHF+n2HMX30QXGvfVZkCF8fidGOijts6kvH7BKRTpyH0PosJVWceqH20P+EZw8siICtCg0/okV1MnFzO1d4p+/t4f0i/e+106eNODlOIQFY9U8eoFvBrH5+1l+pcQeZn/dXa8GMu+WjhJ8DBa5OMDvgi6HKR4TW+CWF8ZPcQXPb74DT5AxUO7iY4eoK1LF9JATzeVSmXu6z51tLdRrr1D5ZG7KsU+OpgexCnWJ3Rz4DZ7NlEX3wKic7fx9mbNIprDunaWp1vc2UR98uB4D/Dh+B3L17LjnCOo4uAK1w+8GqNYKNHq9Zto2/Yz5S3LQbUii0lL3I4QTJWP7JZgvZofJ784ycHWCJWO7BGSQbYOvL3ASTqB060VLWh87oL2da7n7kg4lJLANkJcbeZ06lNmdKFNlDWK2w1NZ4/kR4JUkygAzdu20K4pZMFrighMMZH/WIRE60O7KKMUsuBDAXxA85Yup1xnhtsxPq2lTALLzyiF5T8gvG8KsY82ycvFT3vKU/l+U8821UFyK9YGBmS+EcltXEerVy2lvtn9akw1wVkEsTIixdn6BtuJ6JjHeklTnphYllT+CDAb52G5wOQIlYf289iMY9NGwFSYkGEA6JXsZTPUPmeWCqxYVRialB+rqIM0foDyVwTUZFSnX65KDpThMjmoHqScZHkXO1h55NYD9It3/pBufN9PaPCmXZRLpSmby1Iy20Vu/4rdfKP2aT6mRhXbwgmKJzywmhZ8h+RjZoEDKb84ITNULgc4hXKZli2cT8vnzpWJI7zksS3bxrFOO7do3RFBjaD7jRD4YwHldXSQn87Q/T+8mT71V/9I1730jfRvL/tzetfL3kj/+do30bfe+SHa/5u7xY/wc+YUnrqbwpvtyCPFY1XeY71fMdjFow5xorDGAwTZVM8xcYz9lOGIC8NAyINtMtdGyWSCpviK0tvbRWu2bCIH548H4OLB+2WGqjoxxHebFb459WQxq8MBMe4iReZ9Q1vzC2PS/uqANauO+1g9az5pUMyXX+SQs1wu6vFTpi9m6p+wiizApT6fJguiaqCHHFHHfESM6QRaFzFFBAURGzlpuc4Uw/EcnxHxowu0xdPOO4WKJb70S+YwiUIyKFbA7beKl3kyi8eAGR4SV55xGiWQ2Q6K6gpqAMx8jY7Ss1/+QlqwYQ3J2tWGB2EhIjbbSDP9scD50NX9Crm48cGN0gReBqHLqyu2yXY4IsJC/Fxvjxo+GBW8Zh5vUJdxyZQXz2/JzOLVFh2zesLgDDpkBy8yFwm5jYeRDBsHb3qQbvnAj+nH//gtGrx5H2U2XVRxFsy/hrZc9hC7tXASYSYEVmiG+vfxcQRUHh/hi2BZBhoDefzHtHnFUprV2UF5voi67CsvYYPfsTp/443FwD5YrNndTQ/edhe94+V/Sf/0p39H3/v8N+g3P/81/e6W39DtN/6abvz6D+nz132Ern3FX9DbnnE1/fADn+QOytnxTa1MhvcnXsXH2rZtP579fKJwrH3jIQUBJoKari4q5zqoXHWozOenwuesyroAj25zXEdY+SlrnnTWOjTaltFxKlcczsyDbXs2S1mmyakCLV68hNYtnEf+A7dTgYOqgIN0rDNxHBVANYLo2ceXd9rEwVEVN8nA8Ue0ogXGZ55K88qV4AInCNrNY8CGXVB06qKvWc3UIKcypgv9LL2wTfwiaq0zEDamE2hdxBTzCW0RPQuy06GkACYUapj2+Ay4DR7Ys5uWb1hFA3OzVNE/0hHo/PEiTBkIqqroC/x/YtKnVVs2UGbBPGnTdRuOiHUlyn5gTeKK006hDjxKtPdDMF15cUxrPE6gb1YpKObJ55tp9FVpTYhiwuINE9+eJeO4uC7wWhzmBFI10njj+SzYJs6AwGrRmRsIbw1GOUJWEVI28xBxP4kAKzFVpqO3H6BfvP+H9L3L/2ryMysvHv+54/Ag2MLJhCc8sOLOEfh+gBXF8V7LKgRQfBcRGxDQofBNwKWLF9HqRQu5ATtU4c6GT7twBKa9DDgvF6Oa9/EAfpwhzW2d6Wef+hL908v+ku689U7KFIrUwVa+CaQ2i7J8m+5hAeS9u+i6f3oPXX3mM+mGa95BRw8Ny0yXrPtCZz4eNNvNiP54j6UZrPxNyz3ObYgb/zEpgGn6rg6aypfox5/8Av3D066iV296Kr34zGfT1addRn+49kL6u6ddTf/z9++hB265gyZ4sPEzWQ6ycpy3wSwRIG3AUBxaz+ehPddG2UxOrgGz2tLUNjVExcHd3ELYjnNwvOehEZCdgjxvZ7/WtMDwK5kX+hV/JU6RuZhIwqmhEOC1Uv0zOk0adfkMLD9hjZ/WCbROSKuUs6KQNYwNrTOm0AekYfTR/FrBJInS1BgRajD5QSGMH1N+YpJGh8dox3kbZBjkQVLZDJg327GBdl+tsJaDhKk80XnPfR5lcNMSBkWxHBERgiEbLDfcUQvxLMe0M8IykTKJKIO15vEHsgjcuPg4SgWqjg1xUFSUD9AnshiNMebDR/sdC9xI8QOX/AjfaGlVEg8ZsNyjEaRovR9mnzl1+Ya/f/ksyqXwDVllktkqNptZK5uQPcG7mubNZAplKvxuV2dPPv/Zoy5975suvfxrRIu/zy5SfgsnNOJRyBMC13MH+YJX/x4PvB0dz88bXAxl7UaxSKesWkELZs2mAp6PYyoXA1C9exPo1h6SBmZa+AL/o8//L33k7dfzhcMnvFqvSbcTdHW00wVPP5+uesULaP3mNfSzW35L//6Hf8mB2efp0N6D0WOwNlUbXI4DD8P1UeORbAt3fBkOIjlAuuvbP6a3P/+VdP3fXUe77ttNuVKZBsoVms13iRk+R/t37aMvfuar9NZXvJn+4ao/pW+891O06477qIhZR6xlw1vtm6LJzvHFo40DNM9N0WwuY8XAbB6Ii+wtQ53yOQakZMxood3FgXPo0ng5492jNU96fPps6uGL/sV+1enD649CoCKt04RmXtfURbYCLCDmY/I1zGvphI3pBCzXqS1BbHUODEsXmhr4iVinZ0HrIqaQiSJ+fLhxrBZ9OnLgEPXPnUXrtuAX0Lpy42XovFCjhRfLqi5LpQphZcSy884hT25QdcAiiBUSExWg1BRWkKEY6lRxhS1r3j7g44XrUHlimEpH9rLAvTrbSclu7uN4k7zp3lKsKZtTU7lGLxEOZ+Goc/LQkEQx0KS6+KYOn9sy9RTuH1KQNX6Iif/wjbyTqdC2l2yhOWvwMX2X+AoUBlGA5IrxSBHryioEh0c6l07nmPEjToL+d8Kjv/56gk7/OhEPgi2cqJgRgZUTVHdxi8PH9bSmBi/TxoEXN/9YR8TgUygUaP7s2bR60TyZai3n8bJH+a2x8jcdym7pIWIyRPMcgwODO2+6jb50/ef4Wh3IDFU8tw3s9cTkFB0Zm6DTX3IFvek7/03/9rkP0Kuu/XMqce85cA9fhzmoiB7eMfYnxMPVHwtWvkgRx7sdW47ZshmmHH3r/R+nf/2rv6eHHtpPvazGLJ8dJiFA5WFMRg7cKN7Lged1H76B3vwHb6L3v+kddOPXf0QTE3wuzc+TY+c+BPRhnTLDgVWOg+J0Kk1zZ8+hBQMDVCypRwbHDZTJ58zFp4oa1EkQOMPJdPFuLT7pUa4mL+P6XR9U+ILO1yTT5UJAsBTmxj+EsXPGMMAyuhik7Lje8jWs+GidQMuRfdM6AxFjOoHWRUwRoSZG82tBy6EpZOphHxua7ODe/VThC/3GHWupozstjwSblgGZMxUrqq2PHg3o/OdcShncpEjEG88QwzHMDdFoPxoVdMyysc+mMObtipSX/zLPkUh14ihN7rqDilNjlOpfSJlFazm44tEFTyrqwHl0EQpaRnlVn/yhUSpMVGQsClIJ6lowV4838DMZdZ4QEGoBKp6Q5EdHKNWdoTWXbaaVF66iRHtSPPBiUByVma0yi9pxwdWxnbr4ah5J0qH1GZeuYf5/qgn6wJeT9LIvpWj1NTPkOt3C8WO6SZjfG665+hmdfMG6yPHc3sjows3N9ZJUyY/JT+DjF0jMWiU8h9r5gr77wCD1dbTTooWL2YDOyC0ZU8fII48HkUpT1zom+KnmX9Nls1QYHqXv/Nc36OZf3Un9bLVh5QgBHt+h2/XQXrrvxptp84Y11LZwLnXN6qWlWzfSwKIFPLjJvQz/1zlNakqqk8M/GjbPiIkKjZR2fWrUqaJ1XhM1Yw80kiBlElHz2P/+fvrGP7yLPvvhz1KCA6Ppbrkwzmw/eztd/NoX01nPfCqddfY22rR9E59PlyYOHJSZpk6+KCQz5i6SCduVbVu8XM21jP3gwe7A4D7q7e2kVcuXU2lyknetYWU1hcuDdbJnDpeFMjW4DL8qL7r6nnf+n35BKZ/c+LfTEUp713I/2lqY8Am1M12znO4sND9F6gIVooFfw7wxnYiN/BhN1IKmNssQsg2cG+evaSN2S8DYlsk4tGTFADdIhzq7UnT/3Ycp0WAtohHx456RiYAKRZ9GpgJ61Tv+lrp7ulRgZZry8VTWI4LVVwykTxpYfKjXacQPfV1D9JAdCipFKuFVKDwWtC1aT5n5K8lr6+Zj078jga/469TwApQBHae4A2d25NY76N4f/5KyfOhBZzutfua51L5qEcnLgwXaX8rQvClX81jrNb5nlwRK1aBKXfN7qHNWBx26+6CcC3wvFq3XBFKmliVtoJOiOU041JF2aCNv5VK+vJ3DV49TXpig9iuTNLm6SmM/DHO3MFMxMyJh17uLW5V8jz0CtLQUD93cgeTRDGQLataqSAtnz6bFA3OonOdOgWlhPCu3XZEvbM3RMiKAHwdW997zEN363Z/IpwpMwwcQGo0z8Y7Kt6bskhChYmZr390P0Fev+6Dahwnen5ER9d05/CpOoHNNsxuCOntM0TA/lHGKoU4VUzTIEkEjOwKQ3m7a9Z0f0v9+6VuUmszL2rNjFXX7XffT/TffRitP3UDnvuy5dOFVz6ArX3cVPfNVV9CyLesoiUXtkUcYDBmBNNknBwoOqpJc74vmLaSBXg6Jy9wWHgZwMZN1GzmEhLGugTtQh4Z4rLxJa5706PO9Z/AlbyPOP06TOS3qjwVtCO1ARGAWdksWiGxmsvBP62J+TfNaOhFjOgHLdWpLCG0RB0ZosEyWzkDEOj0LWo6YLB/8am18dFJu2PAi5AVL59HS5Xi9DI9CkUw1Eb9uLRYDmhj3aetpy6lzxXKZnYlUTl1FAaaER4ImeRtuhxHXi2h1arnZ1bxAyQhQ0r1zqX3FVkrNWUwOXxfCoEpg8ph8DBEtGeDxoTRVoEMcWGEWHUNXsj1HA5tXq/EaQB6TT3jFRhFQZWJCFtGLxAUVONDqWNJFqy5aTcUKftnJe42vTIAQ0OK/LgtHFfKWDtvCPpWYeP8S6YC2Jjx6FdvenwjoK9tT9F9fSdGffS1BO76llvi2MAMxIwIr96mv3cfNaq8MAtK6LOBi2dFPTjrLbVy3wBj8SoXWLl5EnW1ZGsdHdMUNfwwBnIas5sNtQWCCnEzQIR7Q9o0XwuAAvw87yoPWRC5Hq88+m95w/fV06eteJ8GVDTzWQobfPbCHgof2EuXwOMlsBCXVkhpj9DFZYPNATIYYd2mGhr5xhS0fo2Axax/cRafS9NUPforyBw5RumZpCjS8qSPD9K3/+Ra97xV/QXt+cos8yqNCntIJl+/Q2ziwMsE0k0nDkjnFCBTKXM8s410yCzjInt3dzYF2Xg1oxwvehpPMUgJ3wnK3aoHLYetg4Fb4hrEFoFp1ruYL4YJK2afA+o6KnBX71BhoXUQd80M+yWtg7EIquBJzyNRQlxeI+Qkb0xlZ8itNqDMQMaYTaF3EFBFqYjQ/M2aDtSRk0G4nx/NUwYfeWcYj7W3nrMOLxzmIFU8rk0KJz8NUoUITfB93ydUvIvmpmSxat5yAukoyiBXYFMaviW9d+VqO6JkXEX9A3E9DM3ij13A96Zt4LYqspZVrhe7blpvi+U+oA2/JHLBOHR2l3T++WZYjoJe3zeVb6GWL1Q2wiXIEhrdSvV+4FpXHRrg466EPm0rlMvVvmEsD62fxLlZ5t1Vg5fKYhhksHJpsQhfZLLhCitOM0BFdi4vo5kBrA6eXc7z2z75H3yim6eavpOlTTC//3xSt+glRR2vx+8zAjAisAG6oN3NzPaoe21lAQ+aLdrJrNnestDToODDoLJk7h9rSaZoY48BKZjnQOTkRd/6DFK03zI/UkMVyWZV8QRo0SsFbUqi3l57zZ39G199/P/3Vj39M2179apq1cSPlYYsBrbo4Ok4P3HGX+jWgmU6WzehtmdSIdbDtcSfIMZ1RTUcRNFKyHKosm11fwuJPzI4A6MAg7dp3SBqUGWowOIBQlwhC8W0uzPqZ3JxL1mD95p6H6P8+egONDR5RdYaLAUimQdjbZECK6owodGJN23e2tVEHB7W+XFSOE7wdzFZ57T0yS1o7bgaCqjKP5j791n3KG1vrqxgfOdW7hE/2ZkzE4jqHM41zrU+BQFj+I1WpdQKtE9Iq5axYIMwXhzaof5At0jB5I/mND/SGNYwN2EFarDmLpNiYTqBlk1dMIVODqCJ6LeiMWpI/Jb7OF/O4rQu4O1Qp05mjU89cTvlCNTqRy74Y2vKFQL4pvmR5By0+51xy8WmvsA+EJSvI9iw5AuPbjJqgrkzLP64X0eiQWrx9UyP5DOnxQAA/2wZoXhKkRs9AmXiKUOHg8477aGiiJGOV091Bq556BheNmUCUL86KTPmmLCPjL/sWRoZlltAGrk+lapnrfyW5GQ6mEFBxMIcASxHel8cpd5ZIUMUUplBaKYAgS0JkTvnmET/t6Uk4tJbLeREWvlc9umM4Qz8dzdC7v5ihqz6fo61fbqM5N+j7/RZ+v5gxgZXrBN/lpjRYe2RmgQcHXPDkkSDuUqSB16O3s5Oy3NqCKt/lSTnwYxJ3nYoavCFlUmCGO0qAaXiW+DJP87dsodd+9KP0nHe8gzIDA+J1z49+RJ9729vIno+yIXczGNTMHVUEepsCw+i00XGJqoG+oe540KSsUG3Zw/2Jp4DmkaRSNL5/kMpYKK60kuJ6e4ipzOdl+bnn0jmvfCV1LlkiA4QB/GYzfe9bP6V77n6QAyseB8x5CWEETk1wLPuGlBMzIrEO5aV5f1L60zbHCykm3U6Jjj4V0NngtsSX8cOOG3xPa5708B3nRVxjczFxgGu3XJPs6tanxEDYmE7AckQd8zGnuu5UimwFWACYmF/DJmDpJEuDfJBlu1oUWH4hG3HQsHwEoXMNoqrTs2A2ymMHlkaNj46pmQ7W5afytHrLMpo9kKUKG+39w0V7PI8ZK6JnvuRFlG5vqwVVsiEDm2fU78QjAOePbANoVqbRW3azQD3UoRczb8q0XAX2tgwLXagOlVqvbTy2TBwdo7s+/RVZtoHxKTmrm+ZefI68CNXOFtmGAGOC1rEtyE9Rearx+k28ZzHZmaL+tQN8HahIcOUgoEKQxdenUOZxJQyuVKJS1jVLTQIyE5fanuDiNiZdei0X/2m+af0/tt/gddDffaGNXvCFHJ3yOb5EthbC/34wYyrZufgNN/NdwN0ymjQKSByPkj1zyc12mvYVARpzWy5LaW5dvvwKhsswncN0LrtzhIBOE3y4nL6uHC3v7aLtz7+cXvfxj9PmZz1LPIGRXbvo++97H+0fHJRfu8VLw5ZTHe20dPVyNbUMyLYNGWg+XoDZZ9sgbNwRgK6RvhGm8T2eImyfkK+VWa1WeNdVYAPCkWMt2ukveAG9+j/+g9745S/T1R/6kMz02SufkBuPDjGjNfzAHmbwa8D4bDZ7yV1suOEaUF+ixlbBYB/UXoRVeQxgQaybTFOqexYPfjqwi8Px76N08ptaelLj/ad4F/DpOB13zrgw+NzopcqY5HTY1WedNu0SyiG0IaLWuhCwRxwYoY8KrkJzzK9un4BIBi3GdAKWJb8WBZYAtlk+UMQUERRErNOzgP9cd2FgpdX4hNfpF6yTIVJuHPCfCefgyHCV5s1P07pLn0UexkD7BkF20sDmGRAbHsSxwP56H6KIKcJt6zRihgBCnwVMg4nLtUTB5IPd+DBJZejUzpBMYtaZDv3wZtp//z61XKE9S6ufso2oq1OeVMgm5XWK9jbBQ6fLY1lmpUaP8jng8yKP98y+1lCulmnOhnnk5dT8vcxasW+NOMBCYAWCAxcdCbIg2ykjrhdYKfYUwSJSjrP7Uw6dmwnor3gPP8W7+HmvnT66sZ3+5gtZetbnsjSfs8yY6//JhhlTsdxYuL26/+uTg59UaK0FbtBYsJjqm09uOsfOaD5RoInicwe+eamoEPuFPIgdIzbImoCREdqwaQ297YaP0cuvu47mbtqkDQq3ffvb9M0bbqA5zMf3Eo0aWLxwDqVXLiOZlzew9wEbk+0ZXqdKqeQ6HUjrxWZDjMcgC3Y5UpZFjfSNeOODSiiXqXtWH49d6qfGCJyGmF745jfTq9//ftr+whdStrub7vnud2n3XXdJSfG6w3z12OEhKuHjZjj/GODk/OjzByAJddgSFOCNL5wAzTRoRnVA2a5HXkcfue29XBwGUQu8L0GlOsFt6yfuzj88oLVPaiQC52oncOZjtsoP0OdIFuvKMitd9aZ5iMroNYU2TU1trAptAHQ4zUgtUj5KwEWvRsbGhES5hKSUUZIEqaUTaJ1NoR0yEqSaRAFoPrRB1HxoMyx4TfiD63V+bJKbIBqy8sKscP/cHlq9ZQ53u1qbz5d84hiMnvuql1Cmt0/6ZGQjQHQDMTIs/zluUtkUYxMSTg0ZvSS2rHUyajQ5sTCJLEyND32UOpSNTnyRsi+qL52kkTvvo9++95OytgpjdefSAVp+1TN5sDpi5cXYw4nI2A546IwdqioVhofke4UIkuSTWEx2gIUb/ezsdpqzcja19WTZVz0GrD0WNDyCLCbOi8DquIm30TDVhNgS74ktM/EQ5iUdWpZ16VkcbP1t4NFH3AR98b876frPddBLPtdFS2+oreBo4THAjIpY3UT6K3yR/F1tjjMGbqx4b0myfwEHWQiuGvjxhREf29U9QnUGtDTDSx5DgCWjdVYq8vHM+SsXUc+8uXAIce+PfkRfvvZamUZGIGBKAMBj1qV36UK6/DUvUXdA9n6EYN7sg6i1LTwWkzIiOksPRI7leKD9wzINLDli03yo41RY/DGEhFMM4hxY5VJJWei/j+nqt76VLnrTmyjTg1erKnzpX/6Fjt57rzxC1bkF4LEOq62zg1L4jFB4px3bTjxX2E5w4pg3Ay63gQQH3162nUU7Tz1gxSPmZM+AyhsH1mW47i6qOv+tNU9qXL8lcSZX+9nMps0pCaoOFcuOmiiASuttQBepXsvHsHXVz7LkU6yQICIwy3yjvFCqf0bWpNE8X5QVH60LwbLk12LNWSTFWnKIuE+EqQEirtOT47WbMzfVzjeV+IRXnjaftppyHR7hA/Ro/UPDVZrPw9W6572QvCL3QulDXEpYbnwDMVnsNk2HJr5SIZpCaD5SGfDRqfB8BKFd92XRa9EgUgYAH01GjpAOjPCJq32DHFR9ggpTam2VO6eXTn3ps3nQ4dFIZqv0du1thLzWGyoUqZqf4qCILxQOB1WYudKpHWBVqmXK9rdRW18bdcxqJy+lgijzWFCIg6zaLwc5KzbHMIcdHr6tB88U8lYa5jN6BnYZV6IiVwduGznG60u7tJ03+UoOut7Pmb4edNFHPt9Fz/3QAln22sKjxMwKrJ76qkFunP/DQ+Ehed9II/CA4bX1UHr2Yh5k2vhaai7CBnwHXeXgCjMPYatkSEODghm7k9hBl7lQY53yQ3dQsPs3SmZMHDhAP/3Up2jXvn3E94NSnC5NZmjw8bjehXPpqte/jOacfgrRUWj0Dkix/AfbiAA6nVqJxTBr8bbeACpzLIagjOv4fz0speQz0LytE9boVRLa8Y6uTJpy3FMPs/gSDqie+ud/TunubmVn/PxDH6IHf/MbCUjjZxadHbdLPSsW8W0k308iUANQvFDIqHNkjkdOAHgdUAm0nExRontA3kklbSG0G2BGwyc31ymzoOoL+TEfHun8crla9YOb3ae//latfVKDq+gVTuAsCGNYTitMpap65YLpcqhJqc5YlUIXqeYG9rhOFaYoYjJ6jbqyAZFVcBWaYj5N81k6YWM6Act1aksQG3ziGxBDjRVYOgCPiibGi3yfgMsi95NygfpPeQFlBrZQwDcgp561nGOCgMpc90NDAT3/Da+lDF7SK+/MMwVxGpYbMgoND9zA+DaiBpiuAiMmFkS2bdxwDNCwJDV/IGtfQLbDJPuuVApaFgLPhICno52mBofo9nd+jPb/+l75pWQ1m6YVT9tBPU85gyNSzK1becKyG/BMGDOKR4dVECUBFbd4JllrFePxCgY3k+DdCCjVnqKuuR2UbEtwQMZmPreyiF2nhtCBwuDKSlmtdkHDyEiFN6nlA8TLgIgaxUwWDouH7PZkQGt401f7Dn2mc5J++rke+vvPdNOm69QqjRYeAWZUYAU4IxOf5IvnzwO+mklDbQQewd1cN6UHlpHX3qvakjR+zo8GzXcKCK7UnRA3I3luDrtuTYYHmQs1ELZCbuSlAgW7OLB68FesqNBvvv4V+goHB1j9g5AJvxZEOoFdbMvRqefuoDe8/f+jrZc/g+jQIS5TDwhme7romhwqtM3S27KwWq+EGDVAE3XDvJGyAchIjM7YNRk+Yuf65Za0bMsauuplV9NT3/AGylozVQiUvv6Rj9DUwYMyW2WAqgNhgft5OzbSiuUL1d2juWqbbRqKbJtJgmrwAPQ6H4gvRm4mR0kE4NxW4IUgHEEWBsfAweO/fgnQMfupyooBd5ZE93me80mteVLjfesT24NqcL4bBGm8X8lUN7oaviglpwWQyrZYI2sdAF2dv5aF5T9hPhtaL6RVKoNigTCvgdiVUv0zOk0aJl99XkUhaxgDLUtepQl1QnwBTmWyXE+oMK0z0LLJKybNYCxDdyhMjgvvVwo0vutW6jz1Supa/zxafto5tGBZB+3fX6Hl63tpzaXPJRevZ5AbCZRhStRk2BqjIBtvQI3QyA8UAjx0hjUyE/qYkY1u2qCKKbyRggx7ozKYQj9tx+/m2rI0dud99Ou/fz/d/4Nb5PU5Je7Ti8/dQutf92JZ9lHr97qcRmVLuZp4XCmNjnBAhJlsvk7gWoFZKgmMTLClUgeviEipJ2wImjzmuwY6KdOR4fycRWaqao8DDS9lYtPIp1PsBsbKRmmEZ8TzhmUw4jpUm6kB3qU00xquubfy7vxgTg996NP9dMlHu6h2h9zCcUGd9RmEaz//neJfX/2Mw27gnOEk3D45843AjRyvX5CXOXoJCioIpnBRVouX3RQ3XiyCRmfgiyi3Vs6kCTw6AAIvw5tUoBq8gwFq7BD5e++i4qG91JlN0sC8AeqeP0CzF82nRauW0ZYdm+lZr7iSLv2jF1P3wrmYk9fb1GWr4qw0rrOMtj2UgZBRCPM0A+xN6s0A+1gH1ona2GJyxAYYO4OvAAuXLaEih55zN59K6XY8MFX4n7/5G/r1175GafbBKxawdyCEu5jhmj+rl6564x/QgjVLiKYmuUwUirLjpAdNfB/CluGLAdLoZajg1OM2kO3ipJ3Pp562T6TJTbfLm9VT3QMs49UK8I+B69jHinw3+F/3wte/+1qtfjLjGbOcv+OecRafvARq2ZzHyamAxotEmYSDz3IopQ1LFjZuZ9Q16XgegyZ+0/k0LxsjhUbch9Gwm8V0IjbxM2qsn2nr7KJZ82bT4YND6oJqO9jQOmNKck3PmdfGF+MOlhyaHNlPnfO38k3BPErNWUcDSxfSTd/+BV3+xtdR//LV5MgLK01uuzCjA5i3xajwCIEWoSGsLTOPj9Hn+BgwJmMGTsZ17SOJ7oNxPtw1FiCL3aRaEY4BTPgsTUe7rD/b89Xv0m3v/gQd+s29sq6qwLYlF5xG29/8KpZ4G/m8Kl/GElMO6+O82QaPE9WpcSocPqQCIf1P/a/VoXDQ8XmvjBSoPFqQmSmlDORrErBV8bJX7VufYnbM8JzEUtE3shne/NFyJG2iw+aQovZ5d7MJlzZzlT6Lq23l5RmaeFYXHfzipKzaaOEYMFU74+B/471voITzVr4LmB3+bLgRJBgKyC9OUXVimCrjR6lSmKBUZy+l27gj46LpqIuqzMHiVkECKeY5eJLY0tetCjZ0fPlVGuvEjwn6HHfNLN/zlLhd4a4QdrwANMuEi/rklJqCl/1BXp1feE5MedhQRA8YXtsbyaKTpq/4MDW644Htb5VlBg+xYzCx/YyM1PbRvAQlzEPm+njw1l9Tx9od1LvhNA5uU3T0/vvpbZddRqO33y4fskYu9Ey8Awy/HNy6dR1d/roX0bKNK1jB2hJfoVGWBE2asD3UsdxdcltAwGtkmY00OqNXs1LU3kdOGx7cMnA+/AoX53P16/Zg9rsRPA+/Lr2Lg/s/dp/yR0/61yy8d21ih0PBZzzHWYbuglYA4AJx+IhPR8YC6s461J5SVW0jHPBNVcft4Z8o4uUILF2zfNDVqaEA8T5MX651iWzg90j3CWtolq1dRW05l279+W/5wuXy/SDaYA3xvHh8mMlW6ZTTZ9GCVWuowu26XCxSz+qLqG3ZuezAzu2ddN+Pv0PLTuX+hvEiciPKdinPjCN6ezKOwACK+ZvUsI3sojL6uB0ykz2GcFA1tPd3tP/+26h39kKau2IrHz/fYqGvi5tdFvq0zit9Hyz0kK00DMzAsx/6M8ZjznP0ptvo9s9+lQ79/FZySlWZPSjnMrTy0nNo/SueS4kOHsvHx8RXyoqMMRhPYrzMNKq1u/l9u6mER4G4JkhePQdqeJ3yH65th8bvPkTFwXHhZcYcZt53pIWxIk0OT/JmWJbNYUYdPF/PwDOFp5OrRKqFgVTUOrX1Rhex2XwsFYJgpxaP9o764zN1kHfxc5UyvedlY3Q/zC00B+psRuJvn739V0FGVh9v4kacUY21EZQeMw8e3xF5OcxQtJGXzCDqVh0ErQM8Oh9ajcjM48Oxk9xkmJwCX+4LJQrwTINbs4OpZHQeAfvjI8r4xRqCPARkMCHIwl0PXquAHmC2A5gROJx7VYnSw1eJoR8UkQEPiZEBzRtRYNuPB/C3IKKtYz6ii8uA0YEFEwpSHz1zZ1MiP0oJqtDU4UH68Kv/kO66+RaZnUIghTTNd2wbTl1Pl73sefSsV11Oc5bO43rkwDTyCRpTNgY1TmVbcR7nlnnUPc4z/GWw5K34fG44gHJSeADAdSR5+KKJ4FrqDHITcMPxq9UCe3/evfCP36+1T2pc0q9nq/i2Izw1AofGJvn0cXWnuWpTnpoxliq2wf5hUzeIySLGdfE8wHHkE7AuolZNIETzsq3gCmjg93CPBc3yyMEjNLBkLq3duJD2PLiPqmW++MqNnnZihCwzCFqRsW8W0az5C+RRIn6Jlh87Qu0LtrAL5+VAq3fpCnJw8ZdAQCPcQRRkDtycOOg4iVdICOMXt9v6RmB9aNIM36AEpXH62ec/Srd86bO057c/5XvUdupfsoqL5rKl3wI6las++jAE5qXfmnKRapJjAs+++MFLJk3jv/ot/epdH6E7P/01Gv3d/ZTigAVzQm5fF53yyufS6pddRl6ax/UJ80EyiySCwXY1L9tlWfSKx/dqpw7ul3Mm5wa7yqlqLYqU3vAe5XdzEIafy2qduClOzVxxWZViRZmxGWMXBafQCRNNI8XFdCFsOc5baSSfnTJh81VOE3zPxMnp3OQ2XJalu7+Yl98otdAEphpnJIJbrs/5w6VrXMd5Dble17QzV0DYQrg5oMNNDfPAw53I4dtoDGDhjBWnElTxhbyEGQzYoEdexQfpNDm4s8ELKxGEwSap5Yc0zAe78YEMFfNGLzJSIyMVJf7UdCEvTKiyGIbxU8nDgumoNYaheUmMnlNbbjTA2bbQjpTrnlHlQXL4yBBVJ6aoilk+Pn8JHgQTvZ2U62qnDAYWLCIpIjDlcyvlYHADITgyvCYZhKE3NstHXrGhZfDwSaSJOufwoNuh9McD1D0Hzn6pcqMTlF/pPv3P7tCWJy3et/r/Z+87AC03qrOPdPvrW73NvWIb22CDjW1iusGUQMAQCJDQSygBwk9xwCw1IZACJJSE0EOAEEIPIWCqMa4Y3Nt6e3m7+/p7t0n6v+/MjO5I974t9u5i8PveG50yZ0ajaToa6UrFc3Fa+TxOJ0f7fc5000A2bY9lCtcXg6zuasIHYq1ZymSQdm8iF69ijzREJh3hyfOmg65LnVN05Uuobs8O1vzpOrDZKPgpGo6Jsx9xuhx+ZJ9884s/1ber6zcxCS+tS5ckbXngGQV5wNkPkzadJ6CFC5Clpz1DqoedCgMYpQUhb6kSUP6q1TkKmQJ7fMr68fsCjnULj+0IpMizv09+9G/vlVt+9G31gWpDQ3Len75RjnzQY0QmxqydIxzPKgFgUsfGBjfXuDmhVJb21Izc/vn/lt984RsS4MKYtUnrFg599YNPkLNe/adSPfFozDP2IpjpdD8IWjeWz885OieRciWpLa1do1Lfvg3TOs4PXlncKpX5gYLH12MZv2adhGgjylSZ5zxpAln3DbPJuszsmtX+YVavELhaZXldvbJNA3OtUsopP49O0/TSWTovb6mTXVqyXKxoJvJjOFqv/+OdsvCDnnmArnffxdpPfKu19skDlyWVo9roaCcHhcKQTg7sofPCxoW4sMYVhiDory3YLZQwPf5ncUKv40rBOUYuToEJtY3O3EY879kzWL0JJDZNKjM4HXaQ8hYqewplnY3Ve9EZ20y8r3fopcujV51ZXRpFBiEjk/h6y+fjGFI7Q+GeSP9AnwwsHpGhZYtlaPliGVgyKH1wqEqYtPgDAf2Qqk5mTGcnNOVtXjoBOhk8JyPdh7VN9+fL5Dk5IW84t0F1wDjAarcHsM7pVLVbd8QSvqv4+NcufBcQeMJw8B7UzTmonWK+Crk+NTGTCB8XKWGYVLnQ63VHw2Lr6RwyXZzIp+uRhthrOmIem4w6ZzN/vp6DlbcButIROR1FnYdQgRvv2iYrDl8p5z3mBNm0fqtMjDfRPd1qh7F34CrVsuWBDC1dJAV6JQCf0WrjgrG2+jQJ3BkwTefywGZoUCY3b5P69IyU+6rQ5G0dcoqu+Bx6DiNfyTHoWIzFKuaA/qqMbb5N6jNjKE9DBvoGZM3RJ6HTwBvnM1cOroMpwcatTGmeXnA7wIXv+h/8Qn74d/8mRdRVEeM36a/J4pOPkXP+8gVy0sv/RIqLcGHFZzf118Y2rZ9PJl8zd3R4zikImKfmtm1N28ivIlevjDM81xIDae6YlGgczpy2rZro3q21bqko0rGG2Ob5yGg9MIUliNR4a5T2O1KftzQT7+g+6DRdD94BpcUJWSaeXJarv97QGxELyOE+7VgRa79yU7L289+5/B3PffxNOFUuxUS+OigVMcOgp9k+1xvozDixBpF9Zoe9g72Ei0gtnNTrCFatYJzfE8EHvHJow47PQvDWoEY5G4K8L/vw9JkdAY71k3bx9uB8vY/59PPCqyyP7Qigyvp2lndUbcg7SlheJyCKLs5SXmXz2TMNmNgcr86PF3S/Nk0mzuk9Pr2qdHp7ZZnyxk6bNG5hWkzmpDLYgGNe1rS9wCt7JIjb7Ztwsnpn8fGv/pKNuV/j748tPALV+PowCBZrtRKg7H7s1q0IjtV0oq9c4DChY8UVqxSW76jA+fFAZkgR+XhL83qiazh6ULFHGuq61J6iqzyE6kxEGt3Dbv60Bu5ln3fcvBnO1TI579EnycTYpOzYPq3nbzpNrF8FWDpWS5YGMjgyIJU+81l4nrYbs+MysPQ4fa9VBpo9Mli6VHbftk7e/txXyKkPOl2WrFmBspl9dyG933RPYdOn2eTyw8Vt36qjZHrXRhldZxaAo/acjBx5vAwsP9KsWLNsroNxHDMPFUnJWKo84nmBRTukCwI4VFFdFh+9Wo5+/HnyoJf9sZz40mdK35plIjOoV77XK83TBYrQufw0PkedbdyWaGpS2tPTeiHunCf9Y7n5z3JAa3i0IxzeufWjmH+YXyfOI8bQFAT+ZRFTZSIRzk0KjVNG/7nC5U4jGsONz5NYXcorY1U2zvG9dBnep4TlWYQieAz7ZjGRX3y1LttNzAJ83OcdK4e1n/+fO97x9IsuCwrxJpwcB6UQLg8q9hKOrZ0HGj/mG4iiRhIkMUcAdAyY/c2Ld2w66ixVr8vK1p7OlToH1OlgRuDkx+es1Ab6FBSsjnGEEqdLFSlJKZlMfM7Aj1P4vEUPlaKrfnIKnVyUscSTlfX1Lo5gvKdLeepVA5C3wcWlOrKceJysipyNDTrZOT15JzveD9QDaOs4xgzebn4uqS76L7Tj8UGtgkt/40TpKhZXI8slOtCTSRR9PQjCd4QXvupbJoMFPH4g+LsgDM5EdYWmVu1JggBTb4pM46I8whDjgkzqWKVGgMcbFls/3iLt8g77YmOR0edsVOyVDroutafouS/VeXVA5OzmT2fAk3ABZ8k7b90iK1YtkrPOPw7KSLZsnIQPAifBe6idt45GFgXSP1iBczWSdm2u8vB5wfKy4+0J1+6A/X/xiIzdvVH++mVvlM0bd8jF/++V0jdQw7yXP2kT+cJbmtencAUAPNbAj/N4PmNUrkgZZ+Sd62+X2fExDMlJWXLECbL0qFPg+KATcRwTLp0SbmxQveNBHI+LtOrSRbLmwkfImseeL0sedLKU3cPpetsPNlpBLhDcl9sf5wvyiKNtOn9YHnZJqyXNXaNWNvXiV5PfG9TBglPVnpiT5lbzvisbYynz7uRBieAuSxg8UQNOHM9PqrSb1MhSJnTZWV5Fq0ubl/p5+C7aQ9czLcBxjibdEYfyv1+bky1WvQAPnRH8O4Dwqa/eEj7+NR+pF4Pnxa3oxcls8xNJq31zFEUtPVlyVcnduisVJKj04Vq6uCWO2rhsQa9Mn81hZ6VsBo6RwaYrH148ZQ78sSkbMGB3T0pCOoVsZ3BWYTwnLR14zIhEMzRU80Rw+bn8U97X96Iezzy1l/txvo0NRCr3ssvrfP181PLuOLT+GGcD61LjrH1a37Rzes9WA3kb+AydW9HS5+kQ9BUKCC4fOrmkLlDvgpM1P4AnqCT4VdRs/2vx8a/+QBTHz0lmG5cmzeY34lb7avSda+NG4/vJTP3vMXs+PyyX/zx83J8v3P6z+OCRhYtwongYzku8y2KrmC8CNYHVzFuA1LNH6udteGuKUV7wm9nokjQYhR/XCU7vh57xJJ6e3SCTJhfv0micH6zOBe1ipDYoNK5Tfv1z8TY42Q8uzgWufMTtRL73jV/L+nXb5SHnnyCP+8NT4TxVZXaW39006XiibmN6aczMdMY9wNuCE5uvx3jA/EOdNg5otao/xvnY694pt9+5UU4+Zo2UFw2ZOHdAbqykOi+4i8e8Pg0uvpeNr/N4OjazM7J0zUmyZNUxWn4+BdDYvRPOD46L5c+k8+ROxzOBfKb8CPWGedHnTuTH193whzCMJ9I0sNN0dk7qlY/KlqZ8JNHsNNoqUkdWH1zfU0AbFWDX2LIbp6TOJ294q9e8DNTneTFieBdqi/ukWOqkMdQF68KhWKxS8koRfJ3yNi7PE8oTNk7heEt78QR5Og0Qx7Bh4y2gB36nHCuHvke/aj1OlP8uwdzrG0nzKYkET0zarT9PGs2/S9rRf8St+Ds4cf4vuur3pFj+V5wMrjRHiu7AgcWepdffCOnggt4NsPSkbweXmmLDZwH4q8HZugR8WncC/WocztbuCUl2op+NIoDK2ATi4HTprwiRRvermeDf5Utq9X5cynt6J6Os0cQuae7YwJnWrJr5qy8M+u6uSOLZSX0FRbqffHD55/fhZOVdGf1yufxIAd8Z4uSlcLZGUuhkBVvWB215RuaESMd0claSXahDBDquye4p8HBcx1CHrGfap/u2E6OWCbyrSxfcTlEncL5bKPb/lF/40auoKl/02iuCys73wuaFzbhwMdI+IyjUnof83hI+9rVfDx75MszMCyAuxYV/GAevRpMu44KDVm2uqtmc/LEsb04R2kUIil7bk3XdJ4WVDXECaQcU/WCUNnisxlmdw3xpCBVzOgVkTWdFhWfn8kzzJTReNx3TlOmgV7oSLgAb0w35/tdukPFdU3LUicvkCRefLkcet9Q6V0wQSKtF56qB7s6Kt4kZWjPS2HEbeOhd4wwPyTf/7mNy84236kPcx5/6AClyvnPzkAtKSD2dwur2JaTpPF0+TmWUi95h/7DUli7j8+Yqzk1i7mxifHPeStOhU9HepU09AoTUOWIA7/LW47c2ms7Z+Hprl6Zn4L5oj0C91qHdvw18P2ILF9B0cLDRoDwCqa5I0eGxeoYmLsBjniO4dKtxyBqUjPI6Xxs5pTYUSwWpjdT0d1Zc+qXzZXdr80IAq+Bh7Qs8O+dUkfr5pPweQBu1o30st8WthduA82Ff6vN3AhgbgVzz8eK2mybLxaFF4ZKlUA6U4+C2aj1pXf6qJCysDUulYR1fQUESTFyCoD+/Z+fmYNE7o+SdzABeezap5VWX03Nw0p7pKGs+2A+cn6APV5EDfcbpcXA2mpcqrM7xliosBeED2fUt62Rq4y1SqvVJ39JVUhxcgjkAV1YzY9KcGpPG1IQUhpbKyHEPEn64WqHly8PqlDje2fWQlScFmcWEOIfJng+EcsKnksVm3TEeG31nlNoz2ImKExjsjR68m+gc1ckNceqkUQZllddK8IzIYOJLV8J8aoPZOWyLkjTbl7XawWsrL/yn3xjlAvYVH1wdPjcOgr8vBrKUNep3TSVKA9kG/xfnEAWbfnE1kQouWlJ7wucBm7QDjzcstn68h0y+RFdaIGdzT9IooMuoczZd+RKq805+xF7SNRptWb66Ik977sPQu3HxBKfjqp+tl19ftUGKqMvDVoZy1DGhHHnqaVKgV0IgD76rrTh0pCx58J/wTqLe0uanmV79iGdKY9e48Pd2r3z9S+ThL3yWFPl8o64CI6HuP1cIX85H9YIdZgYZAYCsKk/Pcbpkudz4v5+W67/5LzKxO5JTz3uknPO0F0upf5FZwnJ2KZiPDW4+cLLjUxtfdnY+nS8g3s0hlDmHuDg4o+2pSWmOj6PNUCmwVfdZ8yShHXaJstAJ5usV+Dd+1Q0StDj/ITANaT700HMVmJSY2TEr9Rl+zoj6WGL+mMr9ShCyscLuWSwypD5v4+blLZ2XJ2N1fnqSdiJNzMQve/Zu+TTNFtANnql+L4B+nwRnvay18vlvnFn21BdPhecjnPH8meCZz4yCUvFLGJj/jV4JS+0mEuCMwZAZrBpvZTW19mm8DanOS6u9zultiOG4cUKbnJZkdLdZnfHjGfL7V11e7pSDL7esHX6CLD3t4Sh/WSbX3Shjv75Mxn/zY5m66zfSmNgpg6uOlUUnnyMBJ2HNo5O+E2zeGd7a+ftX3ovn5Lx7zKwuwbkK4FgF0AWYhMjrQzd8WLTeMK9SSAPimrRB4OTFK2jmxUlNJ1Pu1xLuy5WBcVwW4dmb+auOcUxHO1Atn5cHfxnUau9qt5P/XHCq9h/vG5ZFaKKXhrEs1qpmlbOKbbVr84Dy1W98fUA6+TJwY6kGFbzgWE/24w3BXyaDDlK105Na3rEaZ3XEvGmoc6xjfDCewbAdRgUQ0DRPB4035Td/TmcDCaiftlIpyvZNDfnp/96I+sVJVFpyziOPlj94/Enoy2WZmuRP7yP4HhhvnLIIpA0wfc/tWidxHS4U5x44VqM33CKTGGu8hKPpisNXmQdpXQMyoe7cNagNbo5J4/cSnK2OP6cnn9+PDdbWrPIU9DhajTlpccWKBU3tCC8fl2d6QYVOF2N+4S9+lbdBHSMGP52XvmdAvNYL0/lpTOCvwtvTM7g+Rnl5wawrRt4qFf94NYE2Kg0tkr7VR0p9807Mc5gPcYC62sQDJW9lc9FuZRvnQqrD7msjVSnwotzZkipPU1DYKEChMnA6i1QPKG/j07SAz6fpe+hceu1LiVwexMJvvS1gHvzeOFZ7QvDMD2yLwviTSRRdrT9p4ADi8ze6AoLe4gaTz/uDTCcdK2tPs8G3UxnEt1NieDoUCW8b0ulgL1W9v48cVZ7wZC8+HFgkI6c/Uhaf8SgZOPo06Tv8JBk8/ixZ8qDHSOWoU5E17Yy5CRnBBD9PDSSeLs9zVI/DSZyp4xA8fXocYFUH2Y/XQBur1zQO5L3g26uOBJTOld53op55MQ5UJ0YnA1q3Kn6rWG1+1SgXsD8olcMXgZyGEGaazVWzpQ00B6vfwbZAFqYtOnGeEVnNz9MZZYfVrdNZvYOmdcjFq5jTEVoWX+fxaq4bFTuwuozas+vK00F1xrlKo3N2Lm2lUpAbrxuVW65bLyWcyOv1WXnA6cvl8c94oNSGBnBtkkh9Zsac4Lwc+UalxrZbIKIhcPKfHJ8A29nJouWLzYWMNiKQKazLx+r2O7gO4YKFi0/ztnYoR2t2Stp8ETDEUrkqJX3dgnNsrD2LqmkQeCyMpyPFpTwGdaQs5QWaOlycG5iPPVYXdP8uUMzx2pm7A9+y3uYvCmGjjhSdGXWq0AL6j79KRQoDI1I9bJVUDjtCmuu3SH3DZinwvSM8tbCxaGspkbKW0exsSCMRwlKoH242u+a+acQ4bjpIJRyKRnu8gofo0z0gm3M30vhi+L3tS49Dp1vAfGDz3y9QfvY//BQD5mNJs73d3PFDT+MHMtXRAu8GmRlxOR5B4y11fBpnB6TKhNUpJdENdolBzwfd/ZUWNSBvbEz+Lq0NJhMT/CWEdlMKQ0uketQDpe/4h0jl8BPNO5v0Dea0Zz4u2HR+8PP1dXo8eT33B+eQq1QUXVxqk9Pl453Oj+u5Hy84G1d+1TmZab2g8UCxCDG+LgiTz4TP+eTCMwD7iXcvltU4Rb0A7LB5QJ3BElaxpTyx1FuB3gV2k7kjapcH0xniMQYq5nSON2q39oPg2wBpuRysmYOyfrxFJh2pZ6NiTqeArOmsqPCETJ4OlG1maZQRcwikjJPpL3+8UbZv3gm+JLNwpFau6ZMLLjpJBkZGZGp8nH3b2hOJfhZndvQ2SXgvsNmUI084FrqCvnGc0G92JtYDTscJQtq2NihI9ydY+PloXgzcnyezk7Qa0pqZVD+IMj9MXSqXYUqnyLNnYFFZZsapA+WcKiTWY7H5un2l1PFWVjund06Xi6NMniKoNy8nmEOTZktXq9xKFZ0aWoSVmhSGl0h56UqEw+BcDUtr8yYZv/4GKfJ2rHWEOg6RzyMDq9PgwHhDrDqR6gAcN67wWSeND7qn+RiTPcPGW+t9Bu39NE7mq8AWrV4hj37pUx/8mi+89kiNXEBP3G8cKyLY1fgSzgT/EjfaDe11dLBqOBGDJnpbCjodzD0CByAHZUbn9Ll0qveCzRdb48xx8Kqtl07t9sIz2IFvAtLzio3f3OIzCqTu6s9P40KajiFnQ13eLq/H6Ap4NebKn8YhL5dGQ4+8qUvtfX1Olw8uXh8E5a5dnJtgGZA3UdA3po8h6tPhcz96mVEuYH8QhoU3oaaPzjZL5/kPxzf5oAUC2A7I2+CaVpvd02ucCza+S28Du1l3OpTDBqvw4rzgpe2KQ9A4El+f318u3qXRuFxwaTTOO+5sfKfsJvhxGFs4g0btUC771h3SqjekgJP6HC5k+vsLcvgJx8jQkiW2z9uECExTn9wsycwu4bc2i0evltNOOlrqOCFjhIjwNQt6XEyH4Bo1M49Y3T0N8+Xj63grbWZcGhMT+lsUPqVQGx4CU9ULNnM81lbTcnzDoeJT7nzRs976y415Bq08D6py+UBwadJ8GajL6bW2jC5GeSJeQDI/OjbqVIUSVvuluHiFFOFQFUeWwcHqE37cvb19h4xfaW6GhJiDzC8B4QDZYH7dlwtwjubTawAfluFs10rYh/lFoDp4fmD5CBym8rY6HE+a6gGVHc/4efgU1IMwuGo6/JxT5bAHHHVx/Oub/67xTy/iqvYCeuD+5Vi96p+nJS5+HCeGL6GbQINQQgftR+flZ/nZczjwqNceZmU36F2c451e8/JsVEeVzQMhwVVkMGwfYHfOj0vjp9X8O+k0ToMX52yVd/EuWLtMWgRnm6b17Jw+L/t2TjdUw7Gg26T5IfjpdF/kvaBxDC6N0zlbp+Pk5sW5dMyTt23p0/mTol5xMh7gVZye5ZP/KEjps0a5gP3BXy8rnhskyR+h2musXlf9+UA9vw1IntfwrHUfGdkK2jK6UbEDyNr8VvTjyaZpPL2TO2or5KBpHTrGChVzOkLL4nS5eBVzOgVkTWdFRc4uk6+DzSw1xaaEsTUx3paf/9+NUsIJmifUdjuSEPPGyLJlkkC21gbII4ib0th9N9oFDsrcnLzsr14jgwN9+qFzvWDkXKaNx3RsQCe74PT5QH0+9LBjepeX6ii7YPXVmuzacpeMbdug6kpfQWpLlhsPS2/nQZmOachcneLFYgtHQeeKzpeOewbYutcwaBq7rxTkqWNcLqRpXLD7S+MhNxqoU/BcreLzVbUBKSyhQ7VKCoOLJCjDWaXzY52qiSuvlALqmSuFnIZSb6RHMI4TKWQiIwAqK6PF4e1Afaksgp+WvOaHwwTZK/bFJo80DfYxM4mrrdNXyMoTV2idhZI8MSgU3pd84sWnWKsFeLhfOVZE+Lz3bypI/AFMON8z7zlCr6FTxQ+dVQroQ5B1kCNkBiipDarLhdTWC8hWnRA4I8HiQeTvPUzOeH9SYHDpLU0weGK+k6uCsnFC9e00IH06se0lONt8GTXOBl/2qfJIy/Jigg9GeCxwEHXC9uzyZcnnq8GWQYMrj6MkpMoo1VsfVdSBPg/n5W/jFZwBcLkYR+3vtVvJPwcv+MdxE7GAfcWlqMGkHb8R1bpcW8NWr6tqV92mygN+DUrf+0g9XzVmtCYQauZg7Rzryykgm7wN78c7MS2Lg+WNGlstoNE5dMpskY93m7w+n8aTlc3pFJC7ipCzyeRLUFalcbCIWrUod9w0Jzdcc7tUOWcAOg4YUnQyCoOC1HetQzaIn5yUvhOOkjd+8K3S198nM9u2GadEgTRaQNjZfRo4/T0MXfmwnFZPWd8dEMvdN/xCdm+7i4ay5LBjZSnfus43jdNUNzxGyFydsp8jSx0q5sM5Waktf1ew+TiqvAv+MXu86slig/z5K+cYISmWJBwYlsLSNepQhf1DcLLMbT4Grkq1t2yWqWuukgLKqJ8bsnHqALk/6ggbl4IsVY5NN4SJoFjE3FfEecndDkzz0X8qOtBow/YGjxPwbXT9wKEHT1v+7ohPmBz/sONlYDCReGoM1RXjIqB4USsurI0/+rLjjfUCHNjj73dY+19X7Lj04rPX4URySlAsrNFBRccFzkKgt+rQryCmnZ1UkTI20lKyTF9A78cVTsKXk/ZhQsRVYzDUx8tQa+/3XAsd4D4ow0nAduO3fiDXfPTzUsWoGjz9ZHOrj5OK7tpPR35vwQfkdL+kdqKpYHLgRK5Xg5jMUjtSEstz/zU4ewVcVeHqJX07vZtQ0zQe9Sc2xzt9RgeqEydvneJqnK/yrlknTk8snGStDdMRqO+42f41VGvLL/r4FUa5gP3Bo4fD54O8HD24X5vJg4pOB8qmnmqHStkXXLx2CwwfXkvkoV3Wh1Uo6YoEoJsvDdEzXT6e27wNkFHl4lXslSav8+T50lDXpfbTzZOG4ErV1s0zsmJVRYYWDUrElad5EvMXa436lAwcdirUGCv1ORk54Wg5+/QTpVItw8HChZ21zTRk2tCkjvfh9H7Iw4vT/JwNZXQQlnNoWDZc+0O58bJvSHNuRhfsTzz7EXL06Q83P+ZRxwm2XLni86EtrlTx9p+dgzS7XN4eyYJK5EV7O490AnSkqd7KKc//kgT9I1Lgrb6+IQl4h0Hr2tQg5bAdSXv9XTJ93bWCM4Y6WaZ8agEWfKfCNd8UPg+YZNjo+wy8SKoM0bjWLJeIyTPCRJrb4dC5fXWK6Re501U8XS9exZyOu5ieETnjwlPl2IccY37N0q6bcsFhLhSLJ0dxPPLOJ5513dpvX7NwQWtxv3SsiLX/ecXGdzz1YetwJfjAoFRcaXu4cY6qGFwIfBeSCagmOkekqQ5BHREE2tbgkNDZ4MdO+0H1nTL+gJsH7pLBmdGeJyYM1rE7N8gPPvvfsv3ya+XIo1ZL7UGnmicI0zxJ/TAf8nYImoedUDjyFo/I1O3rZOcNt+HqpE8KLL+7QlTbHOUAwxk04DGDJnx3kY5E6N3Ele6LMtiUJ7V8qkNw6Tioi8itH3XM1SpdGePky4nW2pAScKrgIK8L4uCdxRd87OtGuYD9wbv7ZGUcyIdwLj8KzYHaZzvaSEct2DRz7UADoyhrE4LQoWJz6SdtCEc9dKmsQkkPe+rmS0OkrG9k+Y4KnB9vkZ5wiFy8ivckDZFPBzmv6kqbl9EY9DHGd03IkccukmKphCHDPu8bdjJuNWZkYMnRElZH0Bhojbm6jKxcLgPDgzCxjajjVxkvG+o8vQs6L80TNB8XCI9Xgg1t6HAMDMr4XdfJld/4nIzv4NfIRJatWiOnXPBk6V+6GuXkfAalc6oac8apcqtUmcCsHUXIzJ2WJzTeOmsp7RVgSKoXkUBtWILBJebdf+osQacNg7kITkTINpgYl/rNv5b6bTdLCecEt2rErFLo/m0g8cvsYGVflc3Eigj8lWFztolimgSanc3TOXFaClNUA5/uL28pV8kmJ0QOf8BiOfVJp6N6apLo54cQF7ewe9RdiPNEUDgdXHntkx503dpvXTutBvdz3G8dK2Lt136xbu3Tz74TnfPkoFxapaPegStQHFx0jnjV4jtUdDp8mbfreFahLTsm+rrdGGjntz1WRwspgtpaJuUBFIMT68CJx0nwq5tk2/rNsuOqX8milYfJwEPP0CtS8wkda68Ar7ugLhdIiFTF4wTDMvXVRIaHZdv//ESu+OuPyc8/89+yZs0KGTrhKMxbNoGbhHTViDqCOktx3Kg/1AXqoQQni04R6w/Qt0Uj6BqcP5nZMujJAvWuS+aoSs2jgsBVKj4NyvtMbBcN3D/TMQCo9ziKdyRJ9N6wtvOz/GC3iVjA/uCCUvBuOEOPRyOVWIGm5dg6ZsO28St2uhXyJYEdWJ5v+K4VEvMonM3E5dVhOuihUuhQ8fP3wTgETUsbLxOP7aArHtsehqmKzHz55tLtKQ2hYk7n5IzaCaTIx00VBTTKxHiEPj4lRxy3Ar6H7fc9KoiqsDIg5eHDkQ3mIcZzxUfHmhHNfGEzz8wdFjZKoeN0npC3c1De2vDZqb5+2X7T5fLzr35CxrbdLQUM6QRn6zMec7EceerDcJGIczDHs/4Ap26dKpy4WW69qEN2elFl81aKQLAMDK6jOVDUucIdO9MhUOd4b/5J66fcL0kfnFKCsmsEkAAOVQC79t13SPOmX0s8uh2OLi4oNRKE9grmx7GSKgy4K4tcDNDRsGgquuDisA9cPEqb7zfROGz4b+diTcdy2EBiNpZ6vItzh5fGe7KK2PDb2OWBojzkWefK0iOXSMIvZaiNMQ5ifh0ghuNXYbs+MAoLM++88CHXrv3OVcb7uh+Dc+D9Gmv/64q7Ln3aubcmUXRiUCocrg+OsN+YPtsBZduh0+CMtGfnYTqfsXEZ9rIjoM/ngYmAD0OuPPdMGb/6N7Jtw1bZfvk1EkzNyLKHwLmqYmBzElJHw6bV8vUIbt86mSBwYNTgUA0MSHTHBrnyXf8o1//bf8qWLTvklHMfLMc+8wlS6cdVm5uYiUx+0PlUJyfYcj6nk8XVPVxl0UEKKpiU+DwWHC51Pl3gM1P8JhZt9HafdaiYjg4V89YJ0ubt9uFmKTi9cNpGMbDfF+6sfTJ8ySfv94P5nmBtRR6dBMFadIlhtqjflRx8fSsKZKYdpMPEgfZs4gqC9akNPD5l/XiLjIr7sgoleXvGW5s0KmfTM52VO2pweRsel6/Lxat4INIQ0GXU3nE70LnavqUpS5bEsnjZIlyjcAx0Hzz3H7dbUlt5CiWY0MbB5wEds1bXi3fyfMjYebwLcKiS9pzc/MMvyi+//XmZGR/Vx6z4ft/TL7hITjnvIgnpEPHloHyBMi8U6VTxRcI65yAPzZdj3uapsHoXVG15VxeaBkHnDQY3d8wfknKfBP1L0XFRSIKVyX94gmSTHVukddN1Em+8S72NAue3XB2nLMvRUSufcbTI+qLKNOok5FYljUNAMUM4pI3ZpjHVwAhLyTIBA2Gp9klPl/bRnF7jHG8pfTa+6/khT3uwHPngI/UF0Kp0mbg6SuBc8VzFL0ijeZNCsmPtg5943dof/9gU8H4KV5X3ezT//Q1n42L7XWGp+FhTLThDcC2Uq1YMTtbAHuVTBO1lTufxqvdoyjMNWS9O4fHcLxyg2c2jcvlb3i/rb7wTJ65ADjvhSHnwy/9Eljz6fAwqjDo6WO4j0L26szvT6cpbWeea+vU3yQ1f+qasv/oGmeI3DjFAH/b8p8rxL36WFLlaxC/Dq9NGIFM3olUk5b6c7HhrQ1lheadLJztPx6CFBtUrVRfveB4Xbe3xEXDe4jjahSvz9wbDSz8WPGXtrIlYwP7g0mEZkbngGzifnAvRnFX8rgi47un4qVYos3Cu8gsFbMF+DKCBUpLeCvTzcXkQKZvLg8iocvEq9khD3XzpeqbJx3ObtwHmKz+h4t7SEJ48Xxqny0R5QqsVyeIlIo996ilSHaxhmNhxoIChtW00GrLm/Ndg2sBFFxtEwXhr0OuAugpM9NL1QroTC6TDBd/W266SX/3ga7J9/e24horUis+oP/gPHi+nPepZEhZxUTfD7wQ2TND5i88Q0dKVy+bN8qUhJ3Ne07nNkwk6n3QE/F/7aUCe6ZxidUVcQI6sQtoSEiJe9WRBd2+TaN1tEu/aJkGTt76Qv5pwpT3harkxB8+VedUj8Jad6qxs4rjrjo0Laks+l4fGeTynx4ltU9JqwJGBHT9xo5+7cWlM0cy4tLzSHrwbuyrneGc7geY56dwj5YxnPFSqAzhn0MtybeLA+rRIin0S9g1Lux3fErWiN1Rf8fHv2Kj7JWy1LoCIP/faE3HVcklSDP8kLOD6O0b10LlxzpMOaF/29S6OVZrn59EpTzg+ryNBmmpVWrhauekfPyW/+taPdJDzJ7gjq5bISU9+rKx+JM6La5bzQUI9O+ptOA5U8DEoB2g0V5fktrtlw8+ulNu+91OZ2DWh+qBYkKVI+6i3vlJqDz4FkxwnOwwiQgeOHTzkOTs4nnqfalwvnsE5RzZOg8/bkHG8kMZ3skhZH3Cqkla8E7q1Qd/uTwTP/Iot7AL2F28rBe9G93o9eljn6Wbb7XyqAEULyDgcqxZmYKd2DFpTBtSxirVv+siIls9YZM0Ve4pXsUca6lL1vqSxsiEZIUXuUDLxKbsfaQgV8zYEdF1qq6jXIzntzD45+xGnwkmxJ/kUhm805mTlGc+W0tAa0yBaEGcHqqyV91ZIB9+OY7YnOJYRBobkjiu/K7/89pdkbnKM13D6Awe+pPScxz1TjjnzMXCgoOBzovxAPO818WsKdIJMgTW3FBS5/9R5IuEcioB/jXPxjuejA3qBRqfKzTvQuZDeIkRow0lpgI4cJuJ+1YcyBRO7Jd65RZLdO/QWIFdqTDYdR4ch40B5TpHvEJk4BGuXOkJeSO1zcRnHCulnxurSmGygunh72OblKIrOGmQd7Y0nJVTO8whTcKqWHzMs57zgETK8cliSuTljlEJzNGDFOJQGJKgN8Zb1d8LB6hvDZ33wJhtzv4Ot1gU4xP/+msNw9fIaTFx/nn60ObNa5QdUXxdPymr1eUtTPVWgrvp9OydrGhW4QafFVUNfv4z96Bdy9Se+LJObtsvM5LS+YZldux9plhy5UgZWLJMSn5uC3KrXZXbXbpnYsFXG4JhhStHHmBArfYctkb7lS+TUiy+UlU9+lFnq5QDipEToeNFh2Bk8Sq2sPCcojcA/eQoenwY7wbk4Okya1sZlHCoEle0E6GxZJ1yparY2BZJcEnx79xeCr3zFFnYB+4u3FuTCQiCfQbUexrr1uxqr2jBWZel0FMosLjbYks6WIEvdUCmR/iKfp7NK3whI83Wwckads8knUfjpehpA7etzNl3pPN6w2PrxFvOVn1D2nqQheqSjzlfzxMyvCD7mCatk9fGrpUWHhFAjY9nGRdHwURdI/4oHYXqx80uvxlQ4CnQVkuilc9AekAXH8sCg3Pjjr8g13/+avuB0ePESOfLkM+Skcy+SQT6oPo0zdp0OFS7euCLOe4M6vpkfgss2LSKYjNPEwPkTgYfXFceAKUFXq+z8oXMM5xEnW12zLvHmTRLt2K4v4KTK7DIw2aL+9MWgQOro0IFhdj51cZZqsHrVwdB9PFl1Lg31LIqfR+qAUccid+IYWnNtmRqdhs9o8tF4z7HSsoJqoDAPn7d1PG14Cij0FeSCP3+cLD/+MEl4m5YHq0aWpvBl8phHysM4GY0k0+t3/MvPL/ncJ9ESG54osgNZ44juP7DVugAf8b++cTCuxc/A4P1/hXL5pLRHukGdCYjroqxWj/dlVnmqc5Sslbt0ypj9YwKQwUFJWpGM/uxq2fjTq2Rq4w6Z3rhFZkd3yxy6LqaqtLtz9QoXjVKulGRg6WLpW7FUassWy/DxR8iaM0+VgdNPMhPUxKRxqLi7dPCAKk+al3O8UjthkXeTpbNLrxwZaOeCi/N4dapcsOnMTCdxq31tHMo7itWd3wmeueBU3VNcKrKiFci3cO54EGq2s8Ck1Dyvo90w1aF7IEyg8tsYC1Zl4AQ006JyIlU4VkRq42dike6P8Phsmm50qa1CSa800GXUnpCyvoHlOypwfrzFfOUnVDxAaajz1a1WLEuWJ3LRM87QD8jjXGtgjRI4D31LTpLBY3ChxNcuEH7mmYZGcKIiI+wnbEHCgkStuqy/4zppzE3L4cefLgPLD9dfKOqD6vosFW/9YZbS91PZca8gb9m0mGB850nvHvjU6S3Fv5kzmDcp+yIyJfVl3nrcskXi0R0osn2uag9IHR9L00CHBuXXOM95SvXWUfLjOrcDbb60TeM6dip7cSrDoZrYPilR0zhVGm+dLN9ByvNarXnei1eANtAsHOfnPv98OeLsY9RBTfiIiUnVQdpmhMdDH9T6Ub8V+fW//yza8LObx2tBcB30X0Iu37gQDpa1/L2Hq9YF5JB8+eJCq7HmIYVC+JdhWHiqlPgTNMZwUNuBrTQvk7JaPT4vs9pTCuLLKU/WUmNkZXTkYglXBX1USDK6S8Y2j8rM9lFpTExhYsMgU2M+UhVKqa8q5aEB6V+6SAbhVAUjvKKomivGGVw9csLR/G2qdNCAKk+alz0+lTlTWDl1rKzOjzczyvzBd6xY4Zw0Ncv4a+2w/e7K8/7lWkQs4B4CTlWI084nUavPwaRa1p6lm7SqVfa7Hl2pKThVdTcLuzgHtU9kSTk273H1oek9qNDRpPtx8OSUzdtYZNT5dL3SQJeqc/E901jZEGzz8cCeyk+omNfdgzQK6OpzkTzsgmF54NknSpMOggeexIu1JbL4gU+XMMEcwcb0M8s2qqEpnE2H3SOYt3YWImXQidAB9IXGoJxjuELFRwt420+fp+LZ245v51gx+HBlI1UnCoH9SimUvRwr5ZknHSgGuw8XdE4C+CzX9i2S7Nhhd6PbPcI5T/7Kkzo6vpNER8eLM4HxLJKzM6HX6lbeAfPjnD29oIntU9Kqt/QZK7dapbw9DNI8r7Wb5714gtlPwe896+lnyAmPe6AUMJ4Ttyrq2leJ5R28ttPbpiNDsvknt8mtX7pKkqmm1HAOgh84FSXxfxcSef8jRW6w5r/XsNW6gPmQfPz1S5P++HlJWHxtWCkdqS49BzirTh0pF5xMymr1+XycpcoTOT0pkYm31AcnE/6sma864C9aGK0d3dlbcFJh4KSizzSATwF7f8CkA4V68r7e05FmeOSZypZPaV6HoFeoCCyX0zlZPVjYFnBV3k7GwH80jIMPBy/4522IWMC9wF+JvAk1C/9K7whn4bpNjjbQl6cxA7NVOn3SwEnFYiKLSrF+xAD5581Sw1StTNZor2mIvA3QpcqnyxtAzqg8oWearnhs/XiL+cpPpGzOZn/T8GReQF0/8RnHyfByPs/CCQlQG7RRUJLDzng2pgbXvIjIZ5Tu1KOpjY9eSrZuD3Bs05zRdGy4As5VKc45XKXi67vdW9R1zMPQUQ2aiwHzYRlJfccqdagoW5rGIeicgn3484kL3AGfqdq+TYP7TMy+4GA4VvrcFnkXh330dKw8PUs7tWtOGlMNzIud56w0D9YfDHxnyfFatXneiycm4P+e9pgT5eSnPURKlVA/QK1WmsDBCqnOi0QB+AtwaSTy6y/8UjZfcZf08cXNsCmwfhCPlrk8isO1F0r0vzbV7y32vg56P8fab/1i9h2vvvBqaTR/Lq2oH13khKAQFvUXEtqbCa+DpTypDemvKTxdGvLw9Xugun+wfJ6AL23jFSGvEDmJOd4Fndhgo78cZDomZLATjpt4lPf1VqcTFnWW7ivv9tXrCnK+wPR69RnySuw6DNc3h7uq/xq+8sMLb/W9l3iryNPRGu9B7Q5b1V6BlpMZzL5tzsbmvwN7YmIP4WsWqnxJrGfQ87zVlUe6UXSlycmpmLcDMipPULaHPXX7lSYTb4W8DZA5hly8intLQ3iyn4bPANXribSa03IMn4HRvw54sh9YerwEBb5niXCxlmo+vg5h3vmJyOt6BY5dUDpKdJ64KuV+8ae3/qCjo+WPczgKak+KuBgOF79rqKseBOOItGwsOII6UKAqkpIhaN/LqUJ6hlZTkh10qrbvl1OVgsXIBToLHRnt4PE+zdpR7gRn4/S+nYtzerZ03Ip0xco4Y4wjpQGgdWIDkecdzekm50SOOWuNnPKMc6Q6WIFT5VZCYZCpJ5vYErtR8EdQ0tcnd//gRtn8k1twgYURQscXRTNPXSZ8i87hcZA8+E8S2f55kZtNyt9PdGpmAXtF/L2/7W/t2vK0ooR/GRQKpwR89a52elSjrkgxsEqdTJqTlff1eQriyw4qK2OJF7e/cANRC0/iZEB5p+dkpYzRuzifT2U7iVHWSdHTpfF+8HS0p/PFY+JYbMczmDi+GBSTD4TP+9ityGwB9xKXiL5S4YsIR6hiHzGNBmmiz7krWwe/+/Fa2j24Tp9Y4cX37KrQpepuRtGVzsoZdd4GmC9e2by9lVN1Ln7vabDNxwPzlZ1I2ZzNntIQKmLDE2mjEcuTLj5KVhy5GL4MHAqF+WDzYQ94khQHV8IQg4kJXEIlljqZmK+B5gXGrg83xnmRR6dKb/dZZyri+EacrlQxQFadCfpdvpHlUlhzrMSTY5JsvlPCCD2ObxN1q1L+ChWfiWLRfB1lPrQe0LHy5hUGlpVO1TY4VXymyr2raj9gnBgEu3KUrkzZFSXVZVab7CqUDfmVqJ63AvN6BhuX6rGvxkxTpnfOco7UfO/tihVv/y07bljOftmFMrRsQBI+D0eooW4swPuiE0DUqarVZMtPbpXb/+saaU3UpVLFqVGbmO2AfzWPpQjaTOROHNPbHmfmo99LoGoXsL9IvvoXK6NG4c/gkz8bneoBQREOFjq+AQc6A6rWBdX58p4oiG6cjizSa0d2crrJgXZ5MJ0rmwNkVTEPTj6gOgkBOgKsvRIODKtLKQntrU711k6D430b6vzg6WhT5ApV1JBIrg6T8B+l2fx28LJPzCJyAfcSbxZ5GHrG59DKx0Ds1XF6Yg79aQ7maJ0scjkwfnE1kVpoLRGfmuRsXZdOYeWsfdaoKw3RM10WXSo/TQ97IrOvnE1XOst3VOD8eIv9ytNivnoiyDabsSxbGcofPvsM8/oFjickasNRWXbC46U8dCSsjM7MC44nOB+xrfyd5HawN9imNuMYgU6TW62iQ2UdpzSkTpblQRPaF0oSPPwPRU47X2Rih0Q//abIDb+QQl8/iolypgGF4o93fJmUL00LkZ/OP55jxf2ATxpzEm/dIuH4BJy1e3aDxjk6zoFxt/hSpwjKjPNk9eoQsQxenObh9H4ejLO05y1E5oE0rXpbJvnLQD5L6xyre/CMFTEFH2rxEQNyzssfL0OrRiTh3Q0eoMJRINVZOBmEt//4Nv3NP7pF7vr29dKebkq5Yk+H9jjUHv9kyfPzDs04vgM273isyL+bnH6/gJ65gP1F8PR/2Fq4deBvgkJwcRC13xM36tdzMOhg1wGOga6jBkEHOGUzmRjZi5tPVurSuPy8fHsGtx9L98ke1F1Jalovzu031Xlxvl7LaHkNHEXWRuPJuzSgLlCnE2MgUaN1cxDF7wzi5NnBCz7ylQWn6sAATtVTUMOfQtgvp6oO055OFUGlCwBPV/wNWpo59Gm0Z0foHOvJLt7OvVa2SguXpiudJcqmTAddKqtQ0hVpoPshVcExBir6Oss7FU592FiFB1U5HYZAmsCxnuyQSUN4NiSlcigb10Vy9x279Hc1/PEAxxc/ih63m+DhZGTGsuOtnPK5kLHbx8B3RvFZKn3JJ+T0YFgmBJ5l9YBoy3iTjrf9klZT4tEtIjs2imzdIDI+in6EnuTK4Sjz0nzIUkeGejpTdi5RPYJLUx2QZGiFtJuJRHT4urzVfQB3yV056HEYmqpVZjAaJypSJgfV5yLdjnrF+XLK5m32EUhGp2p49ZCc88LHwqla1Ln9l1aRV1dabzmZ/4M1OHqxrPv6tXLnN6+TuN6SSo3vAzM+LxcE1BQbOnXKY65v4QKsFAbHIfbt/yvyDJPp7xdwqAu4N0g+/tJSY2jkuGKUPD4oyMVhsfAwfZBc+zyrN+1RHm9DJt7JJJ5eQd5SJU7vkJd7ITcI/dki5UGVt7Lj0wHPiYyy5f34NM7yvkwnyo/jxMci8x2srfbdEiX/0U5aXyo3wxvhUGEGXMCBwFtFno9q/lv0xuVsgX0DHSqzWoXW2itoUwliGa7oomOmm2YAXarOxXd1Z8K3d1BFR7unYZCyeRsgo8qn6WFPXarOxfdMY2VDsM3HA3sbwirmdTm5HcXSNxjKH7/wQdKOmxhaMXRNWXLUo6S66GhYsEFcIlA/A1+fwvK+aj5o57BjmitQfH7Td4ZQNqUc++TdKlbKGznmG80LZZGhRcKXhgbT4zgpo9xcXVKKwPlUL8DI28DPXhWwb/4SUB0sBJ1fuPID57I6KMXVJxrnavtmaf/6F3Dc1kmpUmXB9xnpihFC1606lN9Q2uFYwNP5y6xesTw45k6abEhtYeevXqVx1CtPp9m9y2pGV6xUZ1et9mWVSm0QpuFUDawclLNf8ihZcuxy41SxbZB/B5ZPVR1Zv+vaX5OZjWOy7lvXyM5fb0RzhMKPRWs2KK+aI8RaOUbUSPNPI22+ViI3w8N+02Mi+SbVvy9gVS/gAICvZ0iiw1dhEjg/SQL+lP2CQqE0aLoUezUmA3ZIP2j1e7xSslZWnSo6VGGpEzvMHqBdOyUeA9bxoMpb2fGkquKQsLwOGGUMpezzLl4DJlEXp3ngCiZOcImafD6Im1+W/ombFt6gfuBxicix6Bl/hBr/E9T8KTg92ZcbaWt0IUK70KFiQ/SK7wXaDeDkNoBzI893+9Q1oZsv3g2BFJ6cTZM1nC9dNk0WXaq9pYGcUXlCzzRd8dj68Rb7fswduDSTE5H84Z+cJKuOKOMkFkmr2ZClRz9SqiP76Vgp8eL3BW58O6dJeVCeWK3jpEF1kEmdrYunU6APt/N6KpCAn91S5wll8R0p37Gis4XOrD830/kEQeeWROpzDZlolWTkhNOlMgJnjfukkzYzIdFNV0l8+/VS4vNbXZXeDefUzBecI2WcJy+Ox+Sl9R0k/7agSQfbXnYMnq3a4a8505LpnXCs3PurYOMcK9YAm3BeHmQGg7tvWVXOefnjZMkJKyThjwuQPgOUIQvIVEEf8HX6aKMdV94hd3/veqlvmxI+ahyiTdJbny452pdNrAr8617Ig+GzVyiSOlfNOLkO6f7fY0X+jya/D+CxLeAAI/7gM2rBilUnoxdeHAfBk4MwPDYI+AEvVDcHtAZMDk7OUOaQl4lesoWyntwLaW8nLK+Em5zsbJXaoIMjz2OEpDrLpwETZ2oLHjROkhau7G6G8MWwEP1nUJ1ct/Ciz4ML1H7wBpEluE4/Dy30VJxizoduFaKqPE2x10DWVyrw1t++NIZLwxYvYGoeDOLZajkYxDmvpAaE3z3n65rQp1E5m31PkzXMpPP4jFU2SV5MFUq6IgHoMuqcTVfZPdmw2OZtgPnKTqjYI02zEclRJy6XJ/zRcXAqJqTV5orVBVIdPgqxaOE0DRkEP6M97XBfwfGNE6oJesaEDoEnaycrj56Vpxpv0+mFmQXLxaCOFFer7HGoQ4XAy4OMUwWCnjw2PiMbd0Wy/OTTZcWxh6NyjLOmgQ9YN+sS3foraf/mCqlQzfznA/JUh4blwzE63jk66kA4x0d56yBxnvOdp1zIvKKBdI/pnK2Ng01juinTu7IPr6sNjofVQMrDJa/U8cAUqqN22KCc9/qLZfHqqiRz051I5N0FT6e/8KtUJBmbk7u+e7VsveYu/a1AUT9UjQtl2uIfRQFv2pLNatqWepsX46kz/xJAH4KBc/Vj5PL6x4j8XrynkM2wgAOE5NJLQ3nRyZXJW+t9xf5qtdasD0WNXaeE7dZzglbzKUHUNGul2uMA1r6+f4oTBwXbHI5X6mRlOtSxHWYf0OncBo5hb3dxpI5HOZV18TmqA8jjXZwOJp6iE4mCgkSlmrRarVuLknwq6hu6rLb4yDkpFZchzSr9CVA73CxhcScmzBkJ4rmgUJ+TM7fUg2CtragFHAigZYLXiyyCk3U6ehwdrQdDfTR60FBDgloTVwKYK/mQBC8kCT65o6tcoJyjcZ3MH/XINMJ2hF9WJfr6orLUCmHw/kIgJ0KXhe2eSnp1Vegyak9Iu30ePdNkjTNpPT5ls+aKLpVVKOlhT12qzsX3TGPljhpc3gaYr+yEip6OJ+omTrAvfcMTJWrfLe1WU5Ye9UgpD6zuOA6aoU3UNZcAXRXtbA3JINPAMKDMca9nVPQoN7+p85ST86tVtFc7m9ZmmZZXHSsG8gi818xbgPyRBM/GnGPQ6WI4kOs3T8htG6bkmLPOkuMf9ADzbRYF7PFv8lNGko13SHT1ZcJphp+z6QKLg2NSh8XRfKDeOjuUM06Xp/dltXGOEIPNQ503hEwelGnr8oEdMTtWl7kJOIhtvp7C2jAeh5Y6UT5FQLRMYmD3L++XC9755zJ0wpES79oiweQ21L/35AX2lYc+8A+nlM+pjV9/t6z/v+ulvn1SyuUymsmsUjEdk2JreDYNswLDaAXam02uQKTq1RBU7alLvo6J5y8fKXKH2v0OA9W+ZyRXf5xXoSWZmi3LVF8T17qt4KyX3W+fg0EHCOSaT9QkKg8lc+1FUioskri4BN17GXrI6kIhXIOOcjg6PH+Wc3hYKgyaHo7ewzcl16claWLQa4dGZ5qFjAkiLJYxh6CqOfj9yc+f9PKTYteEuI/QXq+MJT61QYkv96BuYOjlB2VMdAgxBtxcaUAmSotkZ225jPWvllrSvvKBhbGtlaRxIkb7sWGFr4+3x6cTbzSBLDeiAjYgww3IG7xsjYJwZxK3d8VxsBtzw3j/VHNSroHTtfb+63QlN3y5LPWxIsdkUokbQWOyFTxyLapn//FlnJquEVmNVlhZEVlWFxlpSVhm70SGdLT60Tv5uys2MubnYGdLgk1Nqd11ukyNrYXybRW5MAyCf8IUfGzaKGxayyo8QdlMpMUe0hA9u7ufppvpTmPljDpnk0/SlSZvsJd4FfeYJiOkmK/sRMqCGR+L5BkvepysXjMhjbkJWXbso6RYXYI4Og0wUGNufN6jGd2+AvZaQLS6TgnsHnsI6kAxOOcKiUh1DuHcoROJBfMmwYbzIW8D6moVbNTlRxrVY56Zbcuvb94m60brcuZj/sA4VdPTtmwMJJZShqOWtGYkvv1KkTvvkHAa13Kec0UnxUxvdBDoMDgKnTo6xkb1vpw6QTxEc0ypw+Q7WuRdehfnZOZB3gbf0WKeIco/uXNamtNNOFZGp86VmYRT58rxBKJlElW+9NiV8rC3v1T6Vy2Fd8bfBSHf+qTIzA4MdHMuSoGysH5524+3HGfWj8qmy26Q3Tdvhl9bkGK5hDLRrnPMTMNkJhfqTfOaNlYNN8rripb5h2AZ1aMGkuQLtUTeeN7v+OdvXI/rQvy9j54XF5Nz0Q+PQucYxiCtoYPO4aw5ExTjsSQJt6JSNrfD4oZSHN8lj3jprkB/mvL7geQbH+9LVgwtgTO0FK29oiDhsjhIDgskOQy9bjnG6mHoIJCDpQiLcDXVJ2Vc3LOTsDdzAmGnSXsbN151V4dEVj1A2mObJdm1UQpToxJN7JSkMSOFSkWdLL1a0NUs2HOksHp1smSelDUngHwq9Ib2fgctEEgvyoC8XNk1W1A9DqtTlZdfbPzseqEfztSw7K4ulV2V5TJZHpG4UEZ1JHJaYVyOCCcwL+JUzYmnU3hTdhd4heomulYb/md7LgiDXZhUdiCb0SQItqMM23GdugODfztqeUexWNg+O5vs7JP2zuCRL4Bv8PsBHG8w/b//vKy/XDwG1XUEZtHVmFBXhIVgMWqK3zTik7gzqM/JuFi8M4zinwePfvlVh3ocXlqSP8Y+/xbNt0Z37DWtgk1r2RRWoaQrEthDGqJnd8+nUSFrmEln+e40WcwXr2wPe+pSdS6+Zxord9TgcjZdx+vJc3ORHHPS4fJHL3mE7Npwraw4/rG4UOuHjZ0rmFgzsIlUD+hYhk5FlyGo088Llw4JcaI1Z3ToOCeo08QAmZRj3V+h8uPcfEJZ5xjNHHnafZOoQ0WKSD6oztWqalnaSSib1++Wq3+9WWaTklzwlEfJEaceLzLlnCoCVFluLM8V9NmdMnf35VJq4BJi8w4p8Sdy3I8WiY6KcQz0CzmQ6TywvHSCtJjU8Q9OB+OcTcdpQnqd/l08ZM2bemdjKWS36pM6WS7eOlq8jcZ9Bajn8e2T+sqF1Kma51ULrIIG9jmBcPzDT5XTX/EsqSxbJMkcnCrWPeL568tkbkySmVEcK+ZwHjMT1/hy2VCm1+2Q0avvkJ2/Xo86a0mlDD0cLudEal2wbKDc6B+yVgX+zWHxwA2v+3U89awjNWceiTYtjnUGh/WRTUnyjhfwx8m/o7DN0EHyne9Uktrdb0OjPRuT5dFBpRTo7SqCVwk4ai7pohPEmL8nUT87kyDcAn4dGvVXOAFeLitXXx+ecFHDJLpvAg0ZyI1f6ZfZ1nJ0+NWShKvjOFqDU9JqRB+GY8XJKxhBBxhBLx1BVQ2itqpBESOQEwp7BDuK6T2doBE5qMrp2f1w1bT0KAlPfLhRRaiq6TGJpse1k4ejGyQe2yLtCQx6FKhQ4uKOzn6grsn8pgPf1ZI5aNkcLJ/qQJUl9XXkrUyeg4H7YRkot1rSnpmUsYFVMrr0ATJRHpbpsF8ahRoGeIC5ECMH4EPRpwS75MhgEnOkzS/FfGXXHZk+x/25h1cJXQaHu6sDD5lKgopDkIBvZ98FeTucsc2QNwftCJdZ5U1JrTUanP78WWSVL8B9CvGXPliTFQMPwtx+LmrvDEw2R6DM7JO41JQBXF2H+ryIawMCE13caOJaR+7E0X2yMPyKDwZnBcbbPQS4tBz+BXr1JSjV0hjFcmARM7ByRr0ne8KPtzSTAfiuZFaRtfeswHpSPsogY2CwxzQ97J0ujcrZzFc/BE96lulCJh14nrjrDVzm/9P/k5kt18jI6gdh2PBGA+NpjKBpfJ6wzJ4KsidwTgp5pxj27Irsjzon2nnR8Zw3esmkTEcdGfKE272uSpEinoGfTMFJf/Odm+SXV6+TsbmKDC5ZIo986qNk2dGrcIkxhzyQSdcxkzhawFiZhGP1c5HmlIStRIpbxyQcn8HhYF5GuVJngbwnq1NE3umsTDt/dSkTPDvKzs7lnUlnHRYnpytdpJCjZiSTO6aVMk6dK9ri0FhcbQYGCPwgP72SM573BDnumY+TYq0EJ8rWD6GUr/bFhDi7W4KZnaLfoyqVZXb9qOz45a0ycesWaUzM6cP+fDidSbQ8ZNh0ypu8SLG1x6V7gGRv/zFAqWpnD4H9VgHi8qX/jJl9By7G//qxIn9vDH73YHubwfRHLjqjtuyES4ORVU8MylX04rLpkKyMFJB5fqOeA4uUA4AVG0V11NYEqmc9zH4RJPH/Ilx5qFez9FmnM1dVkzW4bIsKQ1IvLEOZ18ATPBzdiCep1SjfKnhIS1GoAaSookfi6h80DMv6Jlk9bhaZB+YHqrjJQVU2vgueEmkTfnl+5QkSHH2WVfqALd8U3JyTpIWBMHa3NC/7glT6+k1jab0rw02WT2kv+GUDQ9P0OFyclVO97fhmFKBMDWlhcLZx1dOcnpbWzIy0p8Zl07nPl51Hni0RHHC+mybvu9C9Oj3YKWsCvscb6Cpmj3KrCpseUarUPshg+6Cz5a7peMVxE5PGHGq7jnj2y1lE74jDAhyueHMQw/EKk41SLG0K6oWdUmtMJsu3zQSHv75+SPsqHPzkp19eKvE4X9PxOEyiD8P+2UcXBaVCWY8Jk5W2iTsBabPki8habvOn03XZvf5rzfH17668/Bs3o2oO+rG8rSTvR5lfiZboT3fGclso68mO91V7tPcBfRqVs9FukIdvT6jQ0XSlsXJ3mix6xae6vP1e4lXcYxps8/GAKzvptm2RvO49z5flRy7F0LAXwgqmpSGplRWWZnSEx/tqB783OcdKL3gQ2Ee1n5KaOaPDU291ri87exccOPy4bzpTfEiddwL6qjK1e0ou++6V8osrbpHBFavk7Ec/Us676DypjgzCk4AbwTzSBgVV1squDug8taalvv4qibhSw4evm20Jt4xJYeckzOhA8CQPczoJ5JUieys7va40ubjUKeKhcUPexKkDpHEI1klytr0eUHdy1iGL9Rbg9K45XaVyK1Yaj8NyDhX8RJlB0RcdtVxOf/nFsuzs08wjKPy8EOLsxhgDGLci1YrI1A6ZvekW2XrFzTJ11zaJsS9ew7F+uA8m86kmJ2U5HU+CYzJtCwKWW8ZTZTYgNCRv/o2C6ZXA0YWyGSfrMHVd8ujf0bezs7fJbS+WNYvXHPm8cmXZq4ojy1clpSqOO5Cw1CelweX6eYSgDP+DDoGtLpvUEmzYQOT1RIcKgtuJztAKksKdUH0fg+NbaK3rg//dvnN/n49JvvxlzBQ3FpI1JxeCIVxyjJaKMzJe7SuEQ+hjS4q1whI05GESJatw1b4GvWw1WgjOVLAYdASdh18k5SWcXv/gygQHZ8qp0NKwtUlMI2eQEw16KjtweWTMIECfFHG+XPNAuHenWP38SOozMvMfl0rNFpdXAe5cqYNC61wFI1Mg8aH6DjiYOzBl0kB91MZ/S+JmE1dGTdCGtGdnJWrAqWrU4YvYfesWYxZO1t2P/nMZX3EScsrvuIMHBTtkRTibs/Akx+bK2o0e8V0qKDjXuwg6/gSLjmPE8SsHmVNTG/vkJ3TGManuhn67BPEWXfFqR1swu2yXBI5XI9kt7WAyGCnWMQlFSaURYUy05cwt0f4+ZI/JI0yu/9xSGW+fhf76ZBTo0Rg3R6Bdy0EBhbXlTPuQtpFlU4YnMjhSjSlpTaKouOKMWrP6fC9vJ0fTuzfOjm/6YNDa+qXlH5DtqIE0hwONSwryGYzx5xQCnSCysFVvSbatwPuiwlPssSv4aXN2XemsnLXPGmXSeHw2TRZdKqtQ0sOeuow6ZzNfuQnDYpu3AZiOz1k94ZnnykOf/AdS4HuJ2NqaoUtjE6Y7mUfeHzCJc654S1D7JIibS3wKR8DwTGh5e0I1Om4QeP+NgSvU5YIklaLUp+ty/RU3yHe/e5Wsv3taDj9xjTz1hc+SMx/xULXR7xH2Op4M7ygcp2hOGpuulfbEZohIDzuuXAVbdkmwbQxWNMYwRNk0oDgsp04bKlMPllR5hLxTtI9xmdt/XcE4Xdwvfc3J0Rn9pI37RaDGQ89LKi5PN3BOKw2U5LTnPllWP/HhUuyv4fzB53lhQUMF8mKb6WMmaIJ2IvXb75KtP/yZTNy6TkLkXeAFMuuJafivwfHYL6hxKC1vKbZGr/XFgHJSr4HTrdVbG13DUpnxzMMYM64A2kySq2H6FxeK/JxJf5cQbHyNHF8sjbx8YOnRLw2LlYGkf5EOFK0EtCYbVoKSlEaOlMqyo+FbcYFHY7Vh7KZDnc51alL8oyO04PDchAv0r8Dl+kGpGO+ot+MwKFULfDVGa6ZRKpcKxRZ2XozjShQHQ4WSjIgUF2OHi9HaS7HfZdjzcnSN5UGSoKDJAPKvmhMSb5JjRyya7hqMLWaKvLxP2EOiTNR8dtAzykWj7uJiRcJjzhJZxpdh7wUtODQ/+ZzIxhsx16Cza37aE1GppJZnDAeQ3ZF2UuU5QXg2IAm/46WDlgMUJ+c2l5ZBkZ5xZokZeTF/pgLl2Z7UB3X8idhdj3ilTC4+yu45C+r4jfMzw52yLOBDk7ZfOFBMJ8A8etjOiz1G9kavJCyLOxD0f9RFDFUDVdjAYUwnQTyGiXc7PMwdmHxGYbsTEwUdsrEoao8VksJkO06axSK803YSSalib8lFbU7/lSA8TNrtC3GF+XTkc6J+0FsbhTslpa2jhGOcDuXDf9yckuauu6Q1sQHFRHtquc0pgVeoYWOCexyb3nnHPyXJ1L+u/KBs8I7sgOFSXO9GRflP7P6Jum8CQsoTnqBsJhKAnFc5RU97h3w6T2B1dKGnfdYwk87jUzZrruhSWYWSHvbUpepcfM80VkM3VRMAAP/0SURBVO6oweVsZqYjOfWso+XJr3ymlJp29Sa144a8S+TrHZwuD185T/ehU8WTNf1qUrd8wtA5s2bnK+oZFJxX0IeZfwnpq0V9LnNyYlZu+tXt8pP/u0Y2bBjThZdVx66SZ7z6eXLao88X4fNCfKWCHhfL78pK3lKFJ3MOjerS2PxraY+vg2ivBaAPOc9t2CmydRzXYoEpri27nvhRXhVt2fUVAk7XtWJl0hrHyMh0kJyzZKoBVOdaUJeH8ozn3OPxzVjGt02Z1Sq7YtWEHlUiQbUixZXL5LhHnylH/+GjpbgI52jUjb4fzM0bPHQ+UsIVO9RZY2paZn9zs4z+4hqZ3rBFimizIn9PRDCJFshQsqmOLMuIkMbjWCikvLXjYdtIVbEerKh1YQxMnMnP7MvkY17DgLPSd3AmevnjcQZU498RBBtfG75meNmprylUasfqsz99wxLWhhDDDofW4K+8uIrRmoOqT6rLT5DyyBGI4hWKhd+hHVIdwVZF4MoBGjdu4qwQx5vQmaFN+H4njCapoS77wzCsBRVcd+tAtXlobVuqrenpaEJqNoBNc0jh9m2Rijk9QIclLtakcCImhuGVVrsH0MG5G1dX131XgulJKDBYmC2Pnx3TjFCl6vhYanh2UPDU2Z86m04L3saBsfagzAtxHd6m1U5PSvsOeNtvtjosd53/IpkZXqV55sFVrCJ86ocWd8oi+CZp82T6h4PVdUX9NtsU++buKZK6cpNqcDwoqwd1FNcbrLFZzGF8qGGaJxooGnRxMQiOCmvoAC20gV5JMjO3L1DHOiYTz51E0oBD1Ri9HW3akFK5iiwxIeoQgl3cknh2UoL6FIYbJt65iRsmR2//u8mtrS+c+hWdhw8oLq3KEVFLvlII5KFaShbRwdaVr/IFZTORAOT57ImeaYg9pHNNlgF1KLDGpfEdw640Vs6oczb5JF1p8gZ7iVfR13m8YbG1ulYzkqElNXnhu/5cqr5jpXB2Vs4ctIvz0aXoAdcnPaQOFtIn7I+kIJxLWB4tk03HuUTnEwQux1RwvqmWpT5Tl22btsst16+TK39xi2zePC61PuSDAbRk2ZA85dV/Kqc/7Q9Fto+a8eMfS9pooMr6esvTsWjXpbn1BlyY3CEhrt4VtEHAyTwpbJ1pNO/YEJbCsMwnOU2xOU8a3p34zbxodZwreZhWn9qQ+g4S03g26YqVs/PijLNmiseXgtYnUO5GW2axHxy59B22RF+dsPr8B8mqx5wthcE+fXjffJ4GCXlI+kJPHCN0rV3jMrNxs8zccruM/epGaY5NSAXxRQTuxu2bgitvyquBx2sZjUxGCQ00D8QTnAsdj3Ymb+JMXZk4Ko0+kxfy4TuuQJpwsvmd0zc8VmSCKX4XEIy+efG/VBcd/4KgUCzQsaqsPFXCpUfioHj1wc4IR6DN1Yw5ac2O47xeh+O1WCqLjoCjxR8lEbbTEmnnJtiyls3YYNDpUqS2hgGpL6dgOijz+aaGfr6+nvDT9MKe4rsK4iG3D/aEDCjnywIeJ1j9llepXwqnPBqu5LCN2wOY9/hWia75ugQzkxJP7JCA3+Zi1q6nml4JYngzyDs64xxBVp46z7FK7dmhabPvjhVfGTG+9HjZePazZa6PC4j+8RrQsSoLHKvSThnOnNdt/fRsV18H3Cfa1fG5sqhNTud2zyt3xzuKydLOKBY2nZJ8vg6G5zN3jfH1Es2NS6GMPlQZgk9VxfmMJwfjWCUJLoK23S7N3bejn6Cvxa329I5b39+OJt59xN/r12oOKC4pyh8EsXyyEMpx7CY8TneomWPXOKNI4wkrZJrY+ohEpns4uDSGeEwH6mcStkwKUsjMk9UbRziR6jRndpbNL5UUaTlIvTxTq6y5okvlp+lhT10a55cbSFkyuXgSrgbQV3/dJ94kNa7k8APHmcrz+MzBOOLbOvTSmbrqICenfT6XVvszgt+v+Zb1vhraO5CxrTvllpvWyS2/vlvuvHWzjI/Pwh/A+ahSkEopgc/Vjs576pOTC1764qI+pK4rVWhkf196XD6vjFVZCufPOFa/6ThWfj0VylFtaNWvZr/xg8uCuPmX7IxmDkXRdV60x4AhTFmnRp0bKXNsm7bQQ7X2dJ6YRu2pYyKaIFFnVQoyHSkmtDb6y0LENWbrsnX9pNSh6xusyrIzT5Whk4+VZWecKEMnHS1BHxyjqRl1nug4BmUcE3/BR2dqyzaZWr9B6ndvlLn1CFt2SNLgh5IrOHbUBfetwZRXQWL16gjyXw1sFMuqepNOy6t6bMlbWwYcobGnTJ5R5FFHrCYF07g8GGnz518A2o6TMUT9HRyrd6v97wCCsXc+4N9LfYv/GB0uCEuDUjv8YSJLVmilGAs7Q7HvsYO1G7p6FfKXAmV4yO6xivwgTkVPn7dJic8TYFKeyAgGmbx8zKe32Et0T7i66Il5Ik1PyoEdKJKoPCDFBz0RgwBXE/sC1Hd05dckrE+JzE1JMrZD4lZdPXrTa03PzTpK7MSQtaMbWdtP7Q6MY5W0GrL1hEfKjlMvlGYJE2SPYzaOVROO1W7jWB2Mdr0nbUrM03QG80T2OMbUNo3qIefjiExee7ahw5Q0Z9E8LThU/RiW6DuYRFNTtpcClTGKq9JNP4cTNydFXILPTu7820Xx3NuDtev5Q6EDireH8gr0pnfgMmk5z6kpLJ+q8m2Eds6rMmm6IgHoMmpP2N80fIY0gmNVLOJykr/zdvDtuxnFvNOYQ9ZcMV+8sj3sqdufNBixMjOTyJv+5f9JrR8nVr6bqN4w1Du8+ZHLUNFLl89snzI3YHZcPalwFaUojbEZuek3t8uvrr1LNt89KmNjE/CXIimXQ5gVtHuP9Acy1BfJwHDfD57y5rUTw8ee+EeyezfyYmYIaWOQz1EllqqegStWDWltv0EaO26DY91xrLiNw2JUHD7su9WpRc+f/J8vvb5YCP/KrVrp3EmGzhBszTxpg3WQ6BTkHav5n7GCja5KGdk5YHRm4nYkzUZDV6jqUVGWnHGaLDr3TOk7eqUMr1gqwaJBnZ+1jZkRK4t3hCanpA5HavLOu2V202Zp79gp0cSUPiuLywhUO68kOG/Y/esG/9in1gHqImpw3y2tliJ/OADobTw1YVmpMGlN2akGTeNMnpqlidSiUgdO81FZN8bE5aU2SKi8UhwWNs0k2YBhesljRD6vie7jCJqfeO5/NKY2PxMtHATFivSvPFdk8XK9ZWe6GomlaedE4Mk5dbpcPMF4S1M4HeHpNXnOziPZOIvMvhx62Vmq6JXmngCt7CMnGvSy6ejo1LThWJXOfKrV7AP4TNSdV0j77uulgKuMoFmXeBzOFW/5aGfUnglCahwgDdRr5zQyO7IZCPfesWKNNjEprD/nuTK+5jR9KSjzzIOOVT8cqjPhWA0GbsUq1x4925TI21maYr50+wuv3N2HAPRQ9jjW1C6N8mxo31Ofbjo0owN0XwikfNhW87I6Qnll4IS3JKZjte1KXO3hyhRXrsXq6g8GawYvCS/6MB/zOqD4q0A+jGZ4EVqCPxAx8JsFfKaVck1mfnDhwROVzUU7OaO+B2na7RBdHY5VOcaYcvXnAcaZbFToaLq6rJW702TRKz7V5e33Eq+ip+PJb6IwJKuPHJaTTz5KTj/tOBk8bLEUqiVdvVQnSx8JsH1HSY9jvzdgxbiCkbK/cmWE5xM4TVOjE3LLzXfLtdfeKhvX75LZmQZOPW1e1+OkT2cKDjfS9VdFFg3RqQqk0WpenvQteetLP/HZh+Ei830y6xZeuQ/dWYe6/erG8QR5BuNYNbffKM0dt2YdK5BYwnZQGfrGwLP+6enJS48ZnpwZeksgyZs4j+lqk449VhvnTyvrNGr4DFWecZw7nY3PI9Dpsjyfm2LeXOUpDQ/L4lNOktppp4qsXCHlwT4pcHWPGc7y+Sk6zjgPTEzK3OgojmVUJjdukuboTnW2CnxeFs4ZH0LnA/ocZ7o/JOeGlLJCdUg2VdcPPNdnmurz8BmyWn9Zhg8bkEIJ9aYOpc2DRbX5mHMMY6yeiVWA6I49jTR8WifQalrkwQi1c/mpneFx/UPn6hrEvuKxIlcxt/sygvgLb/xKuzn99ObkhoArUZWhI6Wy8hSRoWHthNjw6Aw1/Q9IGbCOt1RJr3jCs5lPr/DjgIytg6fLRPeyPZhgT7DwWIOcgp0FHapdG5HSGU+0yn0B8pnYIc0rvyol1gXyCBDiqd0ST+4UNJyxgo5tZTotAttNO6aRmc504l6OlYnr7VjRzto7YDKcHDlc1p/7fJkbWKq2vcAJqU9acmZlTIb4aiUOIFcvXe2ak+8L7WpJB10KqPI6P20ujrapyovL5NHDpme81aVOLdpgYkzmNl8v7ZltcBr6pbb4SFR59UNhu+9NwQvWHtAVq1eLVAYD+TZOnY/2V6uUzTcX5IzKF2w/mC8+ZTMGabIO8mny8QDTJHEA/5ORAU4YHceqKz8CulTdzcxbhh6mKbpU+5CGuvniVeQG4Y4xzA2gfJlkACdlyZKKHHX0Sjn6mDVywnGrpbZyifBNOvwxXck6MSl0nJPBxvW3TL8DXALdSQ8e9vQPGth/q9WW+q4p2XL3Nrnl1vVy150bZXTHDPQJrttxsoTDFfLWFVdaAD4TWK0kMjIYygB8iDK6dasd3yZR8uYXXR99rf2Lz7+h0Ff9gMza6wNN5pXBMJ7e50ko00GwtwJ3Zm8FkiRB2ApL/V/v++OPXUzd+CvOXyQTU3+FufH1vGOsL+tkNSk19cQq0jlT502fIgPQrluBdgULStXxHVFhqaDOi/4GC6E4OKDtwYf4m6jHGJmxruh8mUdzQBtN0EhQg/pLPp6tDXg8DCZ/3RUl8ClYLsgBxkJ9uqHvx5qbgMOadgGkA+EhVGpFWbRiWEq1Avxyng9sngideuC/5ZkIcE6VZgSlniI8XmUa45/5aZ1ofoZXOd2XkSF+A9EvufA+/mb2IPr8G/8tKFT+LEiSoDm3ExcEu6Xcv0wSXDKEA7zaGZZA3+LLXseaMJ1QYTtkqlPSK54ATzFv4/QKXw9k0hP5+HSzB/RKs5/QzuCjS+HBxmVMrMATII4pHlgu4UkXGN2+As5T9Jvvi2y7UwcYOxofHo/rM5LAuZLGHK5Q6GCxYxpnaJ8cK2tn7FFOz7HS+JRae4s2BvumhzxTdh11lkScnLw4H3SsSnFdzmzeJksqKDf6kz7Ywiph+ZTxGiXTPvM11gFoU6JXG80LxO/NnvWXgZWV+HHgKfp6n1eAT0Vnk4tXhwp9gJ/oqE9INL1LwjmczKa2SW1gmfmsSRGTcaP+3mDX3DvD1x7YFau3iJyGc+KXcI4+SVu/V7Pk2wZyRuULGBt587yi15QwX5pU7xmwCqMo1NuAzKtYhGPFy2GLrvwdoM/mlzXMpPP4bJosulRWoaSHPXUZtSeQ5W9375jA/IJ+UQoTnGxx0oY30G5FuljFx1r5+M2KlcOyYtUyWbVymSw/DI7WyICU+uBswZOplIqgJT3B09/Rdxm5/oeD1NtUCDzht3BSbzbb0kBoNXDBOFWXsR27Zdu2nbJlyw7ZunmXTE21dGrgHagSvLkif5eEfDRHbFhuOrbVsshwPy7C4FCpb4HIdpxswjz09pdcF3+K5vHln3l5UOv7KHaoac3x20rQBnC82yCkPAnlvGOFHafR+iOTJg7tS0N/9vnnGy2cq+ecvyhpTrwTnsur2H+Mc8U5EgL/nawOE2TwjEhXeECNk0G96Xd8vqmA+i6gTngXIkE7mXiTnx4fAtPRXuOsjnkyH9qx6GwPgskyjkiq1L2qPV+vwF8VthttmZtsyMzYLM75aCOUUffj0pIx//R7pNIH52rlkBQrxrlKnSFbLu6N07mZ0rlhudzG8SY3TafB8ojTOqTgeD0OT0bgHXv0O/60/JPoAW+8CGc95n1fRND+4v97FfzjDwVBOdD73ziQ5tTdMjt+pxT6+qTYv0QKg6ulNLJagpLxorU1U0BQ2VOyhVK4eLLz6P20GT3hCT3tHayuV5Ri3oh9BFq1F1J1r3jo9Jcy2Dc7UWNaWrMTEi8+XKpnPt3a7CuQ19ROaVz+ZUFLQYTMpxvRAQPQZIYn1gl9hxGX+01nRFuxg6LNDE9KeX7HSuO0UxsdNpZae+66WZfRo8+RrQ9+mjTKcLqZN+J7gUO/mDTkxA1fl2XxpBRHVkkBjmWhtgj9ic/ooX7MU5o2hY+9tSnxW2pXjxh4Qtex+PY97Hx93oZ8Jh6U/QlXqEljQlrjm3BC2yLR7Li0Z6ZkcMnJUhxYBUPYRHyYFVe9rdYzC7dVvhasvWffE5wPcKxejb28HefBpW7FKm2NlDFQMaejPJ89jzGvUlilkq40OZUnOHveAqRTpQChY8Wf7aTw03h8CugyahWyhvlpziFls+aKjCqfpoc9danaMo04kA1TcBysgkdF50jvxtFZAc9xrc/vtOAYoTfgPMvXQEu1KtLXF8KxqUp/f03K8HToXJX1qw8mP27bmFv4AWBeWNXrDZmdnZWZmRYoPBLkR+eNThQduBJXYXRVSpNrgXhupWNSRMHKpUS/njLQB4eKvw3HDjSONE42oAesfeF1rX+zqaV9+Wefj/w+ow/I6zigVje2jD7vUepTnXOsboBjdTuu8Xj0Blw5w34byPsLg3/27y+yasXui88cjuP634B9mZnuOB+iDPy3vJlzIZuDRF6cO8ED/B4hncoQjhRXqAqoGxqbtMzG5EVQZxizYbxmjGPQON1Xx87tQ/OALY+DR6umaOA2GqbdiHDuaeH6uylNtBdXqejw6a14/LvyMwtDuV9Q5oN4mEr/cFVGDhvQ8kfoB2pr60LtmIctmwLHb08ZWZ55sx8yPW29dJ19Gz5fLj5vhbLsSEJ5z2Nj+ZDJ8L4H3go8PikUf4YhtNw4AWYU1HffgkloF0YIf4oZ4ETIK5sjcGI83IxU1or2Vd0Y+B3ZkVRHgE9FT5+xIaysJB9HQJdR97KxmDePewLTwPODdcJ9oQ45m8RtSbiSMDch7bldOAHuxJXdnJROeKQMnPcCk2R/AKcn3ni9tH7zY0xKXPVB79PeyWtVdEA+ezU3DSdrEvucQgLEsYNygKutob6jZHhDTUfOOVaq79jH2MeuVQ+UbWc9Q+p9i7lXUzbE9wbrI5aTtv2fLJu6FXZtdajC8pCEcK6K/YuNk8VvJ7Jf2XKCsWl7IFUfinbNRajYy9jPI5/Gly2vxNOzHVM4m5yOoq5WtqQ1tkFDNLdbu1yCk1y5dphURo43dnRWcRUct5t3h8XoguCZf8OPWx9QvFXkqyBPw+67GyKv9ISU9Q32YO/PD/PZKJtJkyGKOA4xp3U0nOoKhdwzVohOLfzEQNc0RfS07xjucWpzyNnkk3SlyRtApmoaTuO2uTDblSyocmUhVR5KOly1slnZ4kpEhLMWA7ueCw5Mouk4vYGa9yzj3ACPTW/pMY4AVefOS+tOjuVSAGcqgSMVSBX7LcOLYju4VRf6G+04uQuad8cPiT//sk/ouy8VrSs+94xCEnwKTspA5yCxH3/HynLj8ySO4oIkhmO1+dfmV4EZxwp1F8eNJG59YegFX844VsTk449bNlcpvacUBC9pcV7UaZF1xbkRBo5H/dGpUgeKK1J6m48OlSmXqwuii1eG/0avKuapUSZ/ejo630NjjspsOT+35uD00olqtMG3pVlvSbsOx6oJh5gBbcyXHDGJ5mWPweyD1MgdHTM2++Ih8nmrgZGaSa/nCQTNQ0sAIx67CppAnUuIquG8TlvyTIeENKXaGLm8SHOyxuMfen2YXeRm+OyvfUwk32d29zUEKHAQ/cclb0VTvTMMeVeb/7zqiaS+8xZ4h9M4EfIdhhE6XhknwGEpLTpKSnxvEX8RiIM1OVnqGBK/w6fE6YA03mEeu4zeISMYdKXbE/bFzh3cPNDyu3xwIuPLNfnW67kxE/T1FHO6coDBigGHDl7sk4GHPltKJ19k0+0n4KxFd14t7TuulCL4kLOS9j4b2CHbDb1FGE2NK6Wuy7GyOt950sBlXu3I2Tg6dU2Q0WMeJjsf8ChpwBni/tIaYsefBxEmsyN2XyVHjl8nZUxqOkaYJ/pawFVSLscXa3C0eB9/ERytEQkqA9Ajjv3R7WUP+zDY17bfWz4EC2nZDDylsnmjfDrf3o/w7SyjFWPYjs4QPZOhD7UnNkpj93pJGpMqB6hb/uKnXFoCp+o4GFrnFDNY3G4lQSl5RbCs+MngkQd2terNIsdhT19HOBk9f89A0dOWyTWRir7O8vPZKzDuutR+unwk5AROFVeq/CbgaxZ4G3DfH163yMcRVqEkjcxaZaY7j5/HXJFR5dPk5F3Nguzm29KMas9AAtrVSnRuIEJmHl1T8j6A+fRKpidDxJbgTNGRYuDn/vTFPhzWhCssMuBKVTtJboCT944XPSX6WrBWz+UpWj//zJMKQfgvQam0Ao1ptUiUFpq8pRmexFE4Vvrm9eukPb4BIg7ewjhWUT1u1T8//OL/eolVZ7DtyUcfJknlPfCRXgQHEP3KnPQ55AzlreVQitWSlHiwOE59hox2Ng+fsVVkJNc5mY/Vayr+Q2HmesM3Z3Fx1WgJSqtOVBNOFG/5cjVSb/fxWShUEcvDrBTKMO9OnuY84PaXjTN8R8fGYBEWrx6W2mBFnTSN02OnCf6Qn2s1s2JneJ5H8G/APBlnstU0ph4ZxfQd3tWvlinl4baD4Brp+/2JPPe8++DzVtrbko9cOhAvif4O7AvCYsW8CRo1mODE3Ri/HS7DNC/tzMFxg7iwPCjFkTVSSj93w5HC7BBsHzbIyxa9ZhklvfS+jvBkPy5v1jMvQ7LQAzPIxFulEjYyega/As6HxWN+7oWfepmG8zINOiVJawadGSc7M8pMQH6aJcoZcxm91C+DD3+xFI5Gd7gH0CyRfzKxTeJ1v5Jo251SQFlCvb3HycZeEUEO6OjNTUt7egIDcAYybxGaZ6j26ljpyhVsIfO3fDPDq2X7iY+QmVUnoUPDEeIxsjy6BbjPeZBgMjts8iY5ZvcVUm2hnrSvWHBfljVtaW9lwOEqwLkqVAbVySqgj/ETS8IrzLCE7oYJUWdnW8GaieUJl6mTO0wHauOX2+eBTNR8duBV9HWE0xNeXK96UpXVs5hatZRNSOqT0prcirARDhUfMeCvfWiDtm624FQtkvLQMRB5kkAaXalqtYMk+gc42e8In/9Bfj7sgAKO1esxI+CCTJbYku8ZtvrTVkgZA3s4WUDOqLricw6WJyhrZfNqBa/PWdCx4usWglB7XCZ9CuhSdS7en3pS+PaECh1NVxpPTtm8DZBR5dNgw1WIDbMFwfl1n8G0/VU+i2WFHHqoMvDb3diiHsEwPzprfG6qBmeKtwULqGvG0a6TzqTiMCbXjuWnQZy87WU3tH+sETkkl3/hMRgNHwvKpWP1PV2uhGmlgirLjc+TOGodq438pM0miOjFFuYjzNFcVJ/6zPDLvvkKq+7CHU87ZnmtXvzHogR/HGHu1OkU8yTXJSr9ZSnxgG0R9GD9Oc4xTmc36bQAqvM3WVDt4ZgP6DjNTTSkPtmQxmwT1/Cct2mEeMzF5gF5/msGiDA7d04JZnZs7H6w0T8KyMPYdGxJTRytrD0PEuAZpopjHFmB838FF3V0rqydnhI0PzKGT1esVMU8jczTjlUqz1vAxpD7InFlsLyWvSPry0NFZnH4n3hsIq/TjO5DYO0r4g++rpasrL4Fk/OLeUUQ6JN8iEjaUh+7Q6JkSk92BjhAgHXNlxPyNmGRz83wJZF8xw46L0+Q+k0ieuvcDTs2k6WXKkS6e8t6sqaxLCs0HTyE2b8aKMuCGrNOGgT97pTlEelSmZZTdx49BZSOkjoc/JwLBiwC32pNJ4qrTORjfhgZdmblydibHZqiZYqncGXrgO8gapWGZNHjXifBilOtdt/hOpsemu4QPB9c33KbRAjB3ISE7bq+X4odzxWJ17B0sFpTE7qCxYfczedvAPZqOly8bYn64E90WS9tXMnVg4q+UX1szQNleuUp0izXTKPbA8scnq2LLqCcMfrDit3XRSdMXhNWo5mghROdjbTUQkUvH7CUOlnDAA4VrzL5a56AK10IXM7Xl2RaHZ0uDdRpH8QszytTnUSRh/ZPu7u04UC5H5XJmxOBARhb3wZphCmcM9TotLAGmXqxPHWazvLU68TBNiFFH6RDPDsm8cwOadd3o13adui4fSNNqw3HYJFUhulU2bHGPtyMNidB/KFwZPIfD8YrFj4uUlon8k3s8UKvJvYNSJBJ4wnK5jPM2xO+wtZ9xsYT6FQlmH0Z8vAdKwe16jZVXarOxXf6iYee9h3DrjRW7mGaokvlpYlwfHfPhkp7JO0Jfmu+r+z3c8DyaY2AcdHUkac9bx0S7JIcVqUiV6MSqZThSHGoIYLzjsLPH1DR6vS5r5hTQvC1pJi8++XXtn5jYrrR/Olnzi+GhY8E1dLp+oCYyyQ9AFBlufF5Ekv5bGJrVhqbrpH25Ba0vZkL1BxjCPP/XHtu96cXveJ7rzQRvbH9opNXtFrNj+Iwn8rprNJfkTIcDt1dZsznRAipqAzHezfP4pKfm2jK1PYZmZ3AvA7nSVuX+7DODDcmDdNSIGuUqV6VTOJsjOzOJ9k0DDYd5/pUZ+wInm2HlvXLwBJc6FLWi3ETrQ4QDQicW/S2oE3Hi3h1qAi1U3dP96f7oI68UlVqXun+PZ6BC82tQNajWv7fE0S+bDK+b4BNlEH8H2vPi5LWi8I4eShm8uPCUqGiVpPr0JdxYsYJinWlHqbtrOmBwzDEyZdvhQ4KNUl4AtQXkiFoh0C34EnOrVho8q4ieHD5m5O9g+4LOsbqvrm6giZiQ6k3SFttQTYk4jSeOq7A4MSjcSwzbc3EYspPQDaHojAOjHKW9yJ7wuXjwaridlPi6iIZ/sO1IoN8wHjf4MrGrTl2lN3yOtQwi4Vw/OKdG0R2bZRo91YJZsehmxVc3kjAj2zxthGPv9mQaGZSH3RuN/il9LZEcEboNEVom3ZQknZtSGYXHS4Ty46T+tAKbfPUEfNgD8sgrb8c2OZIXxu/6+cP2PF/EwPJ3DnlYmExH4KN3cmuZ3XurY55siTPtjR1YRhbLk3ONjN9TVOok0+Hv6ATqvkAK+LhsfD7wbxipdPFOjU6pmWf7XyU1KTxywY7NzmbPfdAp2xmg3ajA69lRoAjZRx6OO98To6/8uOXBdE/2efSPgh7fa4Fafix1FJpRGTkaL3UT1rtuSRI7oij4PJCGP9r8Oz3XIN0dscHFm8VeTLIR1A7R9zjHeCQ0lr0qxNQMadT+GkIX2A9WZZgudSpUic+n9CA1cOf/RtrKjKkO80e4jNdwgG6jFqFrGEmncenbNZckVFBoDwVBbKjbld7gbRdejUQdJw5+K4ofppPYTNlecgqZRz7PHg6QBwedJj44DmfheK1Cp2oInTu+jkdhwR1HeIxhmWerUR2IdHHg3L0kZdfK1tNbG8kV3zhTJx0/yGols/XN6+nO3AZg2Z4S5VYirHKOwv1DVdJNL29M3YRzVttUdSaiSZ3fHzkNT98g4mYH7ddcNyaajH62MCS/ieW+PZz79j9alBYRUYPIZUzvAm71k/I9Ogs9KZvm3hs+E/BpTGslSmQNcpU5p/KPeIcbx2bTpxn75wdszsJ0XH4K0Gu0OmqFW0Zp86Bmul5Nj1tg9fTrvKw9WWkpT9hVq0g232Z0zMp9dSZ/LUcqsIGFQOzH80l8sI/FMH13n0Dtrd1I/7sW06NS3J2kAQnowaOwaBa0Z7etKjRHB2JStUllUql2ObyYx6sAMOYA1eW1O3KxHcclixcks4AcaxvD75HemOWj6PMf6tLo3ybfYSWzRVwX8A6MA+W80WNraQ01+hbdeeip7ztGHiffXobjidwa+2DfY7vquKxmI6EjkceOtrr1YdaIgo65TFJqCNL53FyFM7VhMjMuCR8kL0+zfVkvT3IXxHyuZzG7Ky02y2JBpfJ3KI1OjlPthOZKg+grDiBYx8M8x1zqlWbeYAy83tUs832F6rjt649f+zHZyalvlcUw/bZQbteaaIcupzNWXu/2gS2+2OegS0vSNpHPZ05nk79ZtBVH2zjlHWbXt1Twf2ZKGcAe2tsxoTnSOXAn763m7NNnFR2VyrLJkpDa3ZjUtsK87viuHBjO2r/svL8998C2S/gAQVLe4nIF1HCP0JQt+RegYfKTB2vjEHKWhuFU4Iq62TGWz5J+KwMnYxu+Gn0dQRFjrRONgpP8O0zgC69AGPwytez+Xx7QmnWMKPyolI2a66gitmORQX9IDr7oilKpxOk1DLsg4MVXNvV0Nd49kImdNhpyb5Hlk4nj4OBDlABSq5M0crsNDs+yGuchdaB2qloeCubXfEpXrkyiMMPLp5qffNZm/b+uaXGj/7tgcVS6YNhX/Wx+soFt8e0wkEd7+uUkCJgDMXNaWncfYVEc7u6HKt2uznTHt/40cWvu/yNJmJ+JC89s2+qkfxNsRC8im9nd7si0hVSrRjUJesLvI5+mkLHdjBOU4enES/wdt09IRNbpuC8Yj6HPZ0UvpssCeisMG/Y8/xAnXogmtRSpzdKQ/lvDCgzqePVRp0dqjydRw1P0VBeZvcNV2V4OR/RwL6YHv6A7po2BHjnXKmGejphjOKGEWpv0qSButSBooyg5tiqvmPPmoD5bDuUTz4hktdAvE/Atv78QOGD5F9fvEgGFi0KIhmc2/6z4fHZiYfXFq9+Xrk6chx7gVaAAtl15ZhTqNhrt55ub3l0AfF7MzlYsMduGlmbX//5K5lCuSqlvkUSVQYbcaHyc/SxzwenPHmisOqUT2GiGjIrZ/MXXXNmB1IJsLyrb1INRjAev2EloaPCS05MKFypitpcteKKHW/78Rkd7JWrj+z4ISgmGL7Qr9GoSx1hZmZGJqenZbZe12PJn+zNnizsfrtg05ThWDXq9R9hUnzJ48899465733o6EJh+sKkLc8pRo2Hhq3JShNOYATHj88spPtS6vO/BZjKVXZ+5OKzlWOpD+i61L3yMDrWBybRpDU7dlNzbNunB/sWX1k7/AK+X2NK+pLdwdP+cVwNDwHgVD0epfoYTkdHmt57gIFmzrR0rtlT0dfbNDoCeUKxdE+gFR9a18/Z5PLyiEFel4kE9hLfs+tC123fMexKY+WM2gpNHOsEnyHbgw3hqoSO0sphjEv70L6q/UQ+b5F2Ry+uKx0BOaPKxXOFDEN8IkqSLyRh9JE/v1FutlF7xdxlnz2uXA7+Juyv/ZF+ysVl7ipLaU6XkREKcKzqk1K/+3Klukqt8aljNd3ceftHPvzGay9Zq+fs3lj3pxdUlxamX4m+9j6MhbKpSR9W4xO3Mf8GnL+doBM3bzJEsuWmUVzUmrLpfM9/a2hkm06pF2+iUr3TqWwdFCrM6hB1JJZPqdVZ5ybVszasDI1WDlet+kdqMMV5RZVMZ+LU8SNDNc8zLpHmlV2xYp66WGDzMI4V8zBxagN7Vx51slSNMYy2a4msR/O95nGRfMNk+tuF7XX7hy+jI53zhqXn1JYd8aflkTVPLJQqywM+PWmO1SKXtYrz7c7qM9Hz2Togfh9MDLoNM5pcdO9sqTVHx3bmrSFe7fDB7KSAcVWoRGG5v1Uo9zXCUnVMKv0bk0LhtkCKN8SlvmuKI6tvC487b0crSR4RNZvfLxWLRecI7QnaqSwcrx3LMEozehecPuURfJuMPTs9NQbs9HwBIMtHB2vX+LhMz2UvKFNrL10X7OSGY5Vms3lLO0me89RHPOI66rC/QO66YnkycddJcbP+YEinBu3W8UmjfkTSnB2OGzPluD1XQiiGURMXeLzy4eCl46XZAo7pLkOXxlPMa90dkYXG75ORQcrOlwb6riij0CPDho++xa3ZbY3d6/97Ztfuz97995uvfqQIHzA55EDJwr8S+W/QJ6Jo9ox0EIGduBZO4SmUtbJxqHi7Nm/QG1wx4DusHFJTPw34riysQklXJJBPk7Pp9F2LnvZZo0waj3csV6t4Y6wLMMjmBGC8Lh4wK1a9ysJNqs7F97bvoCuegI5qdhbt2UFyBbYfDGvRd152jfCXGPuM+MovHo4rr/cEterz+DmXtABux0pzuoyMoI7VhMzd9XOcjWc6diD6ZvN2c3Jmy03/8OO3/uadzzQLM1244eKTy8cP156Oufxfi2Ghr9eNGzeOFWBVchsnE2gPN4VyDi7gvLL1tt0yN8Zv+/ECQWPUqXAJda526ZRmeWOTlR2f2kKp5x/ruHTS6cbonBOkvNN3bBhd7ivpg+zlWgkX75yfbToCNLNixTwok6WN9aw0XvN2++rInfLRjnFW72TG2SYE/X4plmdifjxkF5rzwRbpnuG6P5WRRUsGz+9ffepzKwNLHi7FyopyocgFdm00rQBC99JrV57Osma1oqNPOTsAdNg7ZccsA+xZa9mTDFx5AJaN7QKWd9i0mZEhmxTjhD9YDRuFsDArQaGehIVGWKjMFUp9s2Glb7pQqo1LdXAsqQ3uDqv9OyUs75ZGa3crLOwsFZKdQV9rUo4+pynB4TwBtnFMumPsswQH4+mFYvGL2iG88viH0tEa+HaazjBKXZzLz8U5py3V2zhf7hWv6ays8dZmcnZWtu/YIc3IPtumsYC16wlULG05YUVRxGcpnvnECy74oYnsAPlz3i0mycZCsO7WMhyoIWnWlyLNUjjsS6UVLZbG1NJgbmoxJsORdmtupN2YGZDmXE2SZi1pt6pwBqvIp4apCKcMKWHfyJP5IvBniAF527tsX+r0qc6WxHLdcIcKampLGafy0Km/bETWygA6q2a59B0z6IrtditK2s0tranRn0xs/c3ntlwxe/n5lwtfTvZbwyUiL0Hp3oOwjAPmkMBrjJT1dDxlx/bKfl5k7A3CMNZbgYr8PvL2kLuysIqe9oSfJhfvul8Gvj2hQkfTlcbK9TiQaXZxI84Paz+Aa8Al+iGNToreec/vYBHzlYewyZXSjkMBc+1GKP4lKrU/9drfyCaa7C/in392ORrunUFf7WUydw8dK85Fc+NwrH6C2d5f9UIUpol2szHe3Hr9B374V7f+dS/HKrngguLM8VOPxvTyxWIhWMTntrvgNYaynU1nurSMklQZSHs2ko03jKJX8yIBev4rNTOOUjJKc/FdeuRo5ThOxkGr6PIVKAK4QKpXU2ujJ0RVeLpMnNGrDjLBE9zw0gEZWtrHHNWR0rMpQFZXrVQwvErcMD/IzMXPV/0GteX+oPP2q/v0eKUaieNE+7UDGUfSv3tCLO/ibn6bsL3q3uGyP5SRI44ePmtk1QkXhX1Lzy+UKseGheJIucxXzbKDsDJMUGCvfATX9H0KqCBwrsIi45XxpjJrXqsZZnSVINvqtcZoHHhCODNjvEAXQY4CiZow4k/4GjBqhElYR5M2gjhqIMs5jJYGTGdRskm4VZPIYUKK4QQ63Vg7Lo4Vq30TYW1gutTun4uOPbw58MCzm8GSJ/Cmfgsnv55XMfuCzZs3940sXvyivmr1Q01+RDMHnli1o+SgGqvXw1bO8NRTTvWkvg6BSB0mT5+325OOS+b82vqW0VGZBU2BuHmB42ETqyODELVaz7rqssv+c+3atTq+7g1QJpxN7y4nt99cDjbfVJ7delM5bM7UoqQ+2JycGIYnNxKH4WK08RDG70hQkGGUYiAIin2g1SQIqoEUq+hjZTjOoHElkAKdsjLKym96FNHj9OulARyzQhjq59dwIPa+KPVIbR9JwX+BtWRi4UpCq3801Srq1KWDzQUZQIcOW2+i20bxWNyu396eGf3x5NZbvnvLzdPXXfQ/MmmT/NbwRpHjiyJfRqWfYVW/FbDOCL3dx5MPqx6w6j3DGrHheAtQG9CoOnA26cYD5IzKE3raE3tKszf7bkbh0nEi4mpVZgRmTVPQpoIeupyvh2NPNWoDT+gqk8pmHCty8fMdA283EpibR9G1v4V+/s+vurV9DdSZ4u4Pku9/fDjpG7g0GKy9znyI2e7EFUJpTpeREdSx2i1zd/wYEt0CF28dq9bs7pm7r3n/Le+8+4P5leHk4osLc0vXnZ9Ewb+VCuEx+lzVHtAZ6mAsb3RGUN7K5Pmm+9G7JmRyx5xOLFS6+ULPejYfM49QVCEjq7214dNj7UjPid/DifODYRKviqLgpbh4OztMkjKdK96Z0HTIn6zLQ/OxOpOnsVGqwdhyIi+WC7Jo1ZD+KpLv0WI66tWeDAJdKjpMKvN46WQpD+h+Ovnyl4SdfZJYmbxnq7LlWV1sSZz8r2/F8mdPEvmVyfy3A9urDgwuRd988sWyZs3pJ51Z6195VlKpnpQUS2vCoLAM55sh9NwSagHty/qKGpK055J2u5HE7SYqpyntBI5Q1EgivuGS7zeIm3GEOOgKcdRMola9FTXhKLUbUdSci5tRI45m61HUmIvaUi9G0gDlS3H5HGddQ0vqUShz7Ulc40zJ3PSE1MeukTlcjdBROqTAMQ5P1+tvHqhW34yTaKfye81O7DgkugXYeVLWxnlUOUtV9uNyeieDycj5+LzMUtbhVG3myhXfIwP9vLDH5I6sr69Ppqam3lxuND5y4YUXHvD3Ku0jgn88TsqnrZbasn6ptgtSiytSqw5INUqkVoLDhUuBMq58KpjjypiDy0FZamFYq4Tlvr6wGICW4ZAhFMNyIahUkzCoBFDiVF1JCoVyyDeeBsVqoVQqY9wjn5COWxl+WoVOnYT8la16YzEmCfT7eBLXAqNw7DYkzZlbGlNbr777qluvPedr9+yq/mDglXBIh0U+gYn6jyBW9tDqBxXqDmi/MhdrKVwnAzx2XnC1Sp0qOrTIryuNVaR63yAfR3iCsplIIJ8mF99r+NMma5814jlpOg6FN4x8ZCQrsK74Us5l/YlU4B2nQHwve0LZTCSg9nkjD5DpUFHdjmVbEiQ/jMPo00FbfvLaO+79d92Syy6rJpWtfwXH6hKZ4V1EWwBXgUpzuoyMQMdqdqfM3v5DsN5KJ6K4yB0353ZO3vHjv73t8tEPPfLHkn60/Mtwqi5cdPdDy0H8iVKhdGrL64BuT0R2bEDyFJrEpkuTgyHPPPiWlfW/2oHGRbl4kkxtQfmv1NgbOr+en79sx/EUnJR/aBWifzh30+Ru5vXLZctWREHjpWGcvDRMgtXukY80D3Vc/PwN7ThVJNg45weggz+4uE9fwcAD0dcvECB0nuhmpU4WoPvIO1YMYLk18Qjcl1Iy1JG4OJOfygxsP6SHY1XHXP75ixLp+YLXQwW/TxxwXH2m9C17/HErBxaNHBYUhxfj+PuDsF3GZUHSmJ1oBY2xuebs9kY0Awepgf4+h3qJpF2sSIKOwVVF1j2uyYQvTY4KBTjg4HHiiwZiaTWRU6Uh7eqItGZnpH3UE6UVPLP3ffH7AuBYcCn7A/19fc+r8xmBnjNqFtqBPDhZO5NhMjQT78d5vA4ka+NkE2XtGOaRORlt27lTJqamVO4Je1z+0VWqVWnMzX02Khbf+uRzz91s1fdZXHaBFB9xlBR3zEpxe0lK1QouzJpSnG5KCf2TP5Aq1FtSwvmKP9YL0VGL6Lu4hpAAJ5WgUJUi9MUybfsK5XLtsEo4srhaLC3hR9h4ddyMgmSm2JraNbt72/brvrRhy0UH4ORzMPBmkXfheF+L9hycp8UPMnDCS3vT3sdM3sQXdbUKDZUZevksEdm1F6tQ0mWfU3lCT3vCT5OL7zktePY8iczEBZkjMx+8KH6Qmbf/KjzbsgEZxwBezfLZQM6oKDDQPm9LQFdABJ2qdpJswnnvf5JQvloPop+/6dYDd/s6SS4NoyuOe0thsP/dMp36PF6hQDO8pUosDQsSzWyXmVt/IAW+bNg311uBM9vHb/r+38RXT330aOtYYZoLkpc/9LRGIP9WLRce3Oz9UFVv2CpXcL50ss6dnFuxY1QYX5kzvmlGdm2c5Nxgo9VSKR0RvbDQPNy87OKMnerAF0DbcTIRt+O3l+LSJ8/Yvr3rQvYXS/suQou9E53pQUgIP8ueB5iHDb7jos4PqZqY/YAxPPIL0Pgjq4akb6iCEzQSIl5NwCr0ZE5L8i4POo/GxuRt8wObrlpZSjbdp+qMbOIo4B/Vw9sHTT7IHsjLHx/J/5gdHnqgGPcNoG60LKgQVNHvJ3bNzh5eSZJ/K1cqj2n1uBXYC9ppPDiZ25TvQTUYIbV1OrXLyV28DYQv85bgzNycbN6+XT1fvdWVB3R5bbFUEhzztfA2/vTC8867waoXcB/HW0Veg7Z8O8K+vWH9XqMzAfBW372aonJJKYYB+6yb7bWrdpDfVb4fe4KyXfY51d7sCT9NLn6eoSUz8FpmuKph0cvOge+YWtKfSBVOlR3O8x6zsvm8IGdUOXvmRYeqleg7hL4SJNE3KnNy3cu27t+D6fuK+Beff0NQKX9AXxDqOkp6QKAZ3lIljsJ5mt4Kx+qHuOqpptEE57ZWY2rr1mu+8b6x0fhfz/1P+K5QT736oQ+oxIVPlIvBeXSqvCSZ9Cm8gaKsq3gQX1aCDSk/Vr3+mm0StZAhFfw3BkakU2EzcHMxI9TEOhgqIMRJ3IqD5HVSL3/qrK1b522HK5cOPyiK43/AMZyPdOpcaX6kXp66P+5fRavPOTW8Z9o/UpWRZQMSFDGG6XwiDqcIEqQ3TpRZtWJ+PVasGCC6fDUwvd0XM0hXrZQ3IS2XbQt9fZ3It58Q6/v2fivw1kJ/u0C/Txis+HuJviAowxlZapbiEFwHmSfk4528p3R7yzMTUKZePDZaXiITj8CvmlfLZZyges0o84Of80E+pzYajSVWtYD7ON4iws96XMJzc6dHHHjwVEUnKpaCBj4dYp4Q2b8+1gXXaVNw3YszsxUB191VxY0LRK7v+/FKSMk4WFnjrOyCEk9OwTgv+PEZvcVMRKeK9dIx9O18W65ULe1L9NkqPYnZuIy90/s6G3rpKesdVMoxf8uSXNlqJ69JkujC6kj0V6+5S35+sJwqIk7Cpt63mBcs5Hyw9RbTDaBd3pZxEhda/G6ZQeMVZ59UioxTBedR9NlJBniTGpzsB0+f2u8h8GPNM7vncOFpLlSp45lZKWUS2ipDleFdwCa1Ne8jC99dnQ4/syeninjozonr4IC9DL7JT5AYfgn/LJidSjZwPz50v3QfjJ53mOuTdanPNvWuBtVauy4ZdFpe9ElCf09EmSJtGPQYwbo0LnGqSyMULJ85fhVMXgBmDjbBmd8qyfOM5tDjPuNY3R/QarX4i4xhOlXaBzBTpY5Lj4CNGf6+3kuXUmfj4kh83sURzl7ZVJvqCRfn0mmMlQleXfGln9qp84Cuh1YdycGBgXKxVDrq0ksvXeh392FcimuAN4m8Ge34LjTUcp57DyzoSDlnqghKR6ozSR9woNvy11Hco+vP2pVNdzYAT12qysSZSF+lglX0yovBV/k61WciLWy8IjU04IX5FByqGV6WZ+JyhgDLQ2dqaZ9xrpzzpJakytDSINWpYINjrcxVKbYQnSmU5W74AJ+DM/W0+kT8uNfeHX/4L+6S2192Te+3PhxIFMKkkZiX3VnNfoIHxE+S9QDnN/TIlrSlOT4t8cRr/uD4oBh8pFoOz+MCjO6SwTo5ewzq6Bj71ClKHQfdKM9NsVSQiR1zOLai0SGR2mi0sbWClcmrwvwrjzaH89KO5b/gXH3s1NHRaaPdM87bNX1LHIZ/mYRyDV8C29mfydsFEqWuDAqMKccCdN7nphr6UWjnXBG0oT+l44/9l3loDJR6JqBkjRXGpies6TyxCnZ39NGVcLRecMViGTLaQws9rAUcGsC5qPHXaPu1qsSAtAwQOrJP96JT9NIBeVs/TmFlp2U8y8+XfnYG2L5B8w7DUx524YUjVrWA+xj46z+cdj6Cq763oXXvxUqVc56MA+VWobKrUgd/+mEPxV4wnZs3XfHfQVlu/IO0Jr3jOmMlhRXUtMve6o1kYAXVd0UCkKlP1WB4Up/CmW8OIdUTFDxDlo3PkA2UElnCjyuD17ycjWevrCcTvi2v/rlmaL8O22zGsqEdJd/FPt4orehxh6+PXvAX6+U7bx6TCWNyaBBFUQtHZT0jr/DzwrNhZ8AB8lup885dSdBuN6T96BNOPbEat/+uXCw8qs00MHdOhSZNg0akK0YmmDjnUOm+XFSO5wpTfbotrdl2mgfjDHW2lidUB1kj+G9kfmaoKcl6KRbfecZd23cY433Dw3dOXBPEyfuiJLmbz8oRbneEsp1NiqxknInGdFMaM2gellHLqazWn8IOedUb1gCCL2s8dTaoRqmFRlgeMHvqgH0X1xanjk3Kc4zm0GLBsTqEiIKggs5b1RUrDFY6KKmThfg0WF3eAdMLTyc73tNh0+Gt3lG1MwK3WTujUJ7w7fNxBO+P84ntLpgR0BuI4/cBgyR5cBgEC7cD72N4q8hqhBeXRf4Tk9Lz0brmC6s9wXbuhI7z5IJznDoOlHOyTJqDD/ZO8wO4ZCKR6EZc1uxI95x2bI/1dI53YiaOsOMjhRevxJMd76t8QUkm0gIyVXWckSbhUDXSM1PH3CXh8GQowhsaKScyDKdKX+HhDABnY4ROUGJ550zpM+6RNFtRcmsjka+0k+iSchw9vVCJn/a6DfGH/mKz3D7fyzMPNtR/oGO1127Eg+qBBHMvv0LRE5zZolapHB4uwcD7yuXCk3iQ6iDR6UGncnwaUGEMGmf5vI2fLs9z9X9qdA5t4N7iwh0iXilZp7O8YTsy/pGNtLVLBu8YSGq3MHp/8bDd0/8FN+/fIknGi3Y/nX1Q7pSJSHkNVgnwofPGdEOiBhxF3ipkFJuCTj7szB9lqNM4KjzaCzaOJGM2Txqb7TIwz758SBYb7aED22QBhwropXCOQn2+ygXMahr2pttTcLaW0jHqqc/p1M6jvl4fNmRwcTZoHAIdq2wHN1LPfq4DCoMOjhWO/7Sk1VpuIhbw28brRZa+RcLXoZG+UpDgn4sSnhZLWEDAnNTtLJkVJ97Cc8F3nlzQtaFDDvYxnuMY2jhBtCT+T5Tk3Zhmf4XyDKHbou96AZ2RlIVVmazjKdj4NHj2GAzg88HLi8FLz7y68qPel738uUrF1ykw8LudTp8PJDzu/lKsq1RcrWLZMHSRBmViOV2ArL+20sB4pEXAlb3eqoF6qhklV7di+QjG+suDdvzcxUH0/L/cIB949Ua5+kC8MuHeAuVvB0nQ0gN30MqxUNbKPWz4Qf8kgl/mLgy9tEkcJIUoGTis77inl4ulizjf0bGgLW9tMdAhcvy+BN/e8czP8W1U9vTuuVTv7IwNAvfP55FSvRdn5VIB6ST5aiVIvnXCHXfc4zbqj4KPJElwWRRIrHlzTreBxFCzT6fHxhHth6zVuZmGPmuVPoKFwGdyGcwrTtg04GGt+6GJ26hNR6YzpjoVbYQGI+uflTUwe9ukuvtAThmflT8xmkOHBcfqUKLVSqTNhWVtfzPuIWUnZy9odEfGJqvz0hvWizeKVPb5fJzGOzi9Cy6O1MWBcmCz19pYBft1Lzg9HTdcDS2LwvBo5LHQ9+4DGBSZhTt9PVrp2y2Rr9dF7oolwNyKSU+nBxfY1m728sNvD64EroTwFabaIpeBvhllfQLciDeqKy/yVDhbNb+vpmC3NsRjDHrpyLsh0R1nxpKvckJqmrHHP4MVFRD4GoXJxLxOQUtPA2uXsQVKqIDF1ViGS3yeimMMSmukefuJQO15DQEuMDwpOCqbW1HytWacvC6Q6KntYvysiWL0xjdsiT/1+m1y9QvWd97ldF8AHA9+GpH38qxmf8A0aJ8YJ/1cesrFJA5L2+or+8pLT9d5D/VpHAwYOF6dCiawoRe8eJMeDNOTqs7wZrUK1RubfHU/2KRls7KmUZ7UyA6w5i3AKQlKf//F27bqu6ruKU6bmBgrhvE/oYZuK3o7MZy3UwtqXFFTKxA67fWphrT1WSsoGGX7YPqMFXWoBwV5i05+Rp2Knn4+sC58Mw4F9PclaMrnXL3HFfgDj30o7gIOFMbGxh7cjuNvFUullfx1XaYXzQedGdN+qUidHcDxugXv0zSul97jM3bz6XO6RqMho2Nj+uZeHR/2WNwRGasOXLpqtSpzs7Pvi4Pgb5/08IePqXIBv3Xw5b7TcD6amICGca7GpHQS1CfDQTkR09WxaL2VaN1ByHRQKmhzXehAe2uT53tyXt5f5PsPAR17EdwB4Y/SZ9Eb0X+Su+AkXIsr9l+gzL+ZEdn5YThYHxcpbhB5IWzfD6dqiJPsPsEdEJE7CBVzuow94Qs8gVg2hafwhz+Pl68MrmM08fYTZUVXBgYFNEB/MZH+EtcLLWDrzJVaQfOCjwanaw7JdoVBcgPOOD8NY/kpIu+KCjL5l9tlFubpbu+rSK747FPjOPhYWCodJpxD3UGmlQmqbA99WJC4NSONTddINLkVzoytOVwkhu1YCpt3S3E3fBS9aDRReUfm3kLnQdYyAr+ydceVW9Hiphzm1QGcY1WyMlV23k0p/hFHnp+KqEfyt+NR9V3n33rrAXln2M8WD/wtHJJXBknSl96l8Mrm9m3KYe5quBVcgluGkcMGZWBJn7RbbZvOxoJqHkxLjZVpZPZF1vGWavqOjoq8nZaHPNrLBZ6b2oHsQvO+7cmxfJQlOBQ4gF1mAXvD9u3bTw8KhW/CsTqcP2zZZ6CzKNGtATuQUiMYnp1KOS8+H0dq+Uycr/N4p6eOg8yh0Wzqx5n1Bzpclrb6dCKztp0UJr9SucxP43wH/GsuOv/8O23UAu67COB0BXS6iiLLyggtPrsgIb8XeBhch2U4Z49AHoCDMwA3G1eGCcykCieMVAN6BR95YtBTFfpFfu7hb+CdT8HnaPjNEjpP0zCcgPswil62OZb2JuxzU1EKGwelueVNIvz1k9/N5GL4HceJPBunq/djYl3JTPcbLKRl8yVV0ddZfj57HnEPlRaas0AbAlenIjd2ekAv9EH56zy+k4pOFVerqGOgh0vGnl94O2gWw20C6TYVguQ2GFwL1+pXhYbcPDkp42vNrn/n0Pr5Fy7E8Xw0KBWP1tcuuDpL6w5U2R56eKNxc1oad/9SotldxrFCfNBG79o2JsXRCeGLOtOVJbM58GDDY87ctW5KxrfM6i0yM+/iXynnXZ8HVaeCaY3MwFXHqB2PhVHxnJNvWXeb5n0A8POB8klxsfw5DNqz+BkT3Z/vuCA4RyqNQ6SzYZ3xVnZ1oCwjywekUC7oS0OZTOOZFoGePuEcpDRPK+uftWW025exnUdmwP65G1KWReVEfpxEcuFFZmwcdHDXCzhE2LJlywPCcvkbpVLpOF2x2gewg7BX+HC6VOvx2snmocpZmpF78Ep9vafjxMNP2oxNTHStWNG2M5kBNq2jXP5utlrrIT/n8eeddzmjFvD7ATo0K+A8LQbdDVqUoWIoUXFA4mJd4jKm1gp6BnyABFNtYn9wRm8qiHA6a6B/4BQXNKtSqFdktoUZsLEV4RPG6dJutC94m8iTMbo+CC/u+HvkVDnYbpz2Zq9bEyrmdJTntbfjgqcTvlGrBZmzvPmseRY0NePG8HzRZ7WQSB9Chf6AWpm8YLILYQfG1A7Q24IkuLUgwY1BEt08XZPRtVuFTqpm97uO+GdffFwSRh8L844VobyVUz2osthwxao5KXN3/UySxjScqIKEUSyF7RNS2AGnSm/HGXvXVgcFyDtqJrLx+l16KcEpU+dHMvxXamSyyjsHwtPximU2it8VBfW/OePX3W9Xvzf46XBtLcbk6+D0DbZT58XQPfLm39a5yDAcq77FfXCscKCm4yMef3Cq1K9iUNnlAcntD8G9gd3pO/uyds6W+aoeAfuGJnWs2JSYQLZB/osntuRL3OPBhj38BRwKbNyx4/hCGP5XqVg8lQ9yp2DHyMMObO0giFeJdtCzL7qvlqudx+sDlwjOJrUF1TjNxsg+ZR6E2rkrCd2YlSq1ATjhcIWKb44fw6Vv6lj5sGVXeGm5Zfp2u80Lmuc+7pxzvgTZRC5gAQcAbxF5JByqv4Xvcab9Tf6BAbq09lTXtb0unrKeTnnYu6HApFyR4uoUf9LWRjCjrHd62nN1iu+hqmGAcbmQPN81gKht2NyBgXVHKMntQSi3oGy31cbkjtceoivy3xa6HStqbcWl8w5oygPKIxSKEtXHZfb2Hwg/WMt5qzA6JYUtu/ShcXNju3t18YCDq1V3TsnUKJsKe0vnSEMNC0pHwsYZnqLRcbUKs+iWuJ085oE3rr+Z2R5I/GTp4AlBO/5UKZBz1bFyDowtiymn4Y2uUzZs3WFJub+kzlWxXJSYn7pRE9pbx4rw8meajvNEx8raM0LtOnJaJqXQu3S2AdXBYmCWGHJI+q0ntuXpULk9HzR0nRMXcPBQLJXaaHg+y6DOSxoo54ONYwdkr6Fz4/TYqKwdJserLfg8pQ3h8tEOSAX1ltc4yqqGzslW537ZwU7DieieBDpWff39BThnx/7oxhv7NeMFLOAA4FKRh8Kheif654F1qggOAxI7HHRI2JCyno5OGFk+NzUHz2c6KMg0Rg4/R8MPJ+vYtHDJHMNXpg4WEllcimURQl8YjyLFZc128vcY4i/BpPCsQhw/f9l48rK3jsv73rJbvvbmMbnx992pIiLzYI69KtVamwdenKtcNlDcRvXBtUU24e4ZCbftNs9UcbVK/w4yMP+1ZiKZ3m3eUK4PsnPfdOpsCVIOturo2cAIp+PD5bik/XRUqG/QfA8w/mDn1G1JEP8AF85T+m4r/BuY/ZPqD1wsz5OCskYyFExztiX1afN6C8rO6WECPUYrGcaTXfNZhYnGloynS/VKbfCa3gHzAt8iceb3CnKBVR1UoDoWcMhQr9P5CeisOMdGg5P94OlTe6vPyz35vM6jYDrxXpyih45bN7hdUAcLE4N+gZi0UOgExDE4Z4o65W26IuRiGJ7UmJ1dpDtYwALuJd4iciqm70sxr57vrQUfPGBQ6BixvGHMPUs6UlOYWifpTCHMgqcz5W756cqXl4bgRFwLjSM1jAD+NjhYH8UYfG47SJ7QKCXPaU0mb37bRPzJS8blp2+ZkLtfJgf/Tef3NRSCuBEECavTg1eRCsgZlRNAY954hlM13ZCQK1VQ6ZzGDDN5HiyEMr7Zfmkmc+vRBG6cjjDEyE5PH6yZyC44Pl8+/dfbD9rng8px+euJBLdhdwqtIwdlO5WcruZ6JgRPIfyFYGvOvuJC7XiMSqxMS4+mMHtUuzw0wrB59FLb3SyLQnmW0RxcLDhWhxBRocBfRPe7VSalvABjcA4Ng9Wrja/PyV28TePH+TYuqA7lUdlRp8/pGJxDxIHhnCXnXKkTRWcKOjhLJljZj3OBaZkn4k4qxfEhf3HbAn7/8GaRYzBpXlISuUj7rlEfdMTYEe9p19HPp+BATQRFOFNFmYVj1UDQ232IR3fXQpGSJTjx8iGzGs5IQ4W4uTiMtg4W4u+WJP7LajE5Iy4nD1k2lbz2bZPyhbdPyDVrR2XbWn2o//6NoBD61ehzpoIzyMlJLEHclMIsnKrNu6SIxuGc5jsyBxXYT2OyKbOTLZ0XzX6dI+V4Y0ddJx7EFpC0RD6Ivxg0++4Elz/oA4ZzJiauQW1f0U6SJteXtAimGIZYPqU9QCewUW/LHBxZto85Fgt6YypwY7WOtWKKnGzErKGrowzsLlhJGHNVXHQ96msVOUrjDiIWHKtDiLhQqKCTDqgzhU7mRgSp78jMq/fiSbFJZeUdZZyy1sbTZ9L5OmejxMqAG+AaKNtAcG1VnScEdbws1UBHypetjhReIye0o6rV6sIb2Bdwr3CpyIqCyBsxkf0xV6o6Pfeew+/jBPPkrTuuRnGpZBZ9eIqrUujPk2FBZuBUNaFjvLnNbpwuUlceTrR82LgPJ5MBnK2Gwnj3UDH6zWAx/nQtiF8i5eQP3jYjT3z7jHzwLeNy/drdMnl/XJHaK1wl73dLo0Xxn8zNimzaKYVGW/TlkzbqUIDvcBrbMqcfXXYeRmfXnD9JvMKobFjDG5tGkqDw4WdOuemmA/rAei8EsXwbu1zHuTyFx2bK5zeJxzOK3xCsz8ChLfAWpgWZntmSM5IXvU8wZ6luOC3miuWlSJ5hxYOGBcfqUKLRWASnYrE6VhDpwHCVaL6gTo+16wrQpzYI/nNTvk3KWxlMqjeiZ+f05BGcQ+QcK7dS5a7yQq5G+StS4KlTvZXVuXLxNrCTV8rlpSj/UpZhAQu4J4BTtRjn2b8A+0Kj2Tew/3HiwySbTrik7P/GgeKv9QKZQ+BtPD4bNYEwCWdqGoErUsaRMs9K6dix44fgqYPPSZXhRPWDjuDstCiMk8EwHh0I4x/1BfGHyknw0iBIHnfpTPKCt8/KZ9dOyh0og8tiAfOgLXER1cTqteB8ZakSrwp9PRzgpNWS+I47JcRJnnMU5zA01qEB5r3ZnXxpZow51Zx2ddfccE5NBRUdCwLGRKqKF7NhkHyrUAp5i8472IOD0tTs/8EfvLHTu7uhpWMZ9bhMWX3g0PUN87NTTYlAuYrF/A5I4d3uunfbBe4PZsPY/KHRHDwsOFaHCJh4yzgJHF0ulwf4zTx3G9AFvR1oQz7Od7Z8PSfzlPf0GTvHO4qykKZpWTYvnnpCV5dsUEeKPAe1pZzAnMPkaD74ek3HgLSc0Pr7+qhfdcMNN/BCfgEL2C/8jchgS+QVYF8JB6m8p0macy6dKL5EixR9PkLYgvF4ayTCz9+q88Sgz0ZZOoMwi7gG+it/0cdXJOjkjI0L/K4eX9JVgdCXRHCkIhmGI7U4RAiipD+IdpWC+HtIzVdH/WlSTC6+tJ78xaXN6KtrZ2UbslvAfqAQcOEvqHD+MadKwlELP46EZ/IYLtldN0v7ll9JuVo1D1EjqHN1sIFdRHCopnbygXU4dHy2imUi1fmQNloYUx5LDW/SO77NAwrDjx5/5B0HfbWKOEukFcfJD9pJssOtWpktQa4j+e2Q1/JwGzMNXblirIk36XXrJyAgqy7VWyYvE2A9aY9Q1y+QY79VlT8wmoODBcfqEOH2rVuHQc5nq+rV7YEKyLQn7wVCeVI6T54MbyqV2TnzDhCDOlSezAHGNBpnbX2qdi4PK+fjiVKpdFRx0aIhFRawgH3El3F+nRD5U/SiN8BRGsw/rM7eRQeKATyukWUTwo/gSH2iaW8bQn4m6L/AWaqZlSmzSsVXIbj8+AVELo2UMDYqCDUErkANwMViGIIDNYAwmCBQB+eKoZgkDVyp/DhK5G3tWJ7RKsoL3tmUte9qynfXTstOm/0C7jHQeoROYBbK+woCsk5qaNNdW6Rx9Y/1GVCdkzTebA86klCmR5sSR9gfPQzdLeZGMjoXKufYLjgV5130qcvHJmevCb6SdtODjqSZfBOluJmv/zBztzKGKkD1hGBDL0CPU43MwrlqNlpibofauP3FfqTLm9oeMoLau9iwBwcLjtUhQrFQWIWe9ZRms5k6PKmzM1/w7WwguuJ8WQ0sVdbqEZze2flUnaEeQZ0hG1IZExPh+MztQOhS3gt+XuT5gtRaqfSApNFYeM5qAfuFa0WegwnzzUWRRTzFcvJ0Eyj6cx26m3HW+TTCqyA/DvKj4WQ9C/av+2uRD75b5D/Rg7cg/mFIF/CVCOzRdMQqyIFO0zBm3iE6TwjqNCH0IdTgRNHJol0ZlIEOGPypKE5kXTuSD8SRPKYVybNubstfvyeSH713VrZq4RZwrxEF7RJmEO9W4F5QgOn0tETXXiHh7IwUSiUkNYnzJ92DAsx1zblYZifbEsAzMftkrzNE4fOAYbFVphPJy9mShJ/sD0cOyKdr9hUX1OsbsfdfNpKknnEYTLEy6KHSQcmA04C06m2ZnWpg/uf6bw6q6JmDAaIYuweLvYJFQfpaEsg5XxuGg3WQcG/KuIB9xLp160biUunNQ0NDb5qbnYV/lUgbsy/B2wmmufeO1AqTuRLdApD9HNSJ8ijhnCjH+9Q5O10BcenKk+Wpp6M0PjWltw9Vb+N9aM52n3qr0cnkYU+HbHhwcMPg0NCzlvb3X8HoBSxgb3iLyDPgAL0PTtJxTbN0MYnNJvS/q6G/DPIvF4lsmMQcvhbnYciu26fgdxEbol+8/1QT1868FVhGVjzlan9Wq/nBeJ5g2vhH5tvBX4HwBQTuf/J39XMxvwuIL//00+DbfiwslpbrDV1tMNtijroWxAUf55zWTddK4yfflb7hYUkw4ep8ZW/DHWzw9cm719elxe8KYN7Xedj+sqEXr3Oy8iSOZ7/Uz9fc2mi3H3fqNXcdlHdX7Qk/H+5/dJTE/1hO5JSmOw4Wj8tQTuZQI49AuHdWGQmATJ4PsA8u6pPaQNW8kV3zsXnwuC3PHZDyPJPWRw87ozfxqY77cvu3vAbIbPYokO0QXvSkpnzbWB1YcH5YwEFGXCicEEfR48bGxm5rNps3x636xnJ7TgptnBoSfn+fz3CEStE/tPHTYDtOJuTjwBOZ+LydMejYIHBimdepsqErnvlYkHe3+NQBsyFNpzxCyAfacSoslnCtidBqoApmrugrl/9pSV/f3Sa3BSxgz3ibyBPQ5/4KU/EKjJyfgv8bjBcu6f/B+0Re8G6RzyLc+gaROTg38HvSoZFBXeQITHxPqeDUW8WIG4T/xRUoToZ+/86DK1o8VWOf48j8p7B/R0vkovfA2XuXyNewz9/Zb/D9ziAKaphZqj2bNq/CvBPt3iGtX18plb4+nfMOKTAHzqGnNOt2dcZ1LlKncLp8ZKo3KEABx+CL/QPRDqs6pJiuzlyBnn1DhEJ0imbrM1fWPQK2bVyO8EH2VgOXNHzgfR/bZX92sw8YihJ5nOUPOA5wWReQBwZzcd26davhXC2tDQ6Otqd2loZ33v6E4XLhwzO85MXU3izVpFUEBU85pjNiUs/b6VTrxTk51Xh86kiRR/CdpJT3Q05PJwlM6mQxr+mZGc3LOVIZcLBAh4sH5BVL0sbppzEjxdlxqc3uknDn+q3R5Ojz1/zpe/7PpljAAvYIOFVnoxe9hD0Rzs3XEH5GR8ZG7xfeLPIk9NDPIY+RvXlB7Nl0qGDHa+u70KV/AvF7wyLfRz4TtFnAoUP7sk+9JCgGHw35sjxOMGwhNpLOQZYneCHXmJPmVT+V1o3XSHXAfuRBpyZe7JE644MAZB01AhnbxNtekO0cnF2NAUlXfCyvUR1bE5Hw1tnuJCo8/Pgrb7oZWUN56PGTgdorcFyXFpPksJY9DldGPS4Wi5Q6gCtESg1J28atHPUNVmVwuGbSMmg+iLO85ovgVqzS/Vg55RE4QI3e6rgPf38uUAEa8zQm8styQx5zocgB/yGA3fUCDhWSG75clqnZZ0pl4HN8E7tp6lCiQgnOVU2axT6plwY0NCBHPI2glfi9P+0KFilndb7seO1wHtxDm85hyvB+yOnzjhW/EzjX5GqbXfXCJFYoYiJjughXIc0ZCWYnpDCzS4rTO6QwsU0KU6NSjtvS16pLe27y7mRu+vnlN339p5poAQvYAy4VGcBIeTB6YeNokWvvzfud3iQyjJ76xrLIJejB84JjAOde3kvkTZyrIH8T9P9KIr9aWJX67SH+6afeEFQrH5AmFyQJtpQlnKcUoJiP2hvvkvr3/1sqfLapYC8ArUN1sG8Fcv1zYmtTmrPmZK/zMoPvNKgzgI3qwMOxItU4jTd2nFkb7eijlWTmDUdcsYkf1P6t4BfDlaNaUfBJjIFH0bEyDo87FgSeeUipA1LHxpC0qdTBgTIshTIwVJNarSRxhHSaD+KYBw0oIxwMx4pN30pkW1iQpz5pTn6phgcQyH4BhxJ0rJLJxrODWt+npe5/2st0JOXgTLWCEpysqjTgYM1WhtXRovOlNmqGzqPWADuSZQntaIA2rp08dDJh8Hkb5xwmbFI+b8egcXDO+AB+vdXWB0GL7boUpndKeXK7FCbpQO2QAHKhPimF5qyEjG831DFMqoskrOI4Wo274rn688uv//efawEWsIA94KXmJeXyiXvhUDnw0zfo2x9Bhhe4U3Me1qGaxiji8xd80P2X7xHZqJEL+K2h/rN/PbGcFN4f1KpPkTrdYs5ZjLEU85NCV6tmpXnlT6XJ1ar+gdShOjSOVSCNqVgmtpsepvMx57+MI2B5UI3z4s2poBMXx1EcSvzgo39++69RYih/e/hRf+W9KMPrUI1VPuJ2T56xMm2mplKBU8VVKz63ywfaadCpB0MP9DNWpq/oc1aTIO96Ul0+QPWBBOeQBRxCJJNJIQ7CftvEHtDEuj6NK6skEj6DNTC3W5ZMbpDVO2+Uw7dfB3qDDE1tkVJzGh2pjQ5k3jtlHm20OWLjO0Gk7pd55N1zUMp7sktjApfKGfiNP/MS0CKuACulovQXYinvXicjt/9QFv/047L4e38jiy/7kAxd+VkZuuk7MrD+ShkYvV1q09uk3JySIsoZ6PNVZfQ2s6qFMraLlfKeFgwWsIAUdKgOhFNFYJStxhA5E/NwBnau5fAZxY4+Cf5C9NgXvw+O1YJT9dtHcvXHS8Wk+EeYk54iDdcVdMbzqEUhlPbkuDTX3SrlShWxJj5jRSGX7ECBJ/3JnSgjOxR3oid/jQIoW9aiuxjORj/9hW3wtUp96HZk1216iIHzxP+gHLfamfxeAYemr16Ym2lo/VDuiX06aldn+waaYnd8g8o5RnNgseBYHWIEO8eDMG7u5efCaHL2MtvTQjgn1daMDM6Myqrdt8gxW6+Uo7ZcJStHb5JFExukb24X4melnLSkANe9gKsx8wb0Ipwa+8C4fYCcjpIG8nCWlDKUKlIoV6RYKmt6/kqqmjSlvzkmfaO3Se3G/5Hq9/9Rgs//hQx97wMycsM3ZHDrr6VvZrtUWlNSilvoTDH2gzLz1zh0ouCcuWNI4KzpJyQQMO9MtQp8hngBCzjkOLIqMkDHij3TToB8fupO6P4ew/IP/hoOFZypy9eK4ApmAfcFtGerF8LFeAmdJvVc8uB86s7OzabE27dKe3w35j8+IWfjuVF68MCL3KnRNr/1rOVhkRgM7xws5+pZaLxhCWfD/3YUtXCd/eFVT7rmPjFfXjBd/4nEyVVtNIGZ2bPwDqMDGvYytqjXW1JvNNF0MDIH3xt7iLonwN5KcSCnXG1XxA8k9nC4CzjQuCFJBhZt2fCgpZuvvLAcRJcIe+d84DqpWf/sBB1sRsdBypUtXRpFK7bDirSKFWmW+qSFEJdqEhWrEoclSeBYwePBWYTPa4Wm0bHh6hRv0akzFjUlbM9KMDsp4eyYFKa2a5CJHXCDduHKCXaYpLiSZTq4brQsWd6jWl5DE5ajPATnrSpRo/7dVtR4Te1Vn79DzRawgEOA14qM9Iu8CY7Vm3mTBl2ziRF0K0bUNysiX4AjdZOxXMB9CfGPP3G0SPG9QaX8x9LOPVtF6lgyJVyzzk5L8/LLpHX7DVLuQ4vr9R1v/YHaW4B6Erf6AwdzC3BsG+ZS5GumRjNX61RIXud1T2efq1LZv7WFUABptdtfi9qjf3bClbsnzT5++/jhQPnphSj5a1y2H8dXL6Tl5p+VCf9WnIPGOD034HkWrFSKMjhQw7U433GIGFsHzJevJ1LR7Yf5+zIjyeup0eqQr3/rLy/DoUIb4byZyFYkfcxTmwd27CPrBRwKjI+PL55ttt9cKAR/Vp4ZnRvYefsRxbkJ0wJ0evLQzrNnxyoTz9Ui8/MTqNlVyQXoQAVJCiV9CD7hKhInEqZjPNKFUUvCuCWya4PIzA6+CkEC3r6Dmfn1DB0xc6vR7EeZDq/U5z2qdoYmhaokpUEpVMsS1xv/HNSTd4Z/8Ul4bgtYwKHBJSKHY6S9F6PguQ2R30D1VZymv/x+kZuNxQLua0guvbQYPWL1q8JC4b1Bkb/m4dzFyYmxujHUyWXML2Oj0vi/b4qAhpB1LnMOlaWaxMoHBMgmagaye1NdMKWqgrOmmR5JOVeT9XUIOs8bnf+rQM7/cRzPxkn8xOMec+tPgrXqf9wncIXIUL1S/hiq7tkonx6DHhKpPR7COVSOEhqT06sOA7OGc0N/zXytyNQTGNaD8tAxf/J2H+b0Z2Rj20mXd6TyMh0rdgP4cLugfPFTmvLfjDpQ6HFGX8DBQCtJTisWwzeWy+Vl0fDKIyZWni6zS4+TqFRDaxuHqBtoeQeP7Q0MY73dhib1VqYKcJpKzSmpzO6W6tR2qU1ulSrDxBYN5akdUprZJaW53VJCOfgsFVeVeGuQtxGZT6+SZbGHwnHgtVs6CAKujzeb0mw3b7gj2HyPfiq/gAXcU6D3ldANN+O8916Mkme9V2TtglN130brgjVnh4XinwTlSk1v2CowI3FS4slUYWVucLaMmy1pT01h6sI8qCdha6LBnoQdz/gDgARn6qnRprT53n/mDydJv72aUtqY/ekqleVZPkeZzpWJK14o45dGo5lf3pecKuIckckkSL4TJckGfb+Was3WISvtHayyeqMtjaa5qKeczcQK+Yzz8j4gkySQYlyQFVY6YFhwrA4BRkdHB6MoevjA4KC+qiCOIokqg3CsjpepNWfJzJITJCryBXYcP/egpziwR3Y5OcbhUmerwFUr0FzQPWrSfNp9AVMj0IGC4xRHbYnaTT3ORqEmsyNHyNThD5HxY86XqWPOkfGlJ81Ornno6PGv+e7Cw+sLOKSoiGypi/zdMpF3vnvBobrPI/nGx/swZT05KBXPwoRitQ5unsxT+iixtJudX1zrDOU2Sq3s4PP3CIHUJ1oyO0GnAPMtnSXuQKdz7sxQ49SR7+jJEoixcbzPgOvPdjQetYIPPOyKTffJZ1Er5dZ3cNy/YJn1rKGunx4AGavsHN/eQHP+KnC2jnMHHOjQfJJkn9M7Q9bjvsJack9Vwx443JMz6QL2E9vGx48J4vgrlXL5wXQ4zAiyDavueSzFdkOKMzulOrlNwvqYhHwflF7J4CrNjDhaqy1lc9XFYGRsrOzpXGCvZ16pTS6Pdl2CiY25fSHALJuWMtJx8tBo3mpkKEpcG5HWwFJpDS6X5uAKaQ8sk7gyAIeR77cuIQ2ubWjLG+iFwmgQhFfjyu2TU3H8g7OOPXbhRYsLWMACMmhd9i+PD8Pgw2G5dBzOttDY0xXnTMNYlSdXK9LesVXq3/mqFOqzAqdMzf1bgVSoTjeduHsEJOOLQLfdNo1rVLtO4eZJpWTdXEtWN9YE1DlhXhx5TP9vGm9U//6sa67Je5T3GfyoFD4HFfBezOxHtrgKxz+eK/hvqxOs1pFDL73jSRnKpYIM1CpQ8Txj6sfUE+JtfWld8TTmZN2vuW3ITNJbf3YfvPWX7sPpEZDFGMjrnlyXz9DuQIHZL+AgAo1e2rl798XFSuULcZuvSGDTmgbOgq0NLR8Sb85KeWpUCnxL+dyUFKKGBPosFBwfPg/FTmzz0TTaw1Qwcj6o3jpN2gENbzonwtwukamtJp4vJGUKva1YQIcMEUDDsiTlmsTVfomqI9LuXyIthHb/Uon6F5uH5ZE8csvc/EN+pv+aictNZvzFIimXxIMk+V4Uhh+e2r79srPOOmtWd76ABRwisIve/iHM5bul1l+SWlKWPsG8XizJQKspfThVVpIQV7SJDKK76v1EBYYyuvEMhmMD/X5OijLbjGS2KDJdjWRmblLqhSGpr3qH1NHVmXIB+4Hkp/+8KEnK7wxKpVcZp8rBnrI4mRjGqqxcKks8sVsaP/6etDevl3KtakzM5MMnG5Q3suXV2TL8/iLCGXvXuhlpzaEjpek5x+q/djDDW2pl6vVP52OnTyREaMfyk7n25NNOvWLTbmZxX8VlcGODcuGfgyR4AVcJ9SFzHg/gHBqVwBstkNMTGRurq5SL0lcpQdlZAdQqcjz300tvZc3PBYjOkfJlNhcG5mg9kWdf3JAfQH3AwN0t4CBibGzs6ChJ/rVcrT6KL9bMQHuAQYcDKHCwo3mCVl3CxrQUEQr1KcgzErbmcDlHR6utDhffacUHzrniFHD2VwcMcpq/pSButYkzDJ0mOk8RHKu4OYczRRmXC/0Sl/skroByxYmhBkdK9f1wrkCZlg4ULqtMJ4/MHsgrMftz1E1kekSOR8BGKqUSf1K8G7b/Vm82P3zqscce8g+MLuD+g+TLUt66Xlai962oFGQFTmJHgT8SI+aIMJHVMFkKR2oI1zf96L21It9MwoUICOniMEXrYHF+b7QwJOBcgZ+FzXQQyy6otyLNFujXY6hsRrrNSDKKJNuPea+MousvOFt7QOtHH3tyKIW/D0vFY82zVZwvGKMbnTss4xFs+KtlzI3166/8/+x9B4DexJn2q/aV7c1edxvbmGKb3rshhBZIhVySCyl3f3KXy136pd2FkLt00iu59B5CQgKEHnog9GYMGNz7rr1996uS/vd5NSPr035bXIC1V48931umSBpJM8+ORiPK3XcH1TQ1qU4UbQ5LPTqlfHBqshX6xgn82dizYYgGu8u8WVwkAYJrRF8osLUedPziC35CQgAd8a7rdfM18+r59z3zN96TCX+N3Jq2XmG59FWmQEsL0vfgQPhQVDWGMhBSx4DYrEf9UR9OQyblUIb/wkH9SB1JXXG8qrNo3Ymu/bocHdjUui4fOrZR9ml9rU3HvWKQ9uqLVNhUghcJmzZtqklns++0bPtbsEFGohUuJEeUYGRHrhoGHq9pHZBYvJ2HiwZlgEC5RTLKBTJZ4jWUgGCBUAXkylfESori/DLPCmWZNt+tKM8mF/Or8BgPaew0kyb+w5xtpEUayQfSxL2FBHkjR13M0EaReu+h68YKEppMzISubJvJFfau7Hk3sfzMvJkz/85xuogECXYbd1xG9qJmmuF4tJSvqEP5Cj6Yr7lFfFkewNHtKYvw1TlB5C3vIMAZsbU+TOruj/XgSudrnAN0/tsDazrg1hni7W/k9Gs43Rre1irTpee4L3h2YwOtXXa5fDQ6AcO/9cpG3zQ+Y6Sd/8DofFDJaDMQq2uYodqV0Kdtbk9Km9bT4A1XU4orXY+Qh48BJSn/CsliXfyBT/z8f1RwPD5Z07c5T33b+A/fCKkS8P6qy0N+wKE96dVxLPjDFiP1gZS0iJM21kdH/9FN1tSvLrvrrn3merjVMj7NNfxhw/NrXXXsug7lsCEDsdOPHxy2WAytq3jcUlh6IYOFqfn8SZyQJ04ndQY9kMMIl94GylTlal1vR9no0W57dZ7ORfq9CWwqwYuEnp6e45gk/SadTs/Xo1VygeAqiCH0ROKiaaM5xIUGALoKaBDgl3SI0rpS+HILLE4kF6MuN2qrm1tsFach/kCplKKOEKekLkc3XBJiNhqndCZDxXx+uW0Y/z17xoy/sH/Czi9IMHHhX0nOliFa6Lh0Kl95J3HjuYQvsbmORW0ZJlFYPg6B22F1fQb5qkHipDGHUSlDneOBClvHAyxxvaP/BoeDXiiRX3Jph+HRBt6PtSwfK5fpITtLjy78CnUg22SFd/v3z+I/7r5mpp2l8k1APnk7wbqYylctzrKJSkUqPPIA5R75G6VrayQZ2pmQTAU/Eb3SF9pxsAukqndjjnq25smyqqTR510uAmWqi0HaQvzXtlyEWEsQjxW9q4e6zXcsWbFin1qY9q9Ec7myvmb6/mtx6ct8JoYcYRUdEJIDiR/Wg9pgaF1J/BEOcpXCIADqTJMnVqOjVME9quJU3pBI6RDxIXBWvJn+nxcW6P9Y7lVgEwleBHR0dEx3MpkvZLLZS/O5kb+biZMtV0kEUV8YU8XWulxYClqX35iuU4Vp4jKi6/Tx8qJyxHJ0OqXzj9hoqCRE9ZgvlU5TuVTayOZH186YcdUyw0j+kk8Qwr+MMh211FQqU4OTpRqzLKsnp7mRtA2bCoZPC5nYvIqvp2M4+XQmU1k8ysOfpnpEaryQtMijiVOEMIVx1SQaeRZi6zwxG8A4hx7ryJcIz9O7eR83Mi14nPUbuBO4c9G35PHhpIJ3+5WfNCzzf8VAXUkvpbsqllrVCrcbStkpUilyt2+moVv/RGbvIFlsSxRXONoZ5JFsSga+eJyyI/A8k3o2DlJfR547fTNMVwF9vgG5ICCUh6W+VvADP1+zuD5X2mb53Ln3rFzLxanE+w5uJjqPq/ZLXMtLiqo+5CDGqY/oY2DkKs1kOcX1XUGklB7YQb2KjbwqAKGtdCmbg+fRI7kUnffGgb1/j2EzCfYyPM/L9vT1vTOVSn0bbyngEWAFcPKVGoX4cHUojGZrfWcszCpxVXw6HSAXYqBU2kqvKqN6FSlaTOp4NFQSonospDCUXyp1lFz3PzevXv2rZcuWJeRqEoCvEIMuI6eniWq44WvI+zTPKdOhzD4O5DtoATemczhNK9pZTu6wbvFlhX4JbS+kzz8O/3GbxugQ2zIqFVyIuwZcriEJgq6C1keV6naH1D6xIbUPtk7HttwPyo91frnJyHO+7Zz+7qJPv2fadf/SWbTD2M8fGeZv+fqBKSdzxc4PLQNcO1JBoKHcnpQLUnmGUyuxAm43lIKrgXw3R8WOZ6m07jmitd1k5UrEZI3jdDuDpNUl4mV7/BP6OS/WqNqxpo+Gekrq8SLSVIecSv2jzqu0gfJf+4KLt+y5HTbZb5z3t6fv4iIlZl/EbUT/xuLTlkFtuEiFxCjIQSlb6+GBan2EeJSDuk7zjZ3yLXZwDIfg/oLkoOsWNvLqgAKq2CWPuvgy+eRFBfo+XHsbvIkEexNXXXWVdc4555zn2/aPHMuaWsYnGHDSI6i0FHBBKFVDkxFANGVrPZpepw1lYFToFVJUFR9JF25TpRuWJiJVypHjlIz6pVGDAamCzLkSV6BDOvwXJkauDM/7+NwXXvitkZCr/RIr/53SLe3UZqRoDv+leyj3e8fwBXIkXzgH2SY1SaMYXD4hYuYwxNPvKoTwcBlSjpJRPZRo2FmEZEn7d0eyCMtTPgTcGSCHTLZWsn0dd8Q3M6t8cv6PqANVg+T7E7y/fv91fNDfMBx7ljyvDRoLaS9wuOXBHeSVcuQ0TCMDS7lEawBpQL58l0rdqyi/ZTlZ+E7qQJG81Z1kDDIhQhI7mFQnc6u0RLsDA8RLnHDhBzzNpPyQSztW9VF+sEy25JdUOwFz2Nng9k/7RCpbOTFntux5PSZZ7/35fSt+c7lcAfsubmDuw6TqU1w7H+CzkC2rKgqrJWqzriVQ4QMiOggRIP0C/5WV4kj5IwT3S2TUKghIGOSJEim93ALupaJrlFK16es39eff+G7mWEiyt4HNJdiL6O7uPspynO+nUqljC/G3AKOQKyDATi2AJiJAVAeq2dqj40IZGBV6hRQ15hshjZajpR22/RHS4QaRENVjAcjgsWCxyB2K/5G5s2ZdK84E+zz8yyi1vYkO8Mt0OLeNx7LrBL4YFjsWNVkmGXhsJ3OWg+QvKaqRKi2r+URG80AdqQxE4rhEYYl0kDo+JkOdgY4E03lKJRribPfwLXKDW6T7ls6nRyfaytx7Au/273zUcFJfCJ/boi1QZKnYvZaKfduYiR9ATtNsTuxyHHIF7QVGqoBy7wYmVU9xnhJn5wsKxGkoT/6GHqKeMvmFQXKyNZKNWxs1iiVZFdkKbOjIP9CZp66NA+SWfCFZKuPYkHMXnMDgPOKYAh3TsUu+nzN870O/uG/llfs6qdK4rZbavSH6FNfSP3H1pWXkKoiSOhumq3rUerX4qA+wmVylmSmZXGPhulUsdX8T5tMBPpao4BzTqJqD5uTP+sGXfpE5/R/ehaQvBtSuJtgb6OnpmW9a1tcz2eyFhQKGq+UUV0LdweFdxGnkbT+oKk5sBLbh0RcNCIdIDHVzz1Msl8mxbcmjHzeiHF0egPQALkApCwbrSB1uV6XRcaPJMO1I6URlXadTtugRP44lfDtQ2RVB+bguqVQoPM72++bMmHG3ZE6wT2L7/9JML0On8SVwBjd0xzOJWpSyKIsr4uUkUwC2a6h9gAEbxAeERj9OhMCNI5cwbC2RB2o1W6fXNuKryOh2KuJwI6AMFvgxOeCJFlYgKPv0PHOH27kDu77QTbcfcz3t0+vA+Vd9u85rs75k1mT+lXLqj1ImNr5XomLXasp3PE9O4wyqmX00IjgDaoVl0FggNbkDWym/9SnmVDnOGoxM4ZNaJldkqvVAMrIzKX//HVTcsJpSaYecFJ4qcxrOD8rkg0xxRWONDd81qHvTIPVtG0RE4ENi3lRA4UYHdi9odeU9bGyEz7HHpMrgc+d1c2v4yQPvW/l9jpNi9xfcQjSDL9lPcDf1Tj4D4cgVoOsPkGsbEj/RShhBD9OzRK+X4vNjoXCuaKlrSJgqj6RXOhbsGGSWV7NwFp36rcup8bijV/lbN19sLj7/MY7a68CmE+wFDAwMTOcT+5l0NvvPWF1dE4goxDOSH1BxUTuaWsrk0DswQD39/VRgYpVJpai1sZFqmYDI2lIqT3T7Wh8mA6MifTRuxHwsRYvJXU2nSZR+/BeGSBxCtqaGcrncLW65/OGFc+bg47kJ9hH4l5HZ2UhHUJnewL3RmXzml2RTJJNjisFcopcdcjlqAsQhKqv5RGK/q/lHk1B1PhjYpjj5PxQVhuWJ+SUwbO7dQbQKLnVwuY8YLv22UKY/H/N72ie/ZODf+vU5npm6wsxkLsY3RQNSVRZSVeh8jkwnQ5lpS8lunMN1hyc4qvvCiBar7sA2Ganyy4MBqUJll5nIGDXk1Ewna/bBRPOXkN+5lYrPP03lx++n4qb18jaylQr+QMUoFUaligNl2rFxgHK9TMrYRjuEbUjrpDY7LuC86RPGAoTM9f3Vrud/4uAHVv4uiNj/cCtRK9f+h/nUvIertCGcx6HqTmokpqta2qlX8zE0wYKwPYMcvhRMV/UtSKfSamLFf4DQALc1DQfPplO/8mmqO/4I8rd25Pn6+Lm59IJ3c6q9Dmw6wR6ix/ebjaEhPFf+b3zE2MXs03FALhTdejJCTfmi8fjFquZbOzupb2iI3b7YAG78htpaamlooGwaXwfni0wHSYFilB6R3FpAkzgto2nkY6FRO5IuLsdKVy0+Sp7kHojaKoB04fgwWbRcKl1pOM7l86ZO3SIFJJiw8K8ia+sGOo3P6zuYQCzjxnW6Y5OFURlctsEV8PKjgiDFbPGNJHEMkHCNUkaFP2pXkcN8UJU9ms9WrTiTqkHeryf4lrmykwnW2fsYwfL++o0FRM4VRib9Gipyb8m9cqlnPeU7lpNfKshoVXb64XzAzMtRyXLc/MPtgzvYSbnNj3O6ITYtwuLFhoclXNrJyjQTpWrImMXFN05BQxOEXD+Vn3+W8o/dR6VN6yiTTnG5Bg12F6l786DMvjGwyBmSy6bkdye0X6A11dYBSkEMRsG4g+d//p28Yx9adP8LL8pIyUTCzcR/QJn0dj74jzBtnSuPBVU1SdWwHtZVNX2EeF0GAN3iS8Hiwh3F3uBDwG3If3RQzjJpxilH0ElXfIrsaVOJevm24HPp+f46g8qXmEsufDDIufcQ2cUEuwPP8+qH8vl380n/nGPbzrhJlW4lI4j6RFM2CMZQLkdbduwgPGIMVk8PvoskpAUBJIhlTU0NNdXVUT1LC40C+3SDgHiUhZEt/bYiyFmZ9xnrbGHfsUWH86VTKbLwmBHpUAYHxKEMXZaWosXkSPHx/Jo8aSIVBhWHAOCRJ+9vkR2fNkqlr8+ZM2fkNSwSvGzYdCXVmAN0vOnR+7lxO5PbtDqcQZzu4IxPHFQjQKGu41iEI0uQOj4itR73D5NQo+VqvwrD8rAYFqd8w/Ix5E6Bzbc0d+IgWF/I19LtJ/5IvoemUk1ceLf+rJXM3BVGTertYInuUBcVOlaQl++SY3Ra5lNm5pHEf2Fx6qBdwIflvXwvFbY+yem381Fym8FNsGnVUbphDpn4uL1bIr++kcwDFlfWAka18FyVK8zfsp5yjz5Im+5+gHpf6JRXTvF2Mv6gM+1ggVH+CfJViqrAZjA6xVugou+jCd1gePQj1zG+fsh9z/UjzWTBjUSnMkf+GFfI2dyjOOghcRugAvXpABESRHxV4xnV0sKHOVcgVyZvAKPh+JZUavoUOvjSV9NB7/1nJsrcZQyqboPjOC+eN//BXHzumwPn3kNkdxPsKrZs2VJb19DwDss0P88kpm4sUhVeMDFokqFRYfMF0D84KCNVIEAAYpGmglgpW8gSp8MoT00mIxPA0UDo5aVBpEDO8pGAuVoAGg+97TTna25spClNTULQ9Db4J9w+IL8qLvAEcSPGx6QmT2GI+TTpArBP5XJ5g2+aH5o7dervxZlgQmDTZUyo6ug47kz+iU/XRdwXNWDeVHAVTDzI5TkGURomo6RohLwjSqjV/HEfi12OAyJ+iOCRE/94dJ1p0P+l83TnIdfShO/Qy7d/90OGYX6JCY1Z3PYcFbY/q+Y2meS0LqJ0+6GcaOf8K3y6q7jjecrhDUDD5nYPj/2mkVM7FQnI57Q+/1FmzpxP1NzOlaKGNeLAH5HcvnhdPdT38GPU9fgTVFi7ibzuHu6h8+SVyvKHZjB6jgnxalK8htQ/1vowmKuhHSUqeN4Q1/9q3o1bSgX7x4ufeOZplXrS4QaiKVxlb2EC9HauvoO5N0qDHuOWihKkqF6NQI0Uj4DuMV/AdW9QzZRGmnPKMbTk3ZdS9nC+Zrq6ggRR8A75nscdK73VPOK8m5V3r0DvWoJdBN9EmcF8/s3c8X8plUq1DvsO4GhQrWF4sShoMgJAA6nAfKqt27cHjxfZFoISCSG54vQgVVrHCBZIlB6VAnCyQc7gkwYiQlriQDnYZlN9Pc2eMYMbLRk6DePiUjQlR43XupjBCJoEtkO9SsC+AhiRYzJ4p2sYHzxg6tT9fjh9X8COr9BS7q7ezmfozY5F02Qiuj7JExByWXIIiZK2Y/owCTLFQmydFzb8UKI2JGztj8lhPqgxf7W4cfsAlg6flJJLfXxO/mB49H9HddNDxl0Tdy0seRxopS+jcu7N5e0rrXz3eiYyDscY5Ew9mFLti5mx5PjYuJLxP9dLhW3PkDfUQ052KhOqdjLsLMfzIerPcTW3kTnnILZx0kYBKo//CKUs54fJf8wOrl5P/c89T4UVT5PX108e99zloQK5uQJzujIFn/liXpZOUbquxi+XvU2m56/mTT3HLejDKcO5c8FDz66URAkwenUQ2fQ616ALHZ8OT/Hf/yBYoDxSk9IRcN0j6OsYulJ1PAAfXuLAU+M8CkjZ1LZgNk076Riad8Hp1HbiMRzB/TL3odyJSJ44uAzX9/y7zPrsBcYBy/LKvceovrUEo4KJSTpfKl3Cfy99gUnVjF0hVeEFAqgrJ+4DgcGJ6R0cpG18c4eEhoMmUoAmUrgghbDA1mmULn4VosSLFfyOiTI3HtOmTKH2lpbg4lT5UQ4QlbrcePxIfi0rSBT7orYmf2FgQojRN891v2267uUzZ87cLgUleMnR+zlqLTh0KZ+0d9omHcLSwtJDExVyyXEIJe/rMN94pTpOsXU5UVsMZVeRw3xQY37RJSLmE2fMJ47hOoCBFUzNzrm0isWv68r0/UOupc0SOQHh3/+Ted7G5f/r9W14SyHXwwdg87F6ZNdNp0zbIVy//Admqcgkp4dKAx3cLjiUbpjF6fCGHyqAe1kQKv7D0K9vIHP2IiZMWPNqnBcnKpbbGSFZmNS+ZQPRprXkDuSojBF+JlYlIVZcPrepgJVJefa06Y9t/NlfPuhs37x60VOb8PWIBNVh3Eo0O+/QSdykn8yEH5+dOrjkUU2RFTxbwTWLp7QYepWRKZxWFuCx/IeCLD6FmrcdkxoPmE7txx9DrSccRe2HHUh18+YGifv7ORGn4o2MCI7jPqjfM/3P2oee/0Xl3WOMssUE1cAnwcnlcq83LesKJlUzhVRFTly8QnF+Q+gWUSG0lD8a29PXRx1dXUKGAMQhaHIEiA7JNnxxYoX9cl3XL7tuTggM/y3G5MQQooYwTqCsRQccII8UxVb5UYKUAl2VJ/uhfcoOzEp/NF4IE+sheRoh6FEr7AcfVxerH5s9bdpe/85TgrGx6Ut0Mjd8H7UMOtu2KANCpU71hITsGwfpWyG1HdHjdpiWxTBbHy/sqISKdJCx+GFpIVlE7Wpxu+QbQQcwyZ07Jbzx/4Dp02fSGbp9ye9lnsmEQ+Grpx5VcstXpCxaVuKeVVovPOqz68mwMtz2lcgrDcnq65nmg8hKNfJxYtgCB442kgNI1Yz5RJlaNJZBwbsELqt7O3kbVjHP4u1jOgV6e5AutEVh4KR1zZ10+hlvNYwD9+ojpf0dP+Gzw7U85Zg3vPK0ptnTPlTeuuXILc+voYHOLioO5phIlfnU+TLPDY9gHcwfnj2Lmg4+iBoXHkDphXMoO20K1TY3kcFxxMSX8Ak51f+NF67vr+O27B+NJeffq1x7hPFvOYFgsFR6ten730k7zsxiqbRbFSjtnLSKAUJN+foGBmSiuv5rSJMSBCFayh6JWCEgTbFczpXL5Q3c3Kz2XDdtet480zTbLcep0eWMB3gk2NbSQjOmTBGCE25H5Y+Tpqhfy7HSRsmT1iUgDoEbM9j8I2kwd6xQKOAm+NCc6dP3+lsdCapj5Tco3ZCn9/BJ+XfbpnksDVxKExlyiXEQqS97ZWs9bleQKO1HXm2rYx7mh1JFDvNBjfmrxYlPHDGfOCO+qM5BXFV03EIYCCiVqZvFdzJE3z7sOtqGJBMNWz8+9TXpTPPldrp+qWU5fOMHQxhYFQrtl+nUM6k6kKxsKxpDjgvaGd+0yGjmtqp9DrNJvOmnTtauABU12EvemufIlIVI0QpVh+9kCrTo8K+ZS8/7uHIl2EXweXNo9W3v9dev/SJt3+aUcN3irzW3HFzXTGxlwVYmt1ZjC1kLDiZy+Nzi3ODc8wVNaq7waOdqJPAm+A8O70Ej7b3BPOjCTcq929j1PZik4BNvDhUKr7ZN86spx5kHUgVIZ78L0EQiiii5wFIKm7ZuFV0aCQSkUemE1ChfNWKFiwpzqpgMPVAqFL7hGsZN07LZgdWZjNGwY0d7wXUvYWLyDr5AD7Usy5A84wDI1cHz5xMTynBf+CfcN9HhEzXwh/Gj+HWckCgdIvYwosWBf2TOl1ra4usZy7qsra2tTwpK8KJh61dpPvdqn+czcJFtUgbzqIKzN3EREiS54AIZ1StkNC3U0eyRJFR1S8XjK9KyiBKyYXERW0ytaz/UqE8c49flHuPgenRrkeiyUj89tGyCzb1a9S5qNDN0Zm1t+6udTOtxTJKmmYaT8i077WTb7EzjXDLTTXw83FYy6WI/GTX1ZLRNJ6qFXx3srgJtzFA/+etXEtbTkjZnBPi249GsBX83jn/jMk43IUf/9hV42x5aYDz/zOept+NiGhgMzkO07nE+EfDSQstUohnqkZ++IfYEvB3ujcq+b9xp1PmXmvPO26MlfUa+YhKE4M7fKhQKFxim+QUmVYeUNDOOIazM+MUAIb+V0KRCYyCXo60dHfh+lNiaiGgCIjrIlNKrESv24bsLP+/t7v7oq1/xiqp/iV5z551LTd//JBOr11qmmULesYBtNdTV0dwZM/jwgr8YAZ1X7xMrlbqKC8xKfzQeNYZyRwtRksU/8kiwXCxu5jIwavVbFJngxcGmL9DZ3G99wTLpCDb58gn8ExmyjyAvcpFVymo+kbisIVlU5I3ajKrpGCJhi6FsFcQXT6vjtJSInfZYvmG6GFV0JSt0Bia3Fz1azWkv97L0+5Oupgm1jMmWD1HtYB/NN/ppGjW3zGlccuoramce9opMQ3sbeWoldDtFRjpLlK0jSmX42HCQ6gB3BWhX0BL1d5O/eY1MkscnbUYEx3mt7RuNgw6/2Jx9wt+VN8EewH/y2tf4HVu+Z3RtncYdm/LGwOcWo5LUPpOM9ll8T+3m+Y6Dzz+XUuZ+9E7Dpf80j9j9VdlxJSUYA7lS6Vw+jVc4tr04Sqqk8tDRs9il04oLQ6kCLkPWqcKSCnjThF2ahIhUARAypeK0LsQqSOt5rvubOsP4t2OOOWbUxQH/eOutrVYqhQ9m/qtpWQ5nVjEjA6NWB8yaJYuRIj36Fki9n4EZ2CP5xR4hTZw8VQuAPBBQjwZrslkaGhr6k2eaH57b3o7JuQn2IvjUGNuuoHdzzX/Ctmn23mrDXmzIPmJfNQHSdkSP2xWyCgGqGIlCvBgxP2wlozrEiHGQUJVdEScRHPT2GBXp4NDb1z/aP5quJFSs4F5yqdf16bt2gb5y/F9pR5Bg4mDwkT/NyGbSbzGc9Fu4pVjKlc6sRh04gErBidCVuatA24LmpWcHk6p1zDbzMv1gZHAnXNswSAcc/ClzyXlfVc4EewjfX9PkP/D3/zJ6t3+IdnSioVcxlZD+BB/YnjaHjNZpe3buK8Dn1TA88twnXc/7tHP4q/6sInYJQU+VYEQwqXqlbRhfsS1riV5HKqw01dED46nIitOOC0Op+WKRNm3bRiBtKCdClEYNSKdHq1gCD3jp9GuXLVmyVQoeA3csX17Xu3375xzDeDc3IinlHhHYTop71/mzZ5ODR4Igdsqv40VTssI/jjQVJIp9UXukR4JYzJQJJr6Rdtms9vYrpLAEewXrv0LZlE+XcU3/C3e+jbIu0gSHXE4cQom+N2rH9BdThjrUqB3TISriIDRnqBYf8Q3TxVC6khW6knEbc7PdYN3gq/M5+uiyu2itin1Z4a24tbVUKr7OMelSsuxjDNvKyPv1exNoS1BxXR3kb+HD5nZ+dFLF+2XZJWPewX+gow97u2kuKih3gr0A79lbj6Ut679t9Gw7jgojP12VvgTkqp3JVVs7Z4wQ7T2Eb5q+77odhm98xyj2f9M45pJd+orB6FfPJEepVFpmE30epCq6FpTciOjclR31iV+FqA+BfyvSIw3Iml78E7a0dUg/CnR7WAEmF5Zt/+d4SRXAaQeKpdJ/87av5Yt0zNYK+wcS2NndLfsgxwgpvwFG1CPHFPUPAxq4sHfYiWrHjI9IY4Qvk8nUcPzrNmzdeoKKSrCH6PkuNfO1/23mrf9hW/sYqcKtyiFKqqJB+yrSwtZ5RrN1vhFkNIwrjkXUD0icKEqPSEBE3A8dfkDrcT8QjVMSKl5jZ3Jlpky6JJOlb//tVXRwkODlgX/HHRlvxY0XkFf+hWNbXzdS6VO43XhxSBUWDd22kbzNa8jwxiZV8nH8lrY1xtQ5n0xI1d6HcdArHqVs7Y99p6YwWmeBPsXEKvzb1pO/g7u9Mc7brsDwPMO0rXYy/f/20nW/8p6++XgVNS4kxGoEDA0NncRk6rO2bR8lpIpbMCEHuKk4Xs63tiM+8StEfRJUegC/eLS2DZ+pwduFyj9e6HYR4LxoGn5xyuGH36Nc48YlZ5/dW0qnP+yVyw+ziW5kVGAV9s6uLhocGgqPWx/TLiFSDyHCHqU6EKtH6DSQHyvJszzRtKxXcRyW7EmwB9j8DZqSH6QrHaJ/NHzKqjUQJzQ0wagmta5DRZpADWyxlNQkilERDwmliqzwsQBEal9UBmrwAx90qMoWX+hUASKqB0IU0VXcMB2I2toZs9HMlTjwDXSBUaDv3vNKOjyIeenA96/JhOoor3Xo++QZvzYs6zxuZ2r4r9xgB/cm0BGjY968jrxtG4KJg6PNqQLQbqUzAzRr/hXG3ONWK2+CvQj0Z8W2abf7tXU38F/NyjsCcD74HOKTRARyhSUxdqc/qgZu+AzDdJhon+/75T+Un7jho97jj8sH5MdCQqyqgDvqo5hQ/U86lTpRT9LGycLpkgC9mj1GAHR6lIt1qkBQ8JgrRFQHwtY1QNSCzg2Rz8RvbU25/NnAu+t4w8knryub5kdLnrcBBSr3iMD8po1bt1EBjy4j+1uhKwlUHNFIadgvxxMLAuySDhpa53yoy0xwA75q4/btp4k/wW5hzZdomlWgn1gmvYZPUGqk+aMTCTKq5CrJQS4NdbnE9RFHpCDj8dXSR/2Q2o7p8TwVcTEZ6qrMEeOVHLfOQusVNgRs5RfAhuCfMgesH8X35zfvPIuODBK8uPCXX5XyVty8xHvyxi/5Ze8m03Hexrd2Q/g6/d4G2iH+64HWv0Aed8ho06Jt00jwDbNMzW13mAe9Mlk/70VEZuEZzzOn+Z1vpfsqO5DhQN+BoQVv6waizi3sEGcQuafgG8Lw+awb1kzTMj/rm5uv81bccLr/8MPBoo4jICFWMXAnvYhP1KccxzkTI1VobOQ8IRInMHLC5ITuwgnU6THqsqO3V9arsqoNX0qLNz64TKV9w/j2CSecsEcr/b72jDPuMVz3y3z8Yy7rj2MoFIu0Zds2eYNxWB1oG8cbaCGG1VY8rwbqgAN4XpTrITUsHaTJ5TKKhQI+1Hw4/9V5/sNYEyXBLmPtV2l62qDvWg6dzRXt7MJl+LJB9pFDNVk1LlADW0vth4zbkOpHy0BhoXQtRZeI4bKaL8wHoWTULy7lr6pzqMin1FCPx0XsUAeqxGMF7IxJpzkGfeGeZbRYxbwo8O+/Zp7v1n2ECdU1Zsb5kGlbUzDPSQ5O79PeAtobhMF+8jeuJr+vSz60PC5wPt9Jd9DUeV9QngQvIoyFi++nmuz1lMGK+qMDfRAeC/p4LAhyhZ4C53lvga9FPvuW6VjLmOv/0Uttu8x/5sZ5KnYYEmIVQS6Xm1d23U/YjvNqdOY4LRLUzah1HXYHIFUgVN19fcHHjbkchBC6pZRGZecEbwkRP8AkCM8nnygWi78Qxx7iwrvu+p5nGNdx6WOuZ2NZJvXgOJggYn/C+kDdBNpOqLhonUXTVKSPHF8Izhf1VEuPelXfPzx71rZtp6vYBONEz+epOVWmr6QsuoCrMhU/BRMR+g3FMKgRH9Hxngnb8A0LKq2EIEulreOj/ipBlx+OSun0LCvioj4tJXFgD0vHEBmNj+pIp2xAdIms9Ic2HMoZ2mJE7KgPgn8KXIdpi15pmPQ/95xF84MEexfe8r+c6dU6PyLH/LSZthfKQo8v5jApDqy/h0nVKpa9suDkuMCNDrfTeaO+4U/mIWfdp7wJXkQYM49ZT6bzZ6x2NLxTqQL0PXhrH/PlOjcFj3r3NlwP/XaL4dgfd8v+z8pP33ixiqlAQqwUmKRMtVOp/+Dz91acQz1KosmAfittT4Ay+wcHaXtXVyXJUNvS0Naw5oXTwSch0IeK5fK3zz7++L3yerRx+eVYCOsyLnydco0KEBl8IBofisbR4JjCo9K6Os6dR8vQxx6pA43w+FSIArbqYwJwHUTrTn1e6DDXMM59eIyh2gQ74V9FqbxDX3Yseh3X5oQnVdg/TTA0IdFkQ8gWdJ1OlJhUacWO5A1tSNhRf0RGQ0Wczlstn/bF43Qe6FARD18kPTAsrbL1NoHQr+PEiZ9ARtOKraQAtvJJOQoYuXJMei13FB+79xU0Q7n3CkqP3/Qq3zO+YWYyZ3JrYQupetEQtDV+X7d8ooYKQ+MnVQKMVzjr6cAlydIKLyGMmsaHyUldR6lxNufodzDjuGMT+Z2bXxxyhac0nm9aKec00/O/7y6//v+8p6+eq2IFCbFiMKlKM0F5G3fS/2Lbthm+AahJQRUCsKtAWzWUz8vEb91uBY2YsqRV26nrNBWtXAScz+PwWG2pdJVy7RVctGzZs1whv+HC89WITxQ6FktF4G3B8WJYqbtSv9F6ioHPI6VSKQztnz59zpzkDcFxonMNXW4Z9CY+DekRqnZCALsm+4dLALeonlcFW8dp8gBfNcnxYZ5q9jhkNECIjPh0EJ8yh/mUXdWnRdzPQbkEUT0eIab2aVsjHq8AM+aSbUv1GPT/XJcuvfckqg9i9gzec7fNNC33bWZNZkkwSoWtvFjg9sXgNlUt/GmUC9zk7ELXxzeGbxiDZl3Tb8y5pyRr5b2EMI57w2rmMH/haw9fMhof+HyZ6k1P2rGNWc6uEOhxAjcGX7eGbbUYZP2TQTV/8B7788kqNiFWQKlUeq1lGB+0LCsLUiXnb1c6+3EAoymdO3bII6t42boxg6wgWhCi7hyp0uBmKM/7/a2TTjppr6+U7JdKP/E9bz2H6CarAqTT5f3byOQK864qRq2iGKE+92ot8za4Trij9A7ncpcpb4JR0Plleqtn0b9w1dW8mE9g9hSya6MRIBWnbR0X9YmuEOYNzJ12TFYLENWk6FrCB1XZY/m0LepIevijZEQP46K6kqPaAOshrYn5ASy1wcQb4b8oS2cG3j2EV57LRc6WpQ7AbNE+6LC3gSL7e4k2riajtIukCuB98g1zIx1/8jeUJ8FLCNMyHzJM6w6yd+GFbz5nRrkUTGjvwUKjLwK5AuTNQWzMOtq3Ur/1nrnhQrgnPbFiwnOKaVnvt217WkiqGCJRX3vhRgfhwBuARbUAKIA2K0qiqrRnO+OBSFqP4ZbLD/3u8cevCZx7F686++zVvuv+iQ++MJ7jx2NSrBy/qaMjOEbTHBdhiqaBXm1bQir5vEhdcEAK1IQmmx7n0bWEOIxaZbJZjBufsnnz5kMlIkFVbPsCneKa9FnToKZ9gVSh/5XRJS0ZuCyQQASkCuJDiOaJ21EZyxfmrxJ0WaGMxlWR4/GNFg/EdbGjugrilp9AjmUj4PC1LlB66OIfLLmRsqiWE3/q78voaLj3BMb21Vu9Zx7poJVPEm1ZT37vDm4o+W9ETFpHO4BHOHvyGEeXgcrp7iAfj//K+MNvF8u0sQCx3+db6W8bTYfhw9UJXmIYs6c+73v+dXIxVukjRgSnNficu1hJf7AvWIrhxQCuMe53TMuY5bvmlf4zNx89qYnV0NDQbG4v3mVb1vHokEOok7cLp3BEYAHLHT09lMsHn0jAtTESYQr90AOtEsrPBHDAKJe//oN3v3svr5YXgWn+hOuko2JfRwEm4mPpiM0gV6VSMCdNxVWtx7FuEGx3hG2PlhP7izpnknaUa5qnKneCGNb/L800HPoCk6qZyjUhIVdA7FIQXfs4yLyqmG9PpQ7V/BAVEooK8fSQosNUvjAeqvZpoewKXckKHSKiS5ySgnHaIamKoYpL5lsxuTrKNeif7jidpin3bsE49T2rKdd3p9ff00tdW4nWrSRa+yzRptUyNwZzoaiQ5x3hPUGHaNncJrEEWRqp7YAf8UiP9hyT1FHexjW7Tqr4xvBt2/PL7lrfML9oHX/Qj1VMgpcYxpJLiqbh/dXzvdvIwXUwRt8RAf5Yt0qF4NuPQwMvHrkC+FrlPn4ab/Sjk5ZYXXXVVZZpmpdYhvEG2GhI5HQpQrA3RqqwACje/hvM5fh+Z1LFFa+JikjY0FUAJI2W0QAfBwxWsbh7VS53E8sXDZhr5fr+rby9cU+eArnCG4/45mFJ/eUZr8Vx1SsfrwSNXTwXqPdMNtvK+3PCM52de2VOyP6GdJY+w9V6LNfsxG0DuG/E230SoGsblwdHV/hVkDxRqS4lCRG7wg87lk8HsWPpQ19Miq5lPB/bFWXEffH4WJk6biR9TJvV4CeQUCt8gHKGLmVHwVUO1zssk85mcrVHi/EWtqy6yhscuMpz3ZKBxzwgUt0dRPiszPrnyWey5W94gTvFteRv30IEspUbZJKk/p4EiQLZQvOACkR+TuNv28j5OD8HfKbG4Lhdas+5HeM2N+cXSr8zTOut9hv/+3PGzIvw2awELxOM133iaSOV+ZBfKv+az40n5368QD80NCijln7PjuCa2ZX8owHXlSbzfKMZQ/2G39119q71WPsRSqXSmVwpX7ctayk6Yql89usbcE+JFUbAephU7eCAkuIESds4GZh3VRHPeXWaMI5tpC153nbfMN586mGH3QrXi4nf33778WnL+hPX0TRsezxAKhx7Y10dTWtrI84rtt5/fVyBWXlsOk5qHueDg34bU+txP+wwDWeTNHyhZ9NpKhWLj/NfEB+c0tx8B4pMEGD7F+htZZu+zZ1jnToVEw+8Xxh0gJRdBNGADSAOzkjAccixVLHHK7U+zA8R81XEqf0KfToeatQnjuo+ESP4xR5JV1Iwlg0oX1iGhvIL4nExpLkfybt0P9Oqfz31FnpCuXcLuQ+8cqG1YOFHzabmN1mpVG1wYgGWrIuFe5vvaR8dIkgP/hbAqIV0jixxAnCxcJBP0nB77kOiLUAYLwzehueVfK/8oOGXv2WU0jcb77i8R8UmmADo/dnHWmttLB5rvN907Nly3se4XkPwRe8zgfcbWshsmUZUg0XU1fUzXsj1hOuKBeYHgswz2fcG+/mmGArmdZn2+l246vYfbNmypbapqelzmUzmP+QNQLQyuHkRVBq5KXcTIAdYVgGT1WWdKuXTJAIS24za0TCMaCnJKBdLpT+dcsQRl/D+KdeLi+vuvPNq0zQv4obN4R1R3pGhU/BfoVTP5Go6kyt8KBkT3JEf8TgeIHqMUVvA9QaSFJImFUbySxxDx2H0jAkz/rT9r+lTpnxJIhNQ9/doXmGAbuY+6kCu+Al3/8vp56AvA2nz1C2qLxStR8lVRb7dkFqP2yJZRO1hcbpt1z4xlBzJF9U5iGs0HULJanFj2gDr0oVEfYBOqxGPr4IUc5qCTx8fMuhb59xKg8q9W+h6z4lz6xcsfAd3dpea2doDhDDhYMMDVohWQLV9lKsZbURojA20Gxz8crns+95yv5D/fm7HwDX1H/l+h0qRYILBv/Jdjp9qPc53rA8Zlvlqw7JxwagGYQyoawgfb6aaejLqGlnW8V8Lae487OB6qIC61srFIOSZSOVz5BeHyIeOR8xcpgEewVmZT3jcX358nFff/oV8Pn+Badtf4w7/QHz8GH/36BsMFaI76d0FHv3hG4AhcUBgf4VUgX92EqlYHELQECrbdbv8Uun8E4899gG4Xwr8+Y47XsUXyo+YqEzFfowHOhVGAutqamjGlCnkOE4wcqWOBdC6Th+Nw7moRqCG+SUpS/nrdSexgi+bzWLR11/0Eb13UVsbiwQdV9CPudL+kevNGd/ZfAnBO4TTL5cAJHwRUrWnI1YjpasqWUQJU0Ue+EaL03pUAiPoI+bXupKhHdWVHNUGWNfVF/dHzUpjZDh8AZU8Wml5dOmJd9Iet0ebXjW9reHgQ1+ZPuDAt9qNrScbtlMvj1f0H757E2gruH3g9tTn0OeV3eV+rv9X+cKWqxved3WnSpVggoMJVqPrNF5s2Kn3G45zkOFYtrzCOq4RKFxTfA3wtSULdGM01LbJsJhwwdZwy3ydqOVA5FoMXnCTvgjXpRh8PZkGeQVmW8XSrwy7/IFICZMDXJGZYrH4P6lU6sMYrULFRjtoQMvdASapY60q+Y4e23LiYpJ/Alv5ZAkGDlFZkRY6t2NusfjLk4466p1svmS4avnyVLqz8/dMrM5ngmVjf8ZCNIXL9VDLBGdqWxtlUyk5JjlORrQOoraAz0EFgVJhmF+SqjgG5rJJHOvpTAaPfP/O2/vgtNbW+yXBJMbWL9JruP34MVdP89hn8SUG7xD2SdpEpQt5UTZC9CmRXCZaIp2KG2ZHy4OEUkVqPW6LZBG1q8WFPqjKHtEnjnHqSupyqsYpKYjbDOSN+7QeuqJx4wQeCeZK9GmzSF895T7qV+7dxprT52aa5jiHOPMPOS89be45ZrbuUCOdaTYcG5Oe+LxiUp1KvKsAmVIjYV6hUPDL5dW+W3yQhgb/bN985c3G9ZTModpH4V3xxtle8/S3k5292Ew5BxuplENlNRlztxDNF/QrIwKPpkvFkpsbesHt6f5Jx8YV357ztb/nxsi1/4E77qOZ9HwtbdunYrQKiHbQ2t4d4G04jFRhsUyUERIHBI7XpKHCr0JVsqH8Eu+66wuue+4ZRx/9jCR8CfHHv/71dY5pft92nCnYl7FQkQL7zgQ2zaRqaksL1dbU7DxGHcKkgS3g+tsTYgVgsdCS6241LOvj7Y2NPxXnJIV/JdV09tGtZBIWTuUeZgKBTzlOu5x5TaYYcikoYhSOUAFRWwXJH9HHI4f5oEaJGPZFnPwfigpVfeKM6JAxW8xqetTWEvuBy5h1ceMnqis5qs1AWaEZ8YdpNSqM8cHhq6jo0lNcZ//vtL0wagXwbhibXjOjpX5K80HZGfOPc5unnOrUNRxspWum+U660Ug7mLTJf7Fhh3EQase1BNT9zw1BQKbY9vOFsl/Mb+Q/Th83i8W7C12b7970qT8tX0RUCBIn2JfhX0xW/6FvOKhm+qzX++nUBXYmfQRlsmn+y1o1FnsZlrzh7/uD/evcHR13Fdat+sWN37z3zkv4ykS0ugInD4aGht5qWtYV3NFPlUnrADpmEUF1aLkrKJXL1NndLXOr0LnjRg/JEoK0cDuJhCYRCJIu6pdMO/MzMckXSqUvnX700ZeJ4yXGHXfcYfOfo3/gejvfMk0b+zgaKmJ3HoNMZJ/C5Kqhri706bLwq+tDwOdgT4kV5llxHeJj/Z+f3tr6KXFOUmz7Mr2X+5kvc4VlVA2/7JBTzSGUcILMgFQA7EAfGk0DDMu3m1LrcRuIpw3TQGg94oeo8EFV9rD4ajqE8sX1eLoxbUD59L4IlB66onG7Adxl4C4lnz7klum7y+6ifBCz5+BdMzpOp1pqntKennfwgkzL1MWUyRxsZmvmWdn66eSkWsm2G/mGz/L9zjc92lzsEbcpLt/1npsn1+02SoWtxXzuebNcesgtDTzS88T6FdN/eX8yf2o/hX/Z6XYhPW2+2dJyJpnORVZN/clmOtMgN4IOuwv0K3zByzdPCrnNhe3bHjK6Nvxl6PlHbm79XfcGlUoQ9ECTCPliERPL/oc7XUt34tEOWtu7Aox8Ya0q+WYe8nK5KFmIgpKA2PEQ9wcJQz+TD48J4KNuf//5p5122sv2/P/6O+9cZpjmr5m4TMN+jYaK2EhaEEWQnuaGBmpu5DaRdZArQB9vWDbHIR5Bzo8Kw/ySVMUxosQKOsgVk94ftLe0vJ/tvb5K/b6A7q9RU8mlh7iyFrAZVM7LDT7NONVyuiHh06RK+fSoVJgGEoj7dkGOmoZFNX+1uFCHGvWJQ+lxH4TyxXVJN5KupGAcNiB3lfZp6LRAPG43kWE+k/PoFteg959xG70oo+m8q8aNCyl1wjzKZBcc3uw3T5tesu0pfGs3GabT4NtOHd/bKb5efNsy83651OdTudvwrA7DL23JP7umo/HXT/XyhR80Ngn2e/iXkTnYe2q7MX3msXam4XynqelM30nNNk0ns8stIPcn8nJDqdxjFAZW5bd3POX3dDw81LPxrm33rly9ZAUNW5JoYjSyLxG403by+fxnM5nMR8ro0FXrFe2gtT1egFR19fZST3+/dOhCDtgflQKWMgIVjVehwq/iQtt1+wrl8r+ddvTRv2TzZQWTq59atv0PrKbD46qCiphYOjlmlg21tdTK5Cqc1K7jdHquywoCpcIwvyRVcYw4scIjSL4nfjFoGO+b29Q0KVdO3vJV+k/Lp89wraQrz8bLBN4JnGY51VGJuDHIlSDij8aFaZQ+kr+qZBG1R42D0HrED1Hhg6psQcQ/qq5kqANRWzvjNsB6yB5i/qhZaew+MGLl+jTAG33bqXfQH5X7pYRxGYfFHGBcHBwZxq720hEm2Nex5R/ba+tnHrrQqW882qxtOcqsrT2Y7PQ0GfE0zFoOKcMMXu7jG9HjDqnAjdAQeW6fVyzuMPMDG4sDXetL27tXUWHoueJAcdXap5/oOOYRGnGB7qAHmiTgTtvJF4ufzaRSH9Hzq4BoB63t8QCPErv6+mQRUHTmckfz2dHkQAgTAJ+IIK4iRP2SmG0QDZTnM08uFq89+aijXq+iXlb87rbbDq217WuYXC3C/o6EipgR0oFMYa2p1uZmyuBVV06H+grL5eOvIFAqDPNLUhXHSIhVJXq/Ra25It1t+HSIqq6XHXKK1d81omsJFawAcWIoW8frNEqvRq60HreHSagxf0UaFtH9COOgKjv0QUpExAfEdSXHnQY6ELW1U8kwL8A6qksQ80dEZdxeQNYiGnLpc3mDvnT2bdSr3AkSTDQYK8+lVH3b/MZUXd1Ux6lpJXKajLRZ7/tWGi8G8l8Jnl8uDHlecagwkO/zS35PvU1dg13lnrYjnxs0Lt95i42GCdHQvpQYyuc/zh3uZxzLsuUxlO5tVOcc6pCjAHlBqPAIUF715xYO7ZUmSNJ2odWDHY2LhqhPpdc+oOS6a8xy+YITX4YJ6yPh2jvu+IBlWZ/mOmzQ+xnFME+VNBqoQ8e25dFgXV2d1LmcE4DPwbiIVSQAOk50Pi82l88E+Mq2pqYPsD3pHgVu+wq9h5uCr/JfZMxeJwD4csAlAcIkl4bSQ7/y6VBtxCrMt4tymA9qzD9aGvGJI+YTZ0SHVHaFDqF8cV3SRXUlBWPZDOSN+7QeuqJxexGyppVH9/A+vPe02+lJ5U6QYNKCb4lJBsNYza3QNnS6up3Z2fDsJDijAcs04PHfDg5cnowwYbRFAscL4WBf6GcfCIMekUHpEiI2IPkQGGXXHWRG8PWJRKqAnmLxB3wst/O+ljSZ2V3gHMj8NK7H7d3d8o0/+ACUHC8dNmKjfl13Eqf2R9Yl4YD94/Kxn1snI6la/xXKcgVdypWGj1JPDODUqJMol7vcHEpnVfsQ+JaRuDAeAW9RI6g00CU+ErQdl9GyK3QOFWUgjl0SdBx8cKg0oY9VQOcTXf1Aal0E8sV1DmE5WoehQtzWPtEBZYupfYDyha5o3F4G3g5hHMPHNFu0BAkmOSYdsTI87xHuaB8SHT/SSg2XI7VD8viPiQAeASJNnCgJoYIvGuDTabWt07GflTANyBdvo8jk5drerVuvRPREwqXnnDOYd93/4n1dpVwjg49lLID8gHTiG4Nbd+yQxVXhCyjSngET17let3JlrlSuSYWUT6ewWMp1OeHuc/Bn4dB8iWBUSi4VFaBHg4xagbggsAro9CIgtR0L2jeWHOYD8VHkZ7R0IdGCCb/KJ/ERfVgarYvCAem0rmQ1W8rViPq0X+na1PaLCZyfWpuyfD4XYtKwcidIMGkx6W6CbDb7glcsXlsqlTrxmAhtju7EdfsjsqIFCwBShUd/XRxAipAGqSSo9PIb82uf+KNx8CspAWlYMLl6xi+V/uv888+fkGusXHzWWU+Xff8zXB8dIEF7CpSB0aZCsUgdTK7wiBWjgmHZQb3sEpAT55ex3Lasl2yl+okE06dLuR4mxiPAOHjH8AUJUy90zKdYj0TpGwIfbZJTH5FRfSQZDcPSsACqpmUBRONG84mujDBeiyq6yKiuJQcxI74KmxG3oUtVRX0KoatK3IsF7Idp0OK7/07typUgwaTFpPzrYiCXu5pJzE/xGEoeCXKrUNEGqdYq6kPa7Uyo0OkHPUEQL3mRXslhQRJW2qFf6ypgX0BWioXCx0497rjVKsmExKtPO+03vLPf9TyvX39OZk8ho1csMRqI1evzpVJArjTBGi9Ql5ZF+UIhZ1jWHe1NTWOPru1n8L5CLXx3n8MEBlMyJyxArmx8pkvvpdwgQYjPr4LUetyO+8cjK3wsRoyL+liEuhhKjqFH04uuZIWuZNwOgwbratCrEuyPJnspgfU6XY8ONko0RbkSJJi0mJTEasqUKf3W1qceot6tWy0QK5n0weCWr6JhUi2hkKru7pBUwStBt5Q6H2yla7IktvYpfwgVjwBSVSqX+zzf/+qy44+/SaWY0FiVz3+B9/5nvP9De0qudK2AQmH0Co8Et3Z2ytpgqHOcJ4GqSyB4P3Y4kN/intrzjVvIKF6j3JMKnS69iqunMaysCQR1yTOZyrKVonKJO+Vy4MP+6viRRqwQNOmKh4r0ULUtRmUYMW6nGO5Tti6/Ij6iR/2Q0fSi4ieqKxm3IyIAGyGpikZUJGLE7RcZcj4MWsB3aWvgSZBg8mJSEquhB6+Z7fdsep3dv2aa1/E8GS637EyupC3iFhASBAijJSBVWFEdE6zFr+IqSJMKMlG9ii9qR8uQONZBHMrl8pDneT845YgjvgzXvoD3nX9+Ych1P06e90u+kHJ7a+QKANHEZPaOri7atn178JkglM91BTKlR7Ki5Ap1CR2PAMvFoS3p8sAf25vaX5DISYayR2/wXLLl82r6EZs8O5Lolw3B/CKLnPQsqq8/kepSR5BZbiSPiRX2j09nGMIRK2RRPh3EGfNpfyjV8Ub90VAtLp4vni7UoUb8YTyEtmO6pFOyQleymh0tF1KqL+ZDCF2h8tIC+8X33hQOCbFKMOkxKYlVKm2/3rKcC2lokMztq8ncsoKMoWDZBHmjDK0ZSz1RvZsDOnognHTOUohURCKfECbt4wCf1oOGL8iriZa4mJSUPe/n2wcHP8PbDZz7CC5Ztmxg5ty5H2P1l5ZhDOl6wnHuLjRREvLE5fT09dHmbduoH6NXXL6cJ5SvyBWArYFkyStn5QLV9G2qbeh4slkiJxm2fJmmGh4dxQTBRI+HSzMeUGGoLtTbSwWQPNNqptrWM6ix/bWU8mdQlvvhxpp5ZJs1sl8gNfEgX9/S+xshidWkpKkW4mnjcRFb9Fi6aPlhvNaVHOaPpQnL0boKcVv7RAeUjeJCHwB/IAJE415iYP8skxzXoCmXJRPYE0xyTLoboPjEdaeahv1mI52uZbbDrZVHRv8Wok2PE217jsziEPfNFnfuBvUPDdGOHjVSxS1HlBBVCy4HIVAxn7R3Ub8qD8SByVtuMJf7VX9t7Udfc8ope/yF+JcDh82d271w2rSPpBznO1yffSG5GiekfkYA6ghv9xVKJdrc2Unbu7rwQWohulKXilzJUgtMqiy3SJm+TVTn9TZYRBd6K65booqaNHALdDxfqs0gIeGIFXR06krnKgxJiiYMCC9G54xyse1M7UHUOP01VNt8GpmZGeTbWAXCo2ymlVJOY7gf2AfZDUilI3/ALJQvEnS6seRIcWOlGy1+mA6zmq6CuOUnkNVsnVcQ9Wm/0rWp7ZcbFm5BotaT7mO+nCDBJMakIlbeozdMsQzrrYZjHktFtRo9d8j4hqdVypG5fQ3R+oeZYK0kKgxw51OmMiZ/cHMRJUQIUQIV1flnZzqUD0R9SMMAYSiVSt2lcvm70+vqPnj+okV9ErGPYsGCBb2nH3PMJ+vq6z9o+v5azInam48GUV8YCcSjwS1MsPDRayFwqj7xQNB2c1Q/sJ5qh7YRlYrsM0/1XOvVkmASwS/TaRzSIZlSASM/orOM6hVSh/Di3TOgHJ8cqms+nRqmXkROZj57g+vCqJ1KvlPLZprJ1VQm0BnZtkDvA/LDB6kC9GgI040hASUCRQXxRezQB0BXhogxdJFRXYN1MSNxo9oA6+rQhyH0VYt8GYDdwOdtWDb6xgR9EzVBgpcIk4tYOd7FfMQXg0yFraUGkyt03iYI1o7VZKx7iGq6XqAmo0imVxbyJANcnFSTppA8xWQ1UgXJWyUDaytxt1YslVbkisVPbE2nP3HIIYfskyNVcXD9lU494ogftTc3/0PKcW4wfL+A+U57i2DJ+eGy8NYg5l1h/hsmqRvMHrL5HdTcu4al+moNnywjnUoZvnFe8dFrjw2c+z+wjhCTqqP5QpUno0JQdGA7lFqPBE1movn2BDLKZNRSU9t5VNt8Kl/79exA4QBHZluJMk28HZ9qmFilUy1yj8n2OYw2eT3cR8jAFUgVPyxAROyKfFEfZNwHVdmCUXSthjp+on4gGldNAjoNMJJ/ooF3zPCopt4nWeckQYLJiklDrLzlN59pGtY/m6lUE/fIylsNoD+McoGyue00q7CRZpc3U1O5l1JunilRGa8VcwdgkIdRFG5x9YgV+pEoqYIOEgdiYeLTKr7vFgqF9blC4ae5UukfX3H88d+/ZMmSYV/G3tdxxOLFD5xx7LH/0NTY+J+WYTzEoZhKpcJ5arsNEGIGyFRP/wD19/dR2h2k5sEN1Ny/jpzyoMSHwOtm5J9g2fbF/h13TIrGfqCO2vjqngNeqclRGKKjUkqPppHRLfh13B4AZdlOGzW3X0TphsP53GHBKo7AHDjDCoNRN50oXc9qihoa5lDaaQgmsjNw+8jNFAvix76yAHS6aPq4b1gcEPWJQ0llaN9OhcF61D9Mx09U3ykq42KI+rB/KmksQkmNuP0yAyNWfHrTvP8JsUowqaFYxP6NwmN/XmxbzhVmJnVu+AhwF4E2rEAODRgZGmKZ42IKhk1lO8MEa+cbhSI4YHTF5pamWCx6JdfdzuQLq3/fxz3OzduOPvquSwyDu6/9HyvXrVuwo7v7NUwmz+V6OMayrCYQzlKpxNUVGdlTGPWC5DpFeo9ZQ5b/NF7UYNDsdIkMV3PTKrkdm7xi6TnP8z7qHP6qPyvvfovnP0JH2RbdxRy2jrl/8JcTqoWD1I7WxeBrlSU6xLgO/sNcR2XaNWBel5OZQQ2tryQ7MzfYmBAqBOhMqkCylc/veoGMvvW8QYt6u56nHdufY2LnSlIZ9cJJ5yDXirJFj0ooKmi9QgJRX8wWU+vwiyPigxiHLnmUrNCVHNUGWBdOG/UBOq1GPH4CAB9jzrn0I75mPnXKbbRZuRMkmHTYjWZz34K34tZFvlf6H26ILjYtCxN1VMxuAo39QB/lt2yiopWmYqqWSnaWCVaayqZDLncUFvdOTLa6ezItfxz0zUeMcnmtWyyuvLtUWnf5smXq7/HJhXWdnTM2bt16lFsoHF923RM8t3xcyTcbSnw+QK+CdyGDx6U7e/1gJDCQnsRluS9utF2amXVpasrjP42RcZTLGGVxJ+6Vyn80s+b7jQPP3aBi9kts+E96Xdmk37Lq6GpE9QzTlT2SbjlcbdxRYnlROTfKPxaEVKWmUv3U88hJzwsKRUBhUWKldawQWuwnf/uzZOR7mNx5tL1jBfV0rw22G5z+nVKhwhfTIarGQY36xBHxQWhd+wHoSo5LVzK0lS+0lQzLB2AHQv0oKD10ReMmGBJilSBBgHE2l/smvGf+coxXov8xTOMcIVV4hrcnwF/Z+SHyN75A1B8sz8BO7gy448Zf3qqzcO1UnqZM//X9J7/53csMY1ISqZHwsO87ufW9dQf3PvxBY+uG95Rcv2XISJHLPXnZAE0yyMCzILfEfbFNVn0DWakU2b5LGcunDFcxgmOqczmejgbEyvMK5HtfM5ec/0nD4N57P8WqD9PH+Kb+H74s5XEMuIsAfCauKzuuI8hoFS5nXOLKH0qlx4HHh5bTQg1TmFRlF7JHFRYboaoI8DO58nvWEWHkilxyy0PUsfkJ6u/dpidEB48moySDf4aRIC2hKrsiTiJ22qEOQNcSigraJ0L7q+miKBGJgxR1JBtgXS7ImC8iAlQYEw8JsUqQIMAITeS+DX/5VSnXrX0Dd6AfMx1rqbR0mBW7J0AHUMyRv3kd+d3budPnVqQCKJ+DzT1SQ+u9dOwRbzWaT1wbxCWIw/eWt9Bf7/0F9XefH7zBh8d8weUITR4S8n9j+hwy2qaLX84jkqCqdxW2TZ5b7vC98uftpRd+gz27U8qExwsfoG8zIfoX5jN4+z28w8FhAkWJqFRBXPwj3/DjoOPCNBBa1/4IfEpTY9v5lK5dvLOAKIHS+rCAe8kjv/MZor4NZPA9VMh3U8fGJ2iwj+81TqIuhwDQYaigdZFQlV0RJxERH1Rljxkf06NpRFdSMFocIxqnZcjyI+mgR81KY2Iiw6ex4NL37TJdfvxdtFW5EySYdECTtd/A933Df/Kmg32/7qvcXn9XSBUI1d4gVRipYlJFPTuqkCoF2yE/W7+WDlz8lYRUjQ7DXNLlzz/oJ366Zi1WFjQ8l0w/CIbvscTjQZeoYxPX+XbOgEz8s7unEsszWNZUw7A/4j194394K2/YL18J9zyaoqpQOvEKqQJ68mp+CWrmn8TpoOPitvIBWBerrulkStUsUkSJIcQqQq6qBsRzWitNRvM8oppW3ocik7M2mjLrcMrWtVZ87kYIR0RG9agMdWVW+CKyqg5oHxDTtRrqyoG8I8UJtB6RYXQsXdSsNCY2uKkdctO0372QkyDBroBbtv0D3kN/mO4uv/FfPcO72rDtfzNNq1Ee/YUt5e5AdQxD/UyqmCdxBz/i0gGYQ5Kq6aX2Gb8yDjjtT8qbYBSYC5ZdTc2tN/pOuhjOmo4A64tRqUD+1vVEvd2qEx6ebtwoM3GzrBm+5/+3X/Av91bcqIbC9g9cdRVhLY9GEB5ZpwoBt0Bcr+ZTuiDqi6dRdrT8Enej2bpDKVN/GHOqrNw2wwiUfq5YQbQiOthDto2o+QC+j+qIigXKMLmaNu9oqm1sF3KF6ZFREiRDPSyhAiJVnL7to+mVK5DK0L5o/Jg6fqJ6XMZ9AOtiRuKgVviCiqucBhrGTWxgz/EhZpa9hUJCrBJMbqBF26fhr7i11Xvyhn+kTPbnpmNfYaZTi4NlpfewRZJGn4vp7yVv4xpuLrq4/R9hpIpbP9+yPb+x7Q7j6FdcoZwJxoP5S79HNQ0PU6r6AJLUeSFH/pZ1cg4CJ5rx3QRWbXecVsN23ucXve97T910korZ5zG/m0y/RLVMdmQNq5AQKV1WYY/54vG45lkN4nTQ+arYXgl/UzRQTeMJLBsDZ0iaEBRxEvKkQhivdWXzlo2GWURN88i3+XoolyldO4WmzT+WGqfM5f0zd35TkAMgtzn2HxI+xGlfxNbx4tPxEd8wHfERf8U2oLMIfljE00GoOLGVT6eHlKSwtY+BN4mzdXVU19JExTyn4XqWatlHAGLlGdTDKu99ggSTF9yi7Zvwr7zS4U7xVZ5b+iGZxneMdOoVhudnd3c5hQqgNUOrh0dQm1aRMdTHf4mPRKoYToq8TO0zNGfBlwyjGQ1LgnHCnHb4U9Qy5be+aXUEk2mGQ8hVfpDJ1Vqivr0xclUG88gYKftC3/d+Wl5+wwf8NXc0qdh9Fg15wpT+LDp6jHroER5tSycPHR0g4mK6JgaQOs+w9BEbASNJDS0nk5NuD86JzKXC+dGESdkYkZQQjYfUgW2wOtMmo2UBFzqbd4N9pSJz7gaatuBYmjL7YE7j4PTJfso+sdT7HiUwmrSI1HHap2ztF8CvVJ0m1CHkJ6arIIAOIT/iCX1BhLI5SNESoaDi8GWBYqFImdo6WnraCZSqydDgAPxBsgkNPnW8n57p0o5ldxHOUIIEkxZozfY5eE/ccIJ/yuyfsvZz07Zfw6SnQQjV3miB0Mjzn4p+5xbyN64mo1jgNn8UUsUdhW86O8y26T8xDzjlfuVNsAswjnrdL/x03d/IkhfZqkKPXHmbVpPfuyM4T3sCvlaYXBlmyj7QJOPz/mDul94T15+mYvdJOI9y9+bJAo07R5UglV4xYhXXEbiMqumULf6IDVKVrVtA6foD+T7IBDshhInPVYUcZ9DE2sqQMfUQosZZfDhgHGWyzBRNmXckzTqYCUe2Mfj7SRESBE1o5NgjIRoX6lCr6UpW80ucOPFT6Y/Hia1ChS8QO31A1M8o5Qu0fdMW2rF5Ex1+0avo6HNOpVRtDbF7rwzEv1jA3ci7hkskGa1KMOmhWrKJD/+yy0z/iVuWuk/dgLeerjEM682GbTXLrYwWZ29Ak6qOTfLoCROqx+rAfUyzTtfcYxz3ih8qV4JdhGEYPca0GVf5tr1WvctWFZhzBaJLar5bOPqxu0AvVXa5TzfThmlfwDTrN+6T1352n517NY8PCd8JBylCB6yk2BykE4/Gab/ySecYjUN6nUeniwQ8lqtrPZr5cAM7UABKUOdEyBIku8RfJWBFUsgwXgGFO7VkTj2UNzCTb0ku22UizLdjw9QDaN5hZ1Bz+zxZWF8mtnNyOTbJWxnEB0R0OUZlRHWRI+iijieOEVEDqDTxdMMSsi1Vwe3O1jUb6KmbbqGG1mY69tK30JGvPIMap02hsh+M2CHIcU8QoB5Ng2ze/Zn+6cnK6wkmNyKt2cSFv/yqab5f+06+ed9l2iaWcubGJ94q7SHQERTz5G/bSNTdwQ3cOKoG3/2znNU064APmMe98VrlTbAb8H0/5d3wjV+ZhaE3UHH0ua++x+whlSFz+hyipjbl3AvXA0Yffe7Gff/vhu9/gfoH/mqe9Macip3wWH4ZpWgT3cmX7gncyeFfAJbh5QxdSRGQSsfaVTLIpHzirqZzAKmpbz2EmuecS5bTiFhFdCOjVWKrENVRQKjHfdgIS8B2iAp9/IfO00R9mzhKpbW532ZW0bN1NW1b+wzl+nrFtlQ2uRL4JyRN0JUv9ANxXckRdSVDW/kqLr1ovJJQK3yA0kNXNE4Bfy+COy055SRqW8okkw8wv3kLbXzueepa30HF3ACV8kWpWsxUQNW8XMBZA6vKl+irxSH63NkP0Y4gJkGCyYeX8VYcH7ynrj/E8+u+z38Wf9p0nLnS0uxtUqXm8Hib15DftU05xwA3IrwbJe7g/5qQqj0HE9mi0dB8jU/G+rCHHAF4M9MACcaE9q5O7pT4epAOeQ8hjwd567Z9sm8aP3Nr676YX34D92j7BhbjkvSoKG/s8X2iQ/QNvjAuKjlIx85B2wgYsA31SFr4MWJSN+UIJlX1nJGhCZEQpCpBszIJOL8cKkas4FMSNtgCNpptJmPG4Uyg58itz041TMWuWQfT/GPPpvYFS8lJ11GJyZ7Mv8K+quMBRChbuarr+BlJh4ja2heIANF4JaFW+AClh65oXAQgSzZXw2N/vY9W3nY35bu6KTN9Bi089WQ67vXn0eIzTqT2Qw+k2tZW5rEWFfLBG5o4r1KlLyFwCNik69N8P0st4kyQYJICrdmEhb/mmiZuWj7NxOdCvmmdvfbILwo04EP95G1aQwbWqOIWaVyjVbZFhm09Y0yf+gPlSbCnOOTE633DfHg8vUJArgrkbV1Hfg+TK3Hupd4kWJahxUqn3uN4/i+85Te92ff9CX2vKGBK0iAG9MBJhAwpGdeHxXHPCBukRMdpHTKq49OMdUx07Gw73z8YKuF6x3AJ7iU9qhQPiIsHEGhIiVdlCNFSNuKxI6lGJldHktG6kDfP29N/WDGLcJxamn7Q0bTwuLOo/cClZGfqKY9vpTPJCo8JhJClkC3IkXSkj+qsyo/2I3CctrVP62EaFSSptgGlh65QGRmo2pos0frlK+npG++g3jVrOA9nYn/zAQfQoWeeSoedfSodtOxUWnjMUmqePpVbSpOGBkmIlp7NsLdujdEg37b3aa7pU3PgSZBgcgIt2YSF32seRZZxmJnmluLFADqFHN42W0dGfy+357yZ8bRAnMZ3vUHftG4yj37zw8qbYA9hti3q89OZm7nf3CId7ljgNIasc7UhWIphb/YeZczpcS0znTqKr8Sv+ytu/vjDD1/pqNgJCeNy7st96pbOHL06CIIiCejAtQ4ZtXXnDl04i4rTuiZfonPAqEhD2+Fk23UqEepd1z1L3ZNHQ5hGByDmgxCCFfUpcuXUyciV2b6YfCvFLuwQx2P0qlymdEMbzTjkWDrwxLNp7uHHkpNtxK0t0Ugp4F3F3gqq6fiJ6LqeBCpOqyGi8QpQZZvRhEoPXdG4scCHma0h6uvcTk/ecg9tfuppeRQuQ3SDQ5SqraW2uXNozlGHMdE6mQ4752w64qwTaeZB88hK2/Jm4dBQMJon5/tFgjojUy0/GbFKMLkxoYmVMbCtq/jUw3l6fjnR9i0yBypob+VHyd0A8qHjHuyVN//ku3+YND2e8pCG/5L2feMxo7b5R8qbYC/BdFN/Mbhugw5WOUcB3hbEyJW/jclVf3dwXvcW0AuVyhiZnMLdxgePSM36sIqZsPBd6uDdDiawR4Metakmg5GGCruajtEPrFuVytaTUz+L7wPmmbgfJHC9S8BJU77gZt1pVwSVNhr048AKHyT7sRNGmqh9CRmzjyPKNLKLdwhJAGYNBpOtTF0zTT3wMDrkrAvp4NPOpNrWqUIEmX8HjzZxLDhWEAwV4rpp2lTb1ErpugYqlo1w5AfrDWuCqdNCDX4COcwHKD10ReN2AVjqzSvl6Nm7H6Lnbr9d1o2SeWgYKirwAXIdOOkMNbS2UNuCeXTgycfR0a+/iE6+5Dw65MTDqXXWVBlpLxYN4WSaMMs+7+Y+aaAcqR+fGj0rGbFKMLlhKTkx8ePrOs644KjFVC4eZgz22x7mP4EE4c0wAJ1vtCEOR5wiPvFrnaPQgKClZaLmb1kvr/AHq6kjchQgPxMqz/dL3IjcZaYz/2Ne8L5ktGov4/Lf/KX/v9/wylrfLR9l2lbDeDoheXSLc8rE28jwX/KZrIrZS+B9MBwnyye/7dP/9o/3XP7dX6lnjxMP71pMh/HlfBaruKiHXdUj2ZhrXgEcs1L1OYCNDrmJyU1t28F8u+FLzYjgTck9Bol7UIWoHg/6ngt9KJ2DzoPdF5fyA3IPs7+2lYzaNvLLefIL/ezGziIPg5kTPrFtMunLMjlqO+Bgaps1l4/PpHwuT6V8wABAlMJrC8Wzrk2sJ2Uxi1l49Ik0+8hjKF1fx9ylzIQEH4jmxMxC8EYkyIRkwm4pVcrQBQFKD13RuN0AqseyfOrZ1kNdG9ZR68zpZNfWCqORwrFT0Fnim5s214uTcahhSitNOXABzTl4EU2d3U71LQ1kpR2uCpfKJflDkbMzIw+qRySK09U6FrBZRdBSrkt/nb+BHr1LSkiQYPIB7cGERv4zFx1kz1z0ZaOm9nzuaC2f7/rgL1WTO7sUd6Q15HOgNIcU21gLSRpndWhya6PB4Dx5JlGDfbKaus9/wkqbodONBMRjhApNcdFdy/bPB/3UlfVv/uQ4Z7kn2FVgPpP/+89dQm7pI1z3R/ApMKW1HwPytmC2jsz2mUSN/EezgbfH0NqPnXcn+HxLB65M9BhlJm0ou5DfxBfXx8wT3/hLFTvh8Ng/0CV8+f+S99+RS1sfhz6kKrZc4uBIuG2ULxof6owCV8W8I1/PxOpQTs/1K3WFeVacWeZboZCYLrbWkT7i10E2wkHSwYz5BfApHfc5iNWOVeR3vcB/bA1InIFzDugsUGQWuE0eE++BrZtp+6Z11NexncpDA1Qu5IUk4RAwpUsXL2tGMXGctWQpTT/uRLKzzKu3b6f+bVupp3MrdW/ZSsX+ErnFQXL5jzO8JYlNgV/KG3osUZTiKwH2Ms0AyTVtgxafcSq1zGPyiOu8xAcjG8J1H5VQ1X2AHQsYmox2eUOD1NfVTYO9/TTQ388yz1VbIq+UZyLJJ3wcOy63CW8al1G+TB/r6qWvXbIi+bRNgskJ3GITHoXLXn2EMXXmR83G5gutdKY2+ucRd8KcQt/4fDjc4BoYHpfRrCCZ/HmKlg8S4EZl57voIwAtIwiVx1solTbwNq81yP25+dYvPKRSJHiRUfj1ZYfZ5P+bYZhvMByrJfhTevRGXubecCdqNLSQ39hCBhMtsrm51x22JIqUoXtS+JBX5uzwtYK5W3gGxMHAZJ1ygTvmwgtebcO/OBd9+K9BpomH5W+i43jvseRCNrzCoXAQWzsjNvgLnupVECsISBUgUD1mKktzjn0b/x0zneuMncJGNIliGRKoqB4NKEzp2KBOgy3gnoWtdyAaB+gd0hLkDXmGdpDf8ZwsycAshzfNfpQdB8py+EAdJll8Tvu3baGe7Z2U29FN+d5uKg71U2GoJPwDKzrg+MquSa2zZ9DcE06guhmzFZsJyvb6+6gPZKu7iwa7eqjIxCQ/0CfllPOe1Bd2E7uDoLIJxriMxw25XLlZm3/YITTriCVMADMB+w0JFe+EbEvbSmodo326TuVcsokdz+dpsKeHlt//NNfJoOz/aEAWEKssFzFQps96NfT5c24lvnESJJh8wG20T6Dn/afMT8+c93anddobzdr6BYbJrWrVtwTRaCgpQKOh5HiAZNyK+C5TqmJhtVcqX+9T4Y+O0f2Q8Y6fcU+b4KWEf+VHG920f45hp/7VcOyTudN0pCcZDeg0uKX3QbAx6zed5T+lucPhTlVGNKVjZsgjE5fPNYgUeijukPBIUYiVklwWkzoI7i1LPzAO6vy4ccwPOGJi4roTaGb7NHrAtGkmOkPNYwDcEfrQ9e0AGx2+qYiV9gWK0pWN6micfiBNW/Jq5qr4LiCXqEemQskBckRihYCCq/mwIdb5f+gPdwLQOgf5w0nrfE4x+YuJlde1iqh/q4ze7PxiAqdBUg2936mAcPvFPOX7mRQNcujqoiEmSUO9XZTrgyzIG3a1zWlacPwRNGvx4UFF4o80XEtgYKhotr2BAcrnhmhoYJCKnDffPUADTLoK/b001NeP70pzuspscogK2K3dAYggpli1zJxKB59yLGVb2+QPAomQMqNSbUTiYrrY2s+hZQo9e/fD1PH8Kj4l7s7TUAXIAs6Z4TRDLn3TL9JnkrWsEkxWjHKrTDysuri5ccoBR56dnXnA643mtmVmuqZd5tfIn4Z7CJTDjbVXLpW9fO5Jt1C4yvCLN23fuun5mZdfP6RSJXiZ4P3gn2eVrfo3WKnsP5lOaol02mOedzwCRhqDOzB01Ab5OM9hbxZ0JvLFYhAxdDAMGc2U6wF5OKpQ2OYN9H5/cCj/zaYP/Uh9CXriwbvtKzMLudKSF2788fdtKs3N9XUaQ70DcpM73JE76eCwxKEF/4CXIEDXvmo6+upZS8+k5rnHM29isqrrUkgVhyiR0kRrWNB5OAQMKtBBlHR86IfADwJ0xCGdSgMBSJnYPstSnvz+LeRvX8lyGxdtchEqfwidkYFzj3iwHCFIfB24ZSYJRSoxW3EHh5gk9dOOLVtooLeTGttn0Pwjj8GHvIO8CNhH5vuY8yWj5aocDCeVmG0glHM5Kg/laaCzk4Z6uinX2009nTuomAuyY9dtHII6jPAwdwEgbunaGjrwxCOpbcECMvDHgfzxyfuornUJWq+QvL8qXqZNcP0ac46g/s3b6Ilr/0zuULfMkx8J2FeQuxQXMejSDz2bPnXePbRFRSdIMKmwi7fuhIDRc+ni+XZ720mpaXPPsFqmnug7mXmmZWW4AcUkiyCVNBijIJLOc92i7xY3+bnBu4s9Pdd4gwP31624Zofxe6yAk2Ci4LLLyPwP+40z69va3mjW1L3NcFIHm7Y8tOGObIzzrVHtuoj3YLBxXZRKvW5/9735dc//qP66TX8xVqzAM5YJBf+yy2z/pJYzuVv+AO/xkUwkMmVy6wzLtDwcA9b66lhH29c8SR2rHqXSwCB34J504sJZGDKINw5ihVf2Dzr9H6l2ykLeMGcWRgAJNhCVVUJVPwqO69geS02mkC/YE9YlMghyzqpISc/wyuQPbiPqeI68ASZYfpljo2ljEJfy6/3B9iC5HkHQMYHdL5Up5aTCpBLn1JAx/yT2MfPoWkte31byC4PBNmX3dbkcMLLFNqaWu8iby1N5Rxf17uik/MAADfR00VBvH5ULReZlfP44YLoDntKZMkl/Z1GCUAmAUcWyZ9D8ww+iuUcfRjaOQZMrLieUUT1CrHzcRyk+nuYFRDUtRBmHHvjBt2lo81p5K3Ek4BDxwQSHsw+V6Ue8X5965X20WUUnSDCpELst9x3w/Wtt/4eD2u362oNSM6Yf7rROP8LM1i/iP6tmGo7TZBgGPkZr8x3PfU3QsmG6FDceLmcusjpIbmmbnx9a4ff33pHfsv7O+oGBVcYPHpmwj3kS7ETXZa+YU9c69yKrvvl15KSPNG2nSZ6vYKQAYVeAy0N1or6L9z6Lg15uYLm7ZcPVhedXXNf4i2dXqpQTCnw1G/4t3/4wX9T/bVpmfXA7o5NELI4HIjgumVtUylH3C4/Rxsdvo9zWjWQZrpAqzK/SI1aA3C1RnYEi8eHjg875D8rWTUXvzRlBQBRD0yNUmmCFerXAhcZtTYhAqCSf0sVWOyHHpNKF6QH4kQYyYiMNrgXMwepaw4RnCxmlQa60Mh8QUxvZz0ie0SDlKwgZ0eDax8vVrfPJWHBGwGywTUymz3UTDW4nb6iLiRbbZbww46rtM9nR5aBsGTHjk4BjxePpPBOrwQHKD+XkEWUBI2e5IbYhc1RiFuMxyeM/CZk34ZwHpAhvNOLbikX2T53XRItPOp5SeFO24jEg0uMeYSn3iseaKZP1zbppRI0z2cf7gglcjY208rpf0dbHH2SiiO9qooDhwCGAWNlcXL5Mv0g59MnT76ENKjpBgkmFMVqTfQMPH03O9EXTG+trWqa4tQ0znIaWmXZD4zQrXdNMqVQtN/ppPlJuddw83/29fqG0pdjXu87tWr1qzconNx2RTLLcZ9H3jiOm1CxeeqZf33KhkU4fY9r2LMPhcy7DMCqR9CeqUxFEIvC/VHINzx1wS4UdXm7wWa972z2FNSvurM93P2X+ctuEvTa8W759PveJ13Bnh5exxgZ6PyxF4ZVo2+N/pc2P3EnF3k7K1nK3qh7zhPxBSbE54OkQFuGce8rbuaNuDkZB5LkV97QVRErpoa2DSiuFgkQggNGhcJwEDjqP3rjoyKts+IVkqYD0GnpHIcJ4pev9KA3xBbOFvN7N5Od2kFnOMdnBXCRsm/9rorWr4PyunSXrwFcQ1bQFlQWgLASUj+XqQa7yPUyy+pg4cSgyyWO/IWSMJZ8XHzpIkMpv4Hix/wioM+woygchgsR8w1KJOVCJTY+bt4LEeRyXHxiiuuYmytTWBIcVJ1OsyjmwOb5mCu87B4dJWFg+ZqNnqe/5J+mp6/9M5cGRHweifMyxsjhrrkS/Ys79ybPup3UqOkGCSQXcbvs1ruJ7fT43S/3coizj5o1daE4S7Gd4/DCqPfD8ZQenp8872neyS3zDnmfa5lQmWI2GaWa55Xe4J8G6Ga7vewUmBkOGV+51S+UdRqm40S8OrSxsW79i8Lnlq1yjd+vM62lCz6vzbv4y06HMHaZpHhv0kOME0qKTrq2j3JYXaM1tv6OhjhcolcVk76BBQGnCCaArHzrNltkH04yjLiI71aDKARFBQMevJTIgKFsH+AG8TFBXxwWWyR9Qa8g11DNrS3OPzEQnx8RANo70yIetK4hP7ZhIKFGp/CKUL9QhUR7ICe87kxp/aDuHLt5mDxlMdjDK5Jd5+xjNUullDme0rBGAER9qmU/G/NOCUasQvC1UKPKjHBwPJOoPBKbEvB0TrUo53jaHEhM9zNVioiWTplwQJdaZ5ICA+RjtEuKDpowBAqR2TZZbUHqAYBsyzxDrPug41EO6lojPo5FuYrLNAUOWyA8yJW/fcvkI2Fcmfw/+6oc0tHUD4SnoSMBbgSBWQyX6IXPET533aDLHKsHkRMVtmCDB/oDl3GW0XXhAc80hs1sy2cZGw87WcU+V5j/SLddkYuWW8lYuP5Qf7O4tPLOqp2/1jsFchnJL9qF1d4o3fPsUy6LbuJ8eZebLGGCSU8730Mo/fZtK3Wu4vxUGEPAIUXbqee77Zy4+gaYuXsZclckRIoVEMVGpkDrEbQ71DbR9/Wa688+30/Jn11JvvsDlG9RSk6HFiw+kU17zSpqycB7RIEaSuJdGHtlOfIe0RLkSsdMvceLATwB9ENoHG2VrkoVRKyY2QrbyTLAK/GcYkyysjeWXhoTs+Bhx4qTY34BsBdsWHQoTJdfKknXQuUxU8MYkk5MKcOagehlKAblS5agfFKjIDUaxIDngjUeQHPkAIkshWHik6DEZw36hbPaDbOntii94MzJ4KUPtd7DTfOwZIhuXjtqezisSQZfJcbU1tPyqH9GO556WQTMppgpkEJOT9+fph4aXEKsEkxcj3CIJEiSYqPCxTPZt3/kw989fUq7dAzrPtnZaf/03acezf2eaoidbq4ZBtQ7oSAeZaxx44rnUvOAY5kyYs8OQXhYB5ABEBTJuq5DJ0OqnVtJT9z3KZMCnphkzKFVfR4Vcgbo2baENzzxHmzd30ikXnk1nv+kiymIUC4+5JH+wOS6QdWUI2YqEsLeHrqSIiF+jghlA5yDbYQkygUdxIBQYHWIyI+QFI0cYTSrmZJ6WkDCQrgKTL8S5Hv9nItO2iJxFZ/G+g6Nz/UaB+g6h9NDHUlT8KB27FvqUlBVHsY/QOchjPeiQHIQQKSkjVYiOpBE/giJpoQ86gtbhZwm21NhA62+/ltb//W4+5kLAR6sASS2usoEifYNP1WfO/TtN2DdoEyR4MYFbN0GCBPsQQKy8W7/xY5PstytXdQhRQEeJjpWhyYj4WUVcQwNtufvXtPmR28kyiwHnQBKkVzqy9fUQHXbum6huxkHsU+QpSqTGehTIJKzEHbpr2ORkM2TJsgTs5/R4jIbvRBULZdqyYiWl2D9r4Xz55ErwCEv2Ru0M59F61F+x44D2KV0j9GnEbDH5R6TelgYqDULVp9isyzpoimSVS2TijbqwWJVHA3UeKEpE4kWP+lUQF6QKWhepiFEYr2ytR4mX6EpKukiQeW4gVBxCHX5mStks9Tz7OD1943WjzrNCsSZXRW+RPms3JguEJpi8iLccCRIkmOj4/e9N8vBh6FHABMLLD1Jx+zoqbH5OQnHrair1bCWvgP6OO04wJu5D7XQtuR6n544RdthHQ0e/yxLTbgx8NkomUMcRsgiFuM3gQhwmXxnLIAuvjw3liAaHOAySMTRIqXye6kyfDjzsYJp76CKysPCW7EAcUR+2w2HY5qpsvypi6UITBw+Bg48G+BGBhAioCxDELFGmlYymeWS2LRzn5lWiKNETNZ45ZkdN2R8t9b7FMIxIMsQX9Wtd+1FOxFcqU21zq3w/sdomNJADL4vypdXX2pV8zibB5EVCrBIk2NcwZYrBPdyobwJiXlB+8/NU6mYilR9gMjVA5YEdVOxcT4VNTLK2rSV3sIcTepSubWHBTUGMR4S24mDypmXY+QJaakTjGNoMXZHOP5IsADvA7PA8SaeJTrgGoI/SsQ8vM4bR4ivixipIAzsT2SGpLLZHK2u8RQtGSszbwEJkeFza2sKhlaiFJWwsOaL3Ib4fYkedOpGKk3WyWJGTHYFbJqexmZzs6NP5kDWPlw0N6jn6ESord4IEkw4JsUqQYF8EFkQaCZZFxe34bl6R8OUnPUJhGCbbIFBlKvd2UnHrC1TetJJq6xqQadgToqgtRYSjVYpMwClBDCU1YFQLEYip/DpKFb1TUfGSRgVARDwNoOPjdvijENGj7kpjFzGeMquUH+4rQ6sjZmGjoVEez2144hm659d/or9892d0x6+uoZV/f5zcQikgWBUji1UKhapDCGVoQqvrGxdCto6sTGRhVIkPVA05DJ96DZd2sBqeyQQJJhuid1+CBAn2AXz6p/PIX1NzIVOlxcpVCe7hih3ruN/jDrEqsD4S/qbyyRvqI9NzacvKp5irlcI+PuwzVQ+JgaRpS04gJ82dNhzhXCpOICGqV7PHEWSrKp8g6ofgOA3RES9GTIdQcpgNRPSou9LYTexKGfG0I+WFnysdx9DcROsefIy+/vEv0fU/u4peuOte2vrcKupet4HWPvkMPf/YU9Tf1U1tU6eQk8JkKM4nFAc/OmgoW0YII3F6xFDiIPg6qq+j7c8+TvmuDhnQwq5gr8LTw8HiUCzSxlKefvubjmQNqwSTF5GWKkGCBPsGPs2MaJRX2fFWl+4kRwX3hEJQfEpnscyXqBKgiw1uxgF96/ige9oYqriC7VcJMmISJVga2CH44v4JipF2c8zdH+EYHYdW3HoX/ewzV9Bppx5LH//hFfTxa39OH7nmx/SuH3yZ3vzF/6Jz/u0dtOS4o/h8jm/NWMF4qpOrPlVTQ6aN88J2JOjThncRSkVa1dlHnSqL4V92GRbxQMoECSYNkgs+QYJ9DEx4DP/Wb/2HQcbXlasSzIKG1j5JBt7oGgcy2Rp64aGbqXfTGm4QmEGhVUBniUj8cM+IdTuPeNO/U23jNCJ8QgUjVvKYEQGdLWxIZYcjWrGAeVop7vQxRwg6kyhwNp/jDP47Tx5VImD9pqLaf+QDZO6P3jnlC3cSvtDBQslhNhDRo+5KYw/A9aMRUSv9WlcyaosKCUX5ofPxb1+/kWpnz6IsHsthrS/UU/gmH9JybWJ4UeaqKUYscUpHmlCPptE+jo8utwApn7bBkgt/pk0P3cNuPGIOdkvvLqoXKzi4jbOuW3zxP93QMmtOg5cbnMderD6KE7nN8K2nyDYfNqzMamPZO/KSP0GC/RB7qyVJkCDBSwTuyAz/lu+c7/v+n7ivxYzySnCvN7TmCTKwivg44DDR6ViznDY++RB3kKWd/AWA5A3muBs88s1MrJpGI1ZxksUBg+J4w6+mhiidJXeoQD09/dS/vZuJXAdtXbeJerZ3yUeH7Uyaps+dRdMOPpCmH7yQ6lu5T87zMeAjhei5Jzuxgo5dFBKk4kF8dFpJE4tDGJVYqbQjrWMFCWJVX0+b/nYDbXjgLvKLeTntAk4OYMWJTHMLLbzkX/3G2YsMGqq+0oJXLnd45P/GSlvfNpe99wXlTpBgv8LeakkSJEjwEsL76w8P8su5B0zDaFSunbAsKmx+nryBbjZUzzcKTEx257Qr7ryRGVsuGI3glkEaB9VCDPQTHfOP76HalplBRz0WsULAiFRtLesWbWECtWrVJlr7xLP0/P2P0Ob1W2nIxcd/ORkH4QscuCvHAga05OildO7/ewsdesYJAXPEauyYxCMpOaB8QPZP+0IHCyWH2UBED9Vo/J4iUucV1R/1a13JqC0qJBTl1zpkhY5ai/pBiCJxCHuFWNVRx8N30Nq/3UZuYVBOdRT4Kk/DzNm08DXvpNqpc5iJD8XqXEGuG5O8UvH6crn0ifQFH3pKxSRIsN9AtU4JEiTYp5DtXc+/WwMjBtclu7aR+1PuFMcBj9PXNU+hTB0+VaP6VA766RD6bVmIHA70lRUdJkdKALRkcOdZLpbpqbsfpJ9e/h36xrv+m77x0S/T7359HT21ZjP1MqnC+u1tHFo5tCi9nQPeUXzskafoWx/7LN38vV9wH53njp0JmhSvtx3Z1l7B3i4vjmj5u7Otanmq+ELXSNuI+2Grk1wN2g1p+BVPenXA3CrwMTuLOVh4vMtGNVIF4Bri6810nFc5tvP//Du+1qRiEiTYbxD7uyNBggT7Aj79o1tc/63nn2QYxlLlqoBpp6jU08k0ZIQOMwbbSVNhoJf6t+/g/tOr6Beh4snOzKVHUroOA2TsQQIZmaqmB3a5WCKDCVTjzHZa+opT6JUXnUnnnLeMznz12XTGK04lM1+gzo1bua9Fx74TaJTqOBTyRXrq4Scoa1u06KjDZPK2fOCYi5dtyH6wCBwRHULJYTYQ0aPuSmPPMb6qr4JqGdkHwlKBEdLFpaj40QGI2FKuDhARGzrYdSpFg1vWUN+mNewqBSNWumpZLxSImuYsoNYFS8lymDJj1Gs0MAHzfa+OyrT88l/etEp5EyTYL8CtYYIECfY1cJ/mM1e4Hd2eclXCScmo1XjJQrFYoJZZC8gjJ3hyhFJVCPvz/FDEGAOcLpVJ0fSFc+mwEw+nw45fQgeddCQtuvAsmjJ9Kj30l9voyQcfp7LrDttDvel6Dg4Tsz9/72d019XXywRqGSIRqFTj3J3KhBG9Iv+4CxsF4ygjTBJPG7VH0gG2UWkgi6gPyAriqMHp4lkFcEYjonm1Py7VJplE6aluwqXZxqZxWdQ2tZGTHgepAjDx3qNFnm8eqjwJEuw3SIhVggT7KtL+X/mv/srhHg1mR3bDFBbRDnRkuGWX6ttnUrahLuhLOSCrDuhLMaLl6zcNpVyEUYAeF+kx8x1v+HFPfM/3fkGffud/0m23/o1KQ3kyR9k/xGDkasD16aFb7qYdTz7DDuwfx0g27BUAQ5ejpYay4+4XBZGNVGxvjI1H66BaUjBdAC8B1Ga5DmplgVB82NrHh/tSTGZg43Ep1q7S6UNoO7YdHUIoAyuwx+Ogg0gpMoURK+F0yka03dwa7AveSBSip89PFfA+mpm0Yxj+NPmoeIIE+xESYpUgwT4K47R/X8t917PKrAR31lZtA3deoCZjA/2gWyzSzEVLyfXSwaCD7lw5oBPN9fdxf8g8rmJ0BAmU1KpAZYTAEEdzI93327/QVVf+loa2d1Mzu7k/FiCJZofVeliMuz1//0P0xMNPBsRqPBiFsAWIxFckHSvfnmKc5SMZjgErqGMl9SlMkrmSNq3dTE//7VF68A830q3/9xv649f+j25gsvr3q26gFQ88QTmsi9HKtQvCNWYdjAWdX3YmeERsqnlWOFGKVOGk4TKzc13kbX6eits3yOeSAhJe7Ywq4Lowqc6//6uYbpcgwX6DUa76BAkSTHS4t3zzcwaZH+Mbefi9zL2fxx1cfssLHDm+TjaTcujRm6+lYs+24CU/VfDgINGsww+nuae9ipx0LW9YdfrhEAYkB5HKDx2DEU1N1L9+K339sm/TC08+R9HZytgrdL8gVljYiHPIKBVkdI+3cXj9e99JF3/s34h27AgisQ1Ajhw/ameDHxZKahuoIIVRnVFhxuLGRGRvozteabAZtZUe+liKyj9CqLgmyh5tfPJpeuLR5bTp8eW08v6HaVvnDhmUQlLspZZ4e/KIU46hEy46i4694CwmOnzSsFwFaheEWAIysgRL02/9wSe29nGQDah4vBVYW0vbHr2Ztj51F3mlfEU1goSnautpztIzKNPQTqVSkeNNsutbyGmeTkYKL0VgL2PIMoHPFb5j1BU+Yp70oZzyJkiwz0O1TAkSJNgX4Zb9a33Pr75gFXeYZl0TWbVNlf35KHBNmw446jhyjRrpMKUP5rzo54v9PVwOOl/dnetCI7qoytYbra2he264k7Y8t5qybOo+GXKAw4ITTqBLv/c9euvXv07TFy+WZbtBsiJ9t8DHDOk8YsTiwPsi2xEHQ+vKER50mCDiA6BH41QQaGO8oVINUGGwGbV1Hu1jKSr/2DYVBgbplh/8nD7/zx+iy9/5QfrO5V+h6/98M/UxqWrimsEblFM5TFESNgjpo/c+TFd+9Iv0p89+k4pOKng0qLcBqUN838RGfSpVfjjotMyk3DIIlUt8iQSPAlVAkmzjVLKYQPlsyCKvnKfU20ElJuiycmgFoVVgMmf63oBxc1/16zdBgn0UCbFKkGAfhjNgLedOawW6QOWqBPeVqSmzyTC5gx0DMl0rVUsti4+hbHNjMIiBgjlgofSBru1UBtuqaDWwWb11+QmgVXSozMzWr9lM+UJJ1qiKpApGqvAI8vDD6az3vY8+duut9LoPfYi8+nrCEpO6O5Y8mGOEIJ09I5yaAzta6h5id4oalifuiNpK18cRgm2ur4Ht2+nBG/9KqVKZTj79BHrf5z5O3/7dlfSdv/ySLn7nm/hcBCcAuXUAULdYuiLDjj/8+nr6yxX/R0VMJsfblPFthTbXoeix+DgMk0olnJFyMJKpAkiWx0XUNraRnc4Gj4qRnI8Dwc31k4tFruLECnaxRC75vcbllweZEiTYT5AQqwQJ9mEYl7x3gDvGv7A6Qs/ok2FnKDVtLneAfLsP68wBX0iVma0na+pcIitFBxx5NPMW7iiZR6Fk9IP9XYPk4m0uycJODGWFm2UpatTHwERoLqTAadF7RhscpMIoy/JHH6UXHntMfPXTp9PFV1xBr3zPe2TUCgFbxEhXHR6NYZK26rwrthVukhXRtV9HQEZ92g/EbYZ2xdwhovHD0sQc2F7oGpaYEYnnY6tpaKBjLzqHTrv0EjrtTRfRkledRfNPOY7u++VVdM3Vf6FyGSdlOFAEQpoDHrf+9hd/ojW3308+1paSUSRAp+Ig+xXlNFG/CtrnlZkgDXE5vpApAwGjVXxdZGotytQ3MveKkF4GHgfKI2hh6MqpYXKMTz2cokN5EiTYb5AQqwQJ9nEYlneN5/n9yhwO7jyt2mbKtM8j38lwhxYQKQnSsZpk1rdQevqCoHMcGqCWA5dQ69xZVPZMmWoDTobPlvh9fUKUghEI7i3RYUonLBvCjwJ8HOTzNxY116VkDlCcEsCHPXj2zjupZ80a8QGv/fjH6eS3vY2wdjwObO78ObTw0EXBo0DZHrYFidQa2qhwqrQxiCvur5IOgDseqqJKZLVtA6E/LoVzUMbmc1IqEhU4uB793zveR3/+7XVEvX3DGm2cCYQoQK5qOfzkc9+iflm1nlmQ3ka4KSgIID4swZKq7RdUjDq5wadscC2Ap2HkCqhtbicn0zDsUHGdGZYjYdgOcgEcv4Wvo43KkyDBfoOEWI0B37+2zfP+cKzvXzVNuRIkmFAwmjPLmec8xB1VrGuLgKOsulbKTFtAVkM7mdkGDnVCuJwpc9k/nzvAlKSTUYx8jg48+Uyyso1UYjYEF/rGYlcHd7DlSEc5rDcNgvhVWZz+0CMXU92U5qpzp/DW3xPXXUfPPfBA4GBYjY103r/+Kx104om0ju3pTKrmHziPSd8QW7oELfW2AksgetShEfFVixZn1YgxMMa2BMqOn6bQZEXrMnmcQ10dPf27a+nW2+6lFrbjD3SZ6xJTXcIkJdRGtEYwGriqs5d2PPkcaxwTjljqjWjoXKC4gI5nCRUsKj/Ap7IYzKvCaBWCGrGqaZxBllPD8ZW0GWOURrqGTMz1ih+zZTKnMlbxtbFWeRIk2G+QEKtR4Pu3Nvp++R3cJnyaq2qJcidIMKFgHPPuEnOqX2AcSrmqgy9kLL+QbmciNX0hhwMpzdJuwvRn1RRwh+6Xi9xjl9jfSoecchJ3glkq4Xkcd6K9HVupjKErGOgrJeCHN43N6w409DN6e+mYV55Kiw5bJEQAQQMp8JivM5+n9c88wyRsZ+c89/jj6aL3vY8WNjVT44ypZE/n/WTCpwpX5UfkMJ1F8BP49f7oeFGVP8ynoe3xBg3WwzKVK5pGtiNKoIfbhS4RO30YFXQc+vGXv0uNnjfsMxmox/oZM+jYCy8ks7aG8ExNT+0HcEYRlv/9MSqiSOFPajt622EIokKEPv7h/SgNYfkEJlZMqCRwweBpmdo0ZRumsJ7ipDsLwEio6WSYuDNt1oRdA8fF59n1vJVGqWaD8iZIsN9AtaYJqqG/vyvluu6j/JfV//LfhI8od4IEEw6WNfRn7ro2R7qv6tDkB+sc2dzhobfFHBgNg3WMSKFXHeijlkOOpFmHLWW+5cgjqoHtW7hDZPIjLQfyIXDacMPQlQ9AZ44FQrkDfvO/vokOWXIg9bJL8TQBZD2HJ6+5hl64917xaUxZsJAuedeldPzpxwnZw2MxgX4zUXfYFdtXaqiHDlYjetQPwJT4mH9c4DzIW5E1Vla47SpSVPyo4wMsi8rrN9Hm7d3yXcU4MHa39Iwz6O3f/z6974Yb6eKPfYwKmYyMYOmScYY7NvE5w1w3QPZBn59ogI+DzIfS8crHDKqQ28F8qCDf1daT1nHialvmkJNu5GKRPgK27fo25uT48mMsji8kr1DuMTz/aeOid+MwEiTYr5AQq1HQ0PDGTtu++HbTfN39hvEWTPdIkGBCwjj7Y72mZf6SO7v4NKbqEBIQ6/DQU2IuDTpWYT0cnxuk+SeeQc1zZ8vTqa4tm6iEUSNkDfOLoewqOsrq7qamBbPp37/wITr91COl88cNhVEXdN+YD7TiqafoeQ4a+d5e6n7uMTrwiPk0/8jF+EuHvapsEEApP4L4/ghYiqptRpgOgB61GeLS/lhcBVQ80g5LFnFIvLaVjKYfpvMP0jOxGsK3G9kjpyMGkKb7r72WjPp6WnTaafSaz3yGvvzQQ9TU3i7kFRcCisPbeTuPR0FM/pHAdSkSW9E+BJXONPmy6ORy8oSXS/WolcF6bdMcspxaTr7zsgtfhKhr4WPghCgrCj4uwzSeNh1758lOkGA/QkKsxgC3SbFWIUGCCYqc9R3P9zfjI4K7BbzGXxjgThyXPDpjFngLkDvGw857HTXNnkH93R65TJLIx5gTQ88Fks5zNJ07754eqp3aRP/8zf+mT3//cjrp9KPJaW2kfF0tlbIZIQL3/fbXtOY+jFp5ZGx9lg6eXU8HLJoXjHqFI2soLxCBHhpKhwx/Ahnayhfum0YkTkO7dNphQcWH0I6IE+lCKF18KlTVFdwy1TYHy6lGvCHwCHXLwAA9dfXV5PF5MhyH2pYsoS8//jhNmz9fiCsWSJgys50slCCjUdHtqFJFRH2x4BaYWG3jSyIYsdKT1uub5pGTbg2K04DBibAwqJlhuhwdDQ3h49+Dhu0/oxwJEuxX2M0WOEGCBBMR5Vu+8y+G733dNAy8GDZ+4C8IjzvnrrVEpch6jdKLMuGqqaPyQC/d86uraO5hh9DcY08mK4WunSHPhjiNvC7GOmTo4yZGv0qGgCYHr/9j2YTaeqKBPPVu2ESdW7dToVDkjjpFU+bOoqa2Zs7KaVGGbqaEMKI8LREXqBV+MZUupvKFNhAqrEb0CozkjyPKLBQq2AagbBFa12kgOWhbJAJvf+oUev/Bp9FQ/6AQqTgwhtc0cyZ97plnKFOPB6oBilu20CfPP5+eZZL1tW98ghYeszg4r3jMC5IbPvKDjm0zrRUfS9GVj/fDL/bQpmd+S6WhLXIqsWtI2jrtTErXzOPdRTnwgzARpdpmk93UzrvP5ydeD0zefdfDGrDvNV/53qsCZ4IE+xdwmyRIkGA/weXvPHa572Znkm0ebvi7MCLd0EirbruaahyT7FSUk3HnDnJTLpNZ30Rts6ZSOZ+nmqY2JlYqXQXR0bqSUVsCmwBmw+M7OdyxZ1qbqYXJ1NQFc6l1znTmXGlOxh2yJjw6jy4HqDiyiF8EbLEYWg8drEb0qB+oiNsNxImEUA0FUbUNGdFDVSki+MexqYXr47Z7HqJajoufUDwOXN/fTyeceio1z5/PpyBIYTHJOuyUU+iARpOWHnMwXw5cFl4MQPmyDRW0rkkWEPVZNuV7n6MhDnj3EMUjurZxEWVrsTwH9gBpZRSKCdU0IVXxNa1CZDh92b3eMMo/ufwXN+GJZYIE+x0SYpUgwX6Ey392V/nTbzv/Pr/szeRecImBVRpHAzo/JlWDq56ih37ze1YzskinUUFEEPiHyVW6oZlqm9vIdpj8CAlR6aDrdNofxkNnEfwEUqdD34v1HGTNpkJAuHTHLkAeHbRA764NDipq5/YQqXUgIkXFjy6foaMrEEszbkT2OzwOXRYHiVa+UIfQpAY/rOu8XOczjz+aOh5/mp5bt0nWp4o22ji5GFfa8NhjdOKll5Kd3kmK66ZOpQXzGsku9O0cqZLA5UrANrWtdGxTj2YhMLHq77iHyrkNrPrCne1UPdU1Hsl2C2fFWmhMqTg4TKic1pkk61ahzDiYlXnF0oBvet+xzn7/ncqbIMF+h9Eb3QQJEuxzMM/+9x39Zft9vut9zvP8LhlmqEYesGhkczP1PvcoPf67n3GnnadNzz5JJXSKauRDOlrpJLmTxZtl5SJ3qDZzGNbDDlilQcBbe1gZHHOzEHQ+/j8srZ6fFUQq/qF8Ol62j3xcJiash7qKi5IQkWwLtB6TFWkAtuFCEGgjmmYs6DyqEFH1NgGli6nTwKf9eluIi+oMvAmZG6R/+uIn6NwLX0HdfF7UFH4BJN67e3TFCupYvpyzq/x+mcor7iR/w0o+D1yGZMBPLETnyEGP2iCq+U4q5beSaXnBpHW+ZGrrl/A10MZJAkLFKclpnjY6qQLwXSTfv75U9m5XngQJ9ktUa24TJEiwH8C/6qoUNXcc53v+u3zfu8gwrHr2GkyafD+bNcy+bmP1fTfT+vvvIyoOyAoMA9xrn/rmi6l2antAkgAMU6CT1T2r2JAcMOEdEgslFZnw8H+fN2FgbQakBXnD9/1qMkR4dCgkj+OkjJguzRFLyau2GyiB0Dry6HQa4lNB3JCiBLqIuB3+RMB23DUehFwiTirYjseFxANxVXSRsbhMmsp8Olbf8wD96orv08oNHWS7LlkqDSYtHXXE4fSJO++iLBNkd82jZHQzIRJSyxmRTn+fCDZ0+CSOdSFU8Ok4DqZDue6/Uf/2u5ivDbGPT2FqEWUyR/JprGFfkCbVMp3sxqms87kO9zkGJuNeubyRN/MB55z3Xq28CRLsl9idJiRBggT7EPw7Trf9/KunuOQcZpn+LKN95uDf/vffP5Xb1nGQ5ZdNvOkF/gPkuP+cfchCWnDmOWSD2OgFO6Gj4xRipQIy4RX9oTKTKu6QhZRwuooQ+PCmooFJ66kUB2ZwkMiPUQydTkgXByFNCKq8sJmCrXQZUUNQEH8kXtuhLooS2gZYD82oP4543AgEQgCSotRouihREgHJQcyYXhGniBHqKpMhl+ukuH4jrXjoSerYsJm5kEdNU1rowCUHUtvsGZy0REa5HBymEKdoQJksZbRRESn4NJkKdWy4QF2bf03lwjo5esuczvzuBD4tTbxHvqzcn2qdJYvOjgqcKy6PN/k5wy1/0Tz/fVhtI0GC/RajtSQJEiTYT3HnybTGztA8ZYZAf1pknnT8JW+m2qaWoAMG0Evr0SpZxEjJAnfCOc7gcbz4OECGQfkR0NwoG922THAG2QJh0BJkCwFxGA2T8jgPgDKQTkgVoKSUqdLINpSM6mE8EPGHUHrUVWmMAhzNThEgYghJEUWJiC0qfqArv0htQ4qT/ysSBN1R5FSOnW3MTQMrLuJbiio9CJLkgwM28uNcKR3Di+JDGq1DcjAwaf1+6u++i7zyoDz6yzjHke1M4+1myapvkQVADbByKX8UpB3yCqXrDMv8iHnWezALPkGC/RrcgiVIkGAy4Z5X0uHMT97NffKwN/jRT5e4b+a+kBpmzyUTZEY6TpAMDvL4LaLnuaMucby4InEVAWApJCAIwcR3BsgCnnExMfDxweFckYw8S4RcIQhDvEPsp2IpIBDYHSFfumwFXabeVqgrFYj6Q1GRQEmFmFmBYXwi7mBbXBF/SEKicVqHqhSR2g+p/AB0zJvCB6lzueD7iQXWZcV8SRCkAeHCPDfUW57rsch1CFKFVj9K0iQ926Kz5Dry3W7q3X47Xws7yEnNpNq60yjVsJCsxnZyWqaRVdPEyUBskWcUgFQVi48bvvEp8+x/e1R5EyTYr5EQqwQJJhneMZfexn3uWcwZmD4NBwYhdmztpOkLF5GD9aYqOnUOQk44QJbZUUInHbjGD+TXaqCLCH5UH88/2DZGUjCKgknxBSZgIF2cwEjxjkpaJBaXQqgwtF5NjqCDsCFEj7sqOD5KTkJE7LAM5ZPVzUFiYMbTIV4M/o802AdI2CroOVOoG0msgs6v/Uy8/P4cGQNMvAY5gKCCuBaYZKEeHewHQ49Y6dEqVU73tr9QbmAV1bWfTA0zXkOp5kVk1bfJ4z9jtLlUUTg2+cXScqbRHzfPee9typsgwX4PPaaeIEGCSQLTp/NYpEfqGjEY5BZ92vzko8ybuMOFQxB0usFoh+rcLe6g0Ufrjh1ShzCt0iviI/7Qp2wJHK/nFmkXtoPNgWT1DzJxGGQ/0jEkL9LDRh6dSenajupRW3ws3BKVu7ZQsXMDKiFgmfrRY5CEdwA7wUEeU8KBiEioKFPrUPGjyEt0P6PpKo6B01akYT9eKNDkSfxIr+K0ZBLld/eT0Y9Hg0ykQJoEHI8RrCEmWQN59uvyEa/y83H1d95DbqmHWtrPF1JlN8xlEqu+VqiJ2GhAndgWllZ4hInyR4y/dd4URCRIMDkgzUKCBAkmB+47h45i7nAj959TlWtE4A3Bk//xH6huCifFKId0qJpQMNnSc64GuPPGW4HQJS4eOE9cl6aHJUaGtA1XNF3g2Bknj/5E4V3h7WEh0eaGYL6RQKUTqdNCKBmNF2gbUAqndQd7aeCFx6g00EXZlmmUap1Jdms7kyyH/IFeKg31kjvUzxylRDXtB5Bd31KFbLAdurSifcoO88APXUuoigxF/UKiYGpyw0FIE3SVHoSzbyggn2EelVaPSHHA+lNGI5Mlh+saPknvUTG3gbxyH6WcVjJrZnAdN3N1g1ijjDEg5xb1aOANwBsNy7zMPPvfHgoiEySYPAiblQQJEuz/+NtZ9D3Pp3dy/4cls0cFpu20zJpOh5x3EaUdTh6+IYgOFKSKA0Z08ChwkOMwkhISK0W6JG1URnQpi9PJiBCaIgRGWIb2Kb/OwwJLOlA2Q0ZTvTxyEkTTSxZI7YNQUoA4JUMo3cJClkM09MKjlNu2DjQuGCQSzScjXcOEah7Vzj6It41paop0hNwjQkKE1IiiJEP7RKogLu2PkiEVsAPaL1LrHPSK6nzChFRVpGMp5bIelqFCLZ/TDOqO/SBWQq4wh03lq20lStXG6q0KEC/DnC65nreRM19pWt7/ma94/zaVIkGCSYUx7pgECRLsL7jrTDqOOcMfuR+dqVyjAv0lRq0OO+s0al98OHfY6IC50xVSojpTPXKV5zh5O5CjQYxGHblCsxP1Kb+ApRAtgP0h6QJUWvADm/2N9WTU1nCaSLxOI1L7IJQv1DVYD82In/fH910qbd9Axa4t5JcKZDKhSjW2kdM0jaimIXisFhKXKLCDSo3GSVpRlB6xAbyOiQnomKCvSSzi8PhP6l6RVxAfnAfY8mjQJZ+lECopC2lUOtmOkuFjPOThUOMwOcVoH2yQKsRjux4V8yXXbplpmumsEeSJANWEOsS5sS3yC+Wy77rrOfNthmX90Oie8qhxySX6ABIkmHSItCQJEiTY13D3uTSlUKLms/9Kz7MZ6wF34u/nUkM5T79l3vJKvuuZCY0P4A6GlaKjXvN6qmubEjgEqmMFqZJHghywllWe+1NMaBfSBD/ScFohTvCpfGLDr0PEh3SAzqeIkPTvrBupFPl1NWTUYMFRdSiSBmkDM7BVEJ+KCP1aZ0i5ULQfP3Di2LAvinhgdA7HJCuZ4xhVeiEyShVEDE1KJL2ScMkq8qLIPCg/lycjX2ACx/WrCZSUG6THtxPx+DPYpPJDho8CESBQLvYXhorTBAvlAiBPKB8jVlnUH+sy6sXB4O0Ui7RtUyc1H3Y0pevqIySPIdvl7MUS77S/nnfoScPzHyDPvN3IdjxlLLs8LwkSJJjE0C1DggQJ9kHc9EpqqXHpS7ZJfznxFv9PhnxrphI3H0a12an0Tcunt7LpDEswGriFKAwRNc2YQoee/xrKpLPc0SpyhV5eyBMICAeMYKEvz/MPHg+6aF44CAFDWpAU+GCDBEV8Wo/6JK98jpmlJYSKsnh8xYQK61khLSIljwpSFjJE7NAHaL/SQxEmiEDHR+MitReqEZ+GIiABoHMQl/JrYoSJ5r0DZIBQxdMhjda1Hfq1rsmTDopE6bgKv06r/E0Z4Y7BKBjIFofmBnryT9fS9s7e3x/1prc/19TSXOMXSo2cx/QNI8enZofn+1tZ38jJN6bs1Crj7HcnH1NOkCCCaq1JggQJ9iHcs4z+i/v+//CYXDHd+GlPHz12/oPUB0KVaaTjTZs+wDzmXO4+1WSkXQN4xUAf0YEnHEWzjztx+IrsCHrUCuTKR+CtgSuUffKZZAnd0yNVErhQLfVIFpoj9smKBGzLd+dklXbebXxcGHOpNCFDIsmDtLq8IJ9SAiFSlJgOwFYyhPZFMcyhgIOKQMyoj/W4T5MewPPI39YVkCrZBNIjRHQxYj4hSDA1UYr4wzysC2FSfkmHePg5pLjO6piksghGq3gfamupd/VquvEHf6KNK3tfP/fVF19/8WUXk78p7xi9q4wNsxrc2RtnF5PHfAkSjI6RWowECRLsI7jrVDqAydP9zC/auc/sY+6xkfvRLu5Kmzh6NtsNbA8fytoFoH/GWpRHn3cOtRx4EHfGqoMWIsK9sxAeJlRCsGAriZ4bJAjB5UKks2cdK7UjL0aykBb5Qcr0KuwgUXqVdSFO2AtVnugqrxgcNKESgsVBykMZXB72VUbZkAZCpQ2BPEoVVBiMuK0Rr1Flh26t4JiVFKGk55K/ZXswdw0QEiSKSqMDRMQX6nxcFX5lR3X9qFCTKvbJG4ENeCMQUcqP0cDBfrrxyl9T54ZtruHSaZeup/s4RYIECXYR3OokSJBgX8ZP11PPPy2gWawex1wjwzRgCvOKOSynMofIcLc6EjMYN4SrcNi6dg01zpxB2cbmnZ12tPRQZwU6AkgOJps73NxgSfc0E57adPBYD/OkEDLsxxtqGJ0CGdIESUMIhNI1RdR2HOI3aKi7h3peWC/fKHTaeH/xmqMQDw3o2q7mj8ZVC0DExv7KqBpLPFbTJAcIt8sy4pcJ51i4U8xoHHTl034dhvkCwhT4InoVUgWfUYtRQJBUxPF+Og6LEt3+s9/T9rWbYPZnsvSDqzopeasvQYLdAO6uBAkS7OMoG/Qd7iY7OaC7DAaGlL63gCdzXtGj5++4gwZ3dAQkAmQi2rmHnTiIBUJUVwF7JcRDBa/MMpJfT7qWNPBXC0iLZJBKxw/isGhpsUDP/e5G+uU7Pkr3X/ZVym1ijtDWyvvLTV5FGcio9bhfxY0aVD4mU346RcXOLips287+aL0gKB1kB7pIDrVZ8jlIS4x6CA4qSIPyw7zaB6l9kXi9r6Irf5iWAy4IbDMDcou/p2Hz9mw+qbyrD/7hBtr6wkZZEoxPqVsuy8ElSJBgN8C3VIIECfYH3LOMPmyZ9HnuEZnxvDgAj8oNEjVMbaXFF1xINQ1NTGLwiRlEMjsIA0ZuIrZ+NIgC5JEhfGh+Iml0QLMkeVEobKXDp/8W1GUDKFP7dbpUhjofWk73fvmHtG3tRpq/dBEd+f530JTTTyDq6w2+nSf7EmQLJnYxKnz40QYgDkZFAiGYXjpLG/94Iz3xh5vIzKTpgis+HozM4TGkEBwISF0GA4QHRcGXL5KPT88UimSEI02SSf4HP6Kw4HhhzkgH6PQskUfywxWxoYNUYYkFvJEIHz5yzWTw0auvp2fufZxsuyxcueSRy1GnXfz0/v0o0MdiaI/f2ejbA3PLZqrRNlyjnPMGnLTX6a+3t5nnn88XSYIEu45oq5EgQYJ9GNe+imqaBugnzFfewDxDMY29D3CPISZXrbPb6eCzzqUsyFWppCJ5sxIUeRqmR20uCLr4oEel0kPCxBJ5AkPpOg55kFZLBuZn1dRS18NP0/1fvJI2vrCeWhvqafHF59Eh73yDvP1Gff1MfDCCxpBskfwh4nYUTFqyGfIsm9b+7A9037d+Tv1MpI44+2Q68YsfJRoYCIiNkB6VXksRkPBxwGawL5jILh+hDpZeCN6JVGkkPUxFmLRfj1RJiMYpAoWya7g+KkaqWOfw+J/+Qk/f8ySrZZniBmDAj3flXQM5+sU71tF+t3yCt/KGtFvwTjIN8xK+gg5njtrK7gzXk2H4Bp4X89VtbPYM+r295LyfBrkSJBg/1K2UIEGCfR2/WUmlt8yn+7mDWMp94wFMsEZjBWMCmdHJ8t/1Oe6juYdmU5WJuc592wdpaEcHNc2cRU5tbdCJ604dkJRqF5QIoOI1ECf5lA6AFGgI2eF4SaJ0SQeHChIHVSnIXy5Tdu4Mmrb0ICqt20Sb1mykjiefpW1/e4R7UZ8aDlpA1FDH+438ugAG9GiIbgfbRcAzs5oaKm7vocc+8w167JfX8uY8WnjUIXTq1z8ljyKDNb9iZchxQUddKV22o47X5sIxFy3jkJEC+VHHy2l8z+VNIx/y63wqb+hTZfIx+ZzWSDN1wHpVmFMlcRxAqnj/H/z9NbTib8vZdIWHamCTrk81TpruvrqTupR7v4D3+M1Tfdf9pGkanzdN6zS+kGcbptVqmGYjy0bDNluNVGoa2Wa775af+Mx3f32vypogwbiBuzZBggT7EW47k9ozBn2Te9ZXWyalhTeouPEAjQKe0iEfhxdY/ILNtzC/WRSkCIB0QzmilhnttOisV1JdS1vwWBCdvB5hkpEn7sijukgVQj8HlBjqMFnqeMTJKBWgdWUL8UJeFbQOYBgmW0NuzwCt/MWf6ZHfXE8uPkzMaJ7aRoe+9myadf4ZZE5rJYfLNPB4DBDCwlIVIzoqhVmm67qU7+6nzutupQd/9DsazJUoxWTlgDOOpZO+8DHO4xIN5lVeZISIyhF0Ta7Er8iS9oO0YkQL32zEG45M4sSGH3PRpBykZWHyD/YVDIkPPyBeKqQcLtmn+375e1rz6PNseuFIVRTI7nr0HbdEX/uHF2g1jlxF7bPwl18/zSsb/22mnffI4cQJtQZfB77rdfJ5/hfniFf9UXkTJBg35NZPkCDB/oUrjyZnSSN90DXo7TbRIuYLJvri0XpHdKYYoUJ/U/JoI6s3Mqf5tOnRP3PX/SEuowFxceSGiBqnttKBy86kpumzgseC8giKSYoO4RwrbUf0YYG3HJWjPg5Uuk4vJiR8WrJI4e3DWupbvpKe+vHV1PHU8zTY2U2868I9prU305xTj6W2JQeTObWF7GyazGxW3igEw3BzOXL7hqi4cTOtu/tBWv33J+QZWYb3oWnOdDrk9WfTwndewoRqkCjPbFND6itSadKRK1vrURnqXH9ARRx8LFG3YT6cVKVXTPaHT+lCvBh8TLkdO+jeX11DW5/fxFXiVyVVGuBlRZ8eY552rWvTvaUcPfjWF6hPRe9T2Lb8qrpWr/bdlmNfEdQV6m4ECLFyt/DN8Hrz0PPuV94ECcYNNDkJEiTYT/G3s+jIcpnewn3FObZJhzoWmXo5KQANgCZUBe5/+f8z3GffwfG/O/0Ouvues+gVbP+A0xwwUlcE/pJnhpJpaqCFJ51IbQsP4Y1wh+4ywRLCA0JUhViBMGk9GicBBSs9SqwQxFR+pMOPkDDJFJNQWWLnsR08sjRtGnpqJa2660HqfnoVdb+wjrq7eoVkIQdTMKrhPKm0TRZGeMouFXMFynEZmM2MNLW2RVMXzKb2o5fSgte+gmoXH0jU1RWMIoVQNSYESJTquhAmSNjKLzqIESIgtR+6Tq/00A8JcqVsGc3igKqqr6XOZ56lB/9wE3Vt2kEZJlVStaOAS2HiyMfsUZmNz1k+ffN1z9KOIHbfgrfilhN8z/2V6djzZR7baOC/IHzX28g3yQXmYec/qbwJEowbquVJkCDB/ox7ltHhfLOf5Jt0LPfTBzNvmMYdZ5pbgEGO3sod57Psf4T50IN1g7T8mEeodPsZdDKTsW8zqULeURcYBXfBMlFWKk1zjjiMZh51HDl4lR+PBhGpSZEEJllViVU8nbKlmYINlaXkBVQaREh6+KBH4xhaBhG8k7z9mhp5LOZu76GeVRuoe/1WGtrcSQMrV9PApm3Ut6WD8gXwCZWFK6GhuZ6aD5hDDYfMp9pFB9D0JQdS9oCZRCU+xgGmZbIdkBrk0DljNkhPXBepbRAk6CzDOCWjJKrCF/FHA0gV1gVzHHr+7r/R4zffQ4W+HKUzkSoZAYhWI1br2PhSoUC/3FdHq/xn7q13y/3vs2oy/0O5cczFB7Equ5vJtl9tHvLKh5U3QYJxY4zbK0GCBPsT7jid6uwytfhplgZZfplKVpYGcjnavuyu4A2wh99FTv4Fegv31R/lPmYRd9mYtTMu4PvEmAY0deEBtPDEUynb1BoQD3T8IWFSxCq0VUBzpP0gRhhKkzg0U1pHHKJVGgDx2h+m1VKcyo7pyCOfzEkxi2ACUihSuX+ICWKRCtwBlzEXi7kJYDLDTGXSlK2rIaehVt4GlE4abBLDfyhSKknXFMsKm4E6EL/2aR0gGbBGAABfvUlEQVQyboMcaV0H7EwkTvtCW+sckC6TIa+/jx748w206tHnySJX5twHdTIy9KHwYd3E1fzFAzL0NxBtidwHUXjgz4vtmtSPzXTquHBpkNHAB+277jYm4Jeah55zi/ImSDBujHGLJUiQYLJg+cWU6t1Op3Af/V7Xolc4BtVLf63ixwv06+i/Mk21dOjJp1HTAYvYyaWAcaHJASnSBGrEwOniukD5xETzFUknLu2DrGIP05UqRI4DRrOYTQb7F0YGAIHCoz49aVwQqZ1Q1QpLUZWNOhCfskMdEjZIUdQX1xVhEvKkZUxHPI4hnaJtTz5ND/75Furd1i3cEU9jqwFHKYfKWVECH9pzfPjfSuXo6lev2fdXX/eW33SuYRo37qzPMcD16A31dxm1TR82l5z7E+VNkGDciLUcCRIkmGy443Rq4k73DdwYvI3No2yDatD9jKMLGhV4eQ3TWeYdvpRmHXUcpevr2aHmAAk5AnkZKXAB0TWuhASpOAB5K0asdJq4lAQ7bTGVDP0a0LFvLKUDjsYphK5onKqpsMJCRZWj47WfpfZrX4UNqQiT9kVtIXURn34rEMsoMCnMDwzSilvuoOX3PDFkG2Uz7VCa3XKkKAHQOrK7Pt5VoH72rfIN+q1dpKte9wJtYlsn32fhrb8vS3197zHqslfI49rxoFQkt3fHoNk+61vmIa/8uPImSDBuRFuHBAkSTELcezodwRzl7Z5BF6QMOoA7WQtd994CXpRrnNJKc48+itrmLyQ7lSFZ4wm9+ojkipumqI6mStvAeIiV6EgDHRwB+eEDtA+2DmxLtPzEEPdV4xzKJ0LHs5RV3VGjLPWokiZJOi60dZzyQRUd0YqUakKlJd48SKWoNDRIW598lh6+8Vbq3Z7z0xl6hgnzc3zUeMTbyofexuVkpUiD8pyrx/NpG+sruJi7ckP04P62IKj32HUzfcf6nJnNXEq5cS6kXsxTqXOrZ8+ef6t56DnnKm+CBOMG7uoECRIkoDvPomNNj97NHfCbUibVlNF3q7g9AbhMAV+QMQ2aMncezVx6ODXMmcs0x+JODG8OcgIhWCzDUSpkxLMrTYwQ4OcAl/zARrSK1+mqShbyE9FDn5I4WClb+6KI++I1E7FF1TZLbYd+6DqwCYKHx4w6TnQmTVpHfJRI6WUVcGz4zmA+T+uefoZW3/84rX96raxNhdUlsMec/AEu4o+WS3e4BdrgZ6iRo03PpqGMTX0XPEW9nA4b2y/hPX3jYq6Dn5iOc2z4dYDRwHXqM7Hyt20kY/bClX0+ndi05Nz9apHUBC8+qrUgCRIkmKTA5HbmLhdxw/DvKYuO4U7J3hu9LjgAuAAIlp2poeY5M2nO4sXUOHU6R4JAcYJwsroOaJ7AdKAjifIj3YtBrEKhfRpxG2CCMwzKJ0LHs9R26IeuQuCstEVHrUd9bEPHY0DsDibPMx/a9MRyeuH+5bT5+ZVULniUYZ4lh6yAN/vKHpWYXD3K5l0sv/cPz9E6dqPg/R7eUzed5JP7Z9N22iqXwhgBXHl+sUB+xyYyZszt4Mvt3cbiC/6kYhMkGBeqtRgJEiSY5Pj76TSrbNPF3P3+P9+gg0BnVNT4emSdiCXWzcJ8Kz3vW+aw25jcXkOLTjyNZh14MBn4fh3Ig17vSkgTN08Vj/xYio1mC/EIMPlHEyiEqB1KFqGtdBERW6s7FYW4DVSrBeUToXWdLmJrsoSg46N+0WPESggV70cmJY9RNz65nFbc+xB1b+igUqEoLzeaXKfVAB6KlwFzHl3DtfuBNzxD64KY/R/e07e+2nPL11j4GJOu69GAOi6XyO/aRtQ0Ne/bzs+tpee9W8UmSDAuVGsxEiRIMAa4jTbokSttvyOven2+mc47jCnDGa5hjLrk0z4DPgjj7lNpFvfKF/ARXcIE6wg+2AYOFvooPKXS/b5Kzz5DBRAki8yMQdmmRqqbMoPq2qaxnEn1U6eR3dhMXqZW5ltZmDs00E1+bwf5hUGmTCiJmyaQLD0HS2xd1SyjepRgQakqoSo7qoupfAIdH/6MA6gIpe5UWNU64qvouvKqST1CFZlrVcrnac3jT9Lyex+g/s4cOZZHWCoMLwFK0hiw9yBVZZ8KfK5+mC/T59/+PG0KYvd/4GPLVDDfaTjWd4XRV6ukavBc8gf6yUhnyHUyj1up0tnGwRdtV7EJEoyJ8bYcCRIkYHiP/7yWOocO86h8gmmZh3AH3eJ7uI28MutdhmFu4AZ8Ndm0tlCi7Wmv1GPYS3qNZcvKQQn7Lm44lA51Wuhcw7LPMnz7UMO2Z1ipTIpsfP7FoUxjPTW2T6faKdOprpXl1BlkMYEiR7/rj16eqwFzhDACE2Vm0hKxHOolv6+T/PwAmfptNyFRIGoREhWOXHEASRLypeLEF9VFiemMYUQL+6LtQARKaMSg9l2rAlWGjDghH9sSp2x9vBUjUoEqaeCXemGJ5DgOi9mTU0OP330PrbjnaSagXEeFPhnlk2iuGizDJVXAwFahlnxwKnrK9OkL6xvpug/9nSLf2tn/0fPk9c31lvkRM5P9+LgWBg3BtaauU89O8T1N7zGXXvA7FZkgwZjAPZggQYJxwLv3Nwuo1P8Rn/xLzZSdxTfkpEPUdxE6ZwTTIL9Udn3X38De5Z7vP2E5xnLDNZ4lu7zOOPU93UGGiQvvhhvSRn13je+5TSXPbExl/CbfSTUbmdpGPr7ppS3rjsvt2Hp6prahOdUyhai+iXt3JgB4zodOSQIW2EQdgShwqNbaoP6CH4aqP9jFIfIHuJryTCBKefLxeRwUYWkGwQFJpc6ha1YhzhEkVGWHuigRoX0RhOli0KSoAuwTdyROk6moHpWiop5AJHlbfIw+jjNVQ0a6lijDATZWi7ctGnrhedr07Ara9txz1Le+gwa2beZqGpTsWGjdSFGOeedTXNS1fEr+7/VPUgcXPOngL791jueWvmzWZi6h/DjfCNTAdVvMkZ+tK/m+d6215Pw3qJgECcbECC1GggQJNLyvnJAtNi44026d+z6rYcrZZGBCS4rvHu7M9aiKvpVE4AcdJAcMJbDu5gt4RLiKfGO5T8bjpmU+ZLjFh41l737ZHjH4t17ZSHWp5pLnTzGcVJtRojYmTVMM8trIY2n4bYZvTvEgDaOZO/9GPp604Shyg8PG8YNMQWqigcNXaqDjB1I7gYoEgQqEZYAssSwXyS/iw8YqgHCVuZPkdCZGwTCaI6NXKj0Qkif4lLNCaj9vS/uxj9DF5J/orqokwzAsDcgR8rJEWXIsKpEIRTIjj/e40xbJ9U++kyZyMkyMsnzdZDjwNRYkUpIFys1wHL5Lw3nLnR3UuWEdda1eTT2rN1Pvpk2P71i77gcPd5T/+M1BIVTINSnhPXnDYb5h/JT/CDpyzO8DRsF17PMfBd6OrWRNn0teubzJIPMCc+m5T6gUCRKMipGajAQJJj38y8ju7K9Z6jTPeluqYeY/ZJqmthd8m3sqizvCGrLrppLDQTpBdJCCyC0lqrJBFGwOTAK8ouuT73aapvmM59NjTLtuJnvxXeZJJ+2VRzVXXXWVdcIJfmrWhkI91dhTqOBNJdefxrvS7ptGO5WpnQ+ilUlUA+9HA+9bg2FRPZOCej6QrGEzI5SRIS4MnToeTUVHnoCwu2ZFkxONME4j5oiaurwQcVuXzX6MWpUK5HPAo0WPiVa5a6M8ErOYmFggWbIvHCCjupQDnUXwE/FrPYK4PRbixxGtK31MfI1gal6PXU+enaZWn4kiEykSIgWCyAH1jn2KlhffFR2HfcRj1jQIGOuDA1QuFdfbtfUPM3d70i/nHzBS1sN09Jt37C/z/nYF3tM3n+d75d+att0go8vjBderEKutG8hqaSO/tiHnu+73raUXfFClSJBgVOxi65EgweTAmrdRJtNgnZhqmvGedN3U16YytVYxzTxExQtMm4xUA2VaDyCrYQY71CxiuauitxbroQmdA2YVWxY+9uozaeli7vI8+683Pf9ao670LB3d7NEj3SYmxxtTMxZZqRT1UCZPlDFSmNjkce/sN5FNrZ5vtXFXwAyPyZLhYRHIVt6LVpOYKBkm99yUYl/aNyjN1C4dPC9SOyQEgHUZOYEuTiV3B1UyVrhGKDjcdhQRh1ZVp0czFxPNXkp+fydR72YyNiwnf/OzfPglTqJHpDgMk1IIfnb6tA1E4+NAek1qwjICEe4ghE4ny0KwLBSoVCzQQP1M2tQwjzrsFmq3irTYxIAS9hXzzzidKmKkzVePUPmwTUy2wugdNl8sgcX18MXVQab/FLvupqLxN7JLLxgn//MAJ9db2y/hPX5zLTnee4yU8yUqYLRqFw4XdemWyd+yjlw+b/bCpeSViy+YdTXHGgcs61GpEiQYEdXu1AQJJj3W/SvNT9c3f7Cuee6brFSmxcXjv2xjMLKg4KPz9Dw82CG7rp0yUw8lE2kwwhM25HyLhXdZ5HZD462leuzFfxXjhbodTHSe5UKLZBkZ3kiaU1mcLs2+jG8YGSZMGd/00pzONkz0pD4H7sYZO8uDlC0weF9kl/CDDel9e6kQ215oVtsP5QsHGIancfHh4+mLyFp0Mh81RngY21aT+8Afyd+xnl3wecHhS5WouoCEIjb0iE/r2q991YD6QzqpR19VJyTvdLFI5XyO3KEhlkNUGhyg4tAg9aWaaNMr/p2GUnVcsk/z/F461O5S1wq2izLiqOKMuiqiY2n1scCNkTLM+CPq551czZfL333TuLPkmY+m7XKncfw/MtEydmFIZ+LDe/6mhX7B/YaZzpyPj2vvElBvrsvEaj2Vdmyj1EFM4LP1feVS6ROpwy/4jkqVIMGIiN2NCRIkYBibPpg5OVs//Qs1DdNPLqPLwaO/tvlk1reTgUdODEyo9krcgeZ6qVwYJMNOU83Ug8iubeNYcB1GeIdFbrWw8waULoJ/dGcoOgvptAHtV6goA1AdtBKVGOaIgePHSjIWZD/DnR0FkTShWi2f8sUJFh+3VywQTeFzceCJwaM0oH87uY/dSN6qR8iyTOYPnF4CF6AIUMUgDZcDKyBdkaDTIKuuFHmExw48DuUO1yuX+dyX+dyXZPTMZTLlFgpC+Lwyd+IYhOR0WGke5YPidbcfROvPeDeVOS88s/0+WuL0BmVWQG1TiRBix527ADk2UeS/L9v1u3zPf8Ig8x7e2fspXVpHZeowjru0e18nWqXHr72QCfZvTdOqGV7HYwB1BWK1bQO52zaSPWU6+bMWelxXfzOvTp9pXL7vv+Gb4MXFHtypCRLsv9hy2Zwza1KNP8zUNB1Qcg2y62dR+oATiGrqpdENOzo8xoFezvH/HioP9VO6gclXqob9IFeRWyzs3ACli4j5o2bUrsivUSV9NVTNOxJ2JW2ErIyGYFinCiL+UI2l1XlRn0xmXUxin3sEWQtPCvxAYYD8lfeTx4EG+5iwqL4PnWr4mJMl29xBiu553HkiXnxBGqZEbHM8257yC4lCnKTRaRGwAe2HgXIDW3wKHu/3tvkn0pZjLsYcKKbcHk1zu+gIo4MoVSfbqqjyMc/VKPHVomQ/Y0A6bAcDnpj7V+K6KLtruY4f91zvcTKNFa5ffiHXX1zXeP/GHuPyy3ce0ASH9/jNU8lyP2XU1vwbDe3GtEXUC+7xjo0yz4pSGTIXHEKUre8oF4tvc4541U0qZYIEVaH+rE6QIEEUja1LS3Z2io0OVeZSYf5UocQNLnfY0kGzHx0iJlTDZ6TIrptOmakLuaNSk4kR0EjrMC4fm1Ef5umEaYGIHfpjIR5fLc1I6cLHiOMNVdKPe1scRksjfgiWtsPVXqChrSso37eFzExDEKdhp7njayCjpomM2kbFJaoxCoYqGqNJEphcBIF1vR9qtAl+PFq0bEsF6DaZFgLn4eOXvMjDCPhVZLus41Ip1E8Roiau/9/em8BbdlV1/muf4U5vruFVakwqqVSlKpWJhBBIQgIEgqBBRFE+9qfRbpX/R/3bLbTabesf+Ugr3a0IrYLg2A58QP2oRAVFkAgBiRCSQMZKKjVXvVdvfu/O95yz/2uts/d555533liVelXJ+ib77rXXHs5w3z3nV3vvsw+GZqsBtRMP499OM54bRfU50CWZ2rLpdKBzvcz3Y+umw2LlaEdoUjfNQcL9VL57hSr53+2W/V/CIn/oOe4n+vrLfxi9fs+vRA/+yb+L/vWPrudFNy9yQte9Fg/tB2hYdk3QeaFTRN8L4mjqvToJ2nEGnIInyy4Iy0J/PoIgZNCf+LnXhq2ZT4X1M5uatUm8bw9BeeuNoDZsBfB9vhHFNygL2pxM+ZbLT3xEym/LZfOsP0vXdiwZX5LMK7sctg7dcdaCqbegesbByYyPhYSGsDoKrdGnoT5+EkpXvgp6X/0jAL2bTaGY6MTjED39FXB1AHpuAiIMisQMfVccSBBHaFJsepa45ynuYbI9TzSMqGlRKBQdsY11TX5cPtUrZevaMiZNZRiMW8qHo3e9C2Y3747z8BgrjTG46eif8bBxZefNoIooFKltZpnvKPf7XgO8i2Y/01DztA0WFhhTj10YzmHREQX6JObhiYavg+c+BEMDx5y9b1rlIlHnDp5vdfSBPypeAe1e8N2NuhVswS9gMFLOZapU+S6n0vudPPWwQE/s5hzjkuAx0/c/doYnsJNwjvBcOLv3g670H27q1msrB+87bgoLwgLO0y9UEF5cRH/2M3cB/otdKb2tPXcW2rUxcIoDKK4OgOrrA/DobbfUu4DQdTv5JRljLaKKogU3zZxylryyaRar18VidVZB131ruZuYyV9RHQVRawbaE4chmDkJut2ATqSg9PJ3QOVlCzsOorNHIHryAXA7zVjkzI1DNDseiyvaRkr8LCusaCiI/CbdLaxseWoz5ac2TRoN3if6rBUH4egbfhoafgXTsd/vzMHLj38S3KAGqtAHlR03gUNLd1C2qZtwvoTUSshum6DtU6B12fB/3Q6oG66hlZ5F9/O4z49EkXrIAe8RPPnH1Sueqyp1focOo69+qqxa9cu16lyPyRvxO9mH+7ILFd8wCqgS7gdNfHRx/330l1SlT0HPEO6v+Y2uBjpWMxSoMSh+fyX6+jaAvmLfHESd9zgH3/y7prQgLAD/WgRByBJ94udu0qB+zymUXgY0UoL/RA+aU9CqnYFItcDvp/fdbcd4K6DiiivRzZWgi3AC2pzM8xHG4Ov/MmUsXe0TqfRidZi8ckuxVKGcG3CWpMhiZdFPWXw8GCimc6hDiJoz0Jk6Bp2ZUwCdBtDDj+1WHdwt+6Hn9h8BZ3gvt9AFCalnvgIwfpxXaKf1rWj19nBmDBQP4dL2YkEUC6FYEHUJJCOKWFCZRU/j8mhz+ZyyiR3nWz/BE9eH98CJ1/w4dGiyO3tRAQRNOHDmH2BD8ziWxXLKg+LwPvA3XYX7jn9PtH+mjW5W9MWtkrztGPL2gb8usx+UjyEK8UPBNIbjmP6W1iS0okcgCE6oSM1B33U1dcstnbjS8uB5VPC3Hy/rQWcP/jjeiOf0Teg+iGHIUfRrob8XLorQPlBM5wydtFJ9L4qq+QKrg46NhNXoCdBjp2JhRZugJ4Iv39eBSt/fOgfvfZspLQgLWONfniC8uIn+5Oe3aid6n1Op/Ci08YJNizfivaNTG4HGzCFwyyW8GbrgloaguHkvOD0b8QKcXimbwJ8X/8JSP7MuUWTys2Wsn1nMT6QSbHZlpsjWS7Noxjlgjz9F4kIjLaQYPL9BG0IUUFF9EoLpU9CpohjSHRRU8TwXjSKpjfe60s3fB5Wbv599C8Ay4eFvgH72a+Da4VoSPfVZ0NNjuA1asZ1EEAkl3KYRRCyWOI7TVK/LNnmJsKLY+mw+BvzA/ymNO8poCPBv5NTBN8HYgXtAd9rJaSCht3X6Udg7+VX0xecjwrpeZSP4m/eA2zvMT5lyBdpOmgVf2QLHItitp8hxLV4u6zdpiuwu0HdKAfc5ClGdRDCilPME5jyGJ+6pMNInXE+fhcibqTWcZk9fJ6i6nnJqkd/jOGUNYV8Y6M2uG1yN7b4az+ZrHd+lBW75vMegneyKMSgPt6vLfaB6BuN9WCtUl4T4qaOgp0ZjYYXQ96Q2DIPeedUxVVM3qFteP8MZgpDhHP76BOFFjWr+3599q+/7f+D4xQFUUSiuXLxfBNCZOw7txmlQpSLfSGlyuzewDfzBHSi4NgG4KLD45koXffsTwzj5tRljpb1UXTeJtD/5yIC+rrz0flhSeV1l1wq2Q5vJg/Y/CXjQ1JNEw3UopMJWlXunKIQoqqJ2lSrEgop2ybTZatbBv+pV0Hv7D+GN87LYmYMeOwbR418Ahe3yQqEsfvC7aDVAz0xA1ECRZW/QRhDFoiktpmJf3JOFfp5rZfzsi8vN16OnC0lQURmKjbBCu1bohSOv/2lolAbIMX+KsG65OQE3nf4b8KP5KUq8XSzkD2wHb2gnuJVNoIq9XH5eWGS/q6TVZcjWI7J1KY3l2G3zbJz6Qmgn02mOqZ5NG+jhCwe/BxpGpNPT7jTxN3QGy54BrabxT6IFKnLwPKKootcm6WHlqGFV9Mt0bqHTSR03km4/sSkfRVWJRBWeZ/t74fl5FDBNLirOvZCp9vKg8rQI7bFDoKsz2AS2YSmWQO+5bhpc7/udA/d+zngFoYtYiguCsICfeeudZwsuFJXr3sFXZryQ079enQJewPGiH7bxouv7eB3Gf503UBhUx1AozPI13KHhCO5xMBd1CtagCzfdcJIM4+MbQiad9rGfIopTPvZnAvsN2TwO5Dd584lUsGTtvGBuYHwDxUsKiSJ6NQst1Int67AFmoRTbQKCmVPQmTwGweTROJ7BMDfCwkrhDY/OL9/Ikv0CaKOoUsN7oefWd4A7tJt9i6FKFbx51yE8eww87rWiuzneUVH8OvR+PdxPeiUOzaGKX/JibrJUhm/U7Izdti6Rymd5xOk4ldSjKJUO8Bimd94IU1e9EpsKKLOLyPHBDxow0BqJjxdD/JShwvMxyxP2AzxnUaeGp9YDVe7j/Wfs6eFgzteyIVuPAn7YkDitafwcjM8aNp3UNaTLE3QqSBjR04cYY5anPG9I+d5ODFcrz92P6Wswvgq/9+147INY1ed3+9nX0HBb9GHb5Q+MUmn8vbGowvNEL6qmv0WN5zCqnoWodhb/9sY5zU9wFivmO1oEajcIIDp7IuexeaznlyLoHXz+fb/1f79snILQhfkLFQQhj+gT/20LXo1/Bm/47wFlVvmmp410AJ3aKWg1qeeKnjwif9zbQD1WTrEXvL4t4Pdtw/x+/KWZf8PQL46v6fSBieQXaAy6qCdYX/KRAtNdrkx+VztENo2Qi92JYUA7k+QPFhP0L35Kk003S1oskxbKbGNomQUyaVivDlG7hqGBIhR9JCy4Zwdj7oGIjz9epsBujBtOoGG3drsN7pZroOcVPwje1mtNztLo2TEInngAYBzFFc2LYYFEAdvHbesWCq+ZCdD1OSxNvU8oj/hYyKbvMD62xOY4TlMbiW3y522TjzYtrVAv9sOxe38aasUBFo28b/yJULtIoTMLB0c+C31tehd3+qQjZlv0t6P8MkCxDwr92+J5fUUU7tSEaSdbdQHJhpcipxC7sn6TTtyp/AXlbdmMLz4dSMrPpk1jnGQZI2kjky7iuaE5VbRwL/7NBVMnoI2incQp/gGac48Cn8Qp/jZV7zCUt18XP4mZDNtmoN7NY0+zoO2CBFv/UAd27/srZ98bfsB4BaGL5X6OgvCSJ/qbn+lTDf8dkXbfjb+YvY7n0QJHmIHiqnoaWo1TRlyZnxPdECkm0eDghdzvAa8yCE55CJxSHzg0OZnmbNG/rLkHwvy7GMvb9ZCSnyZH1kegnU4iyf3G+s2NJLZTQojmjVBPGU3MZSeWw8q0SjiLHp7gbcQP+uIhLhRNtFYXD6FQGRRNVI4FVVyeRAW/4zd148PbGCaNj46L/fhp9zGNrWbBNmmf2ihgC3vugJ6XvQ2cge0mc2XQE4HBM18FPXIY/Lj7Kd4XDiiCAjwuFFbBLAosWsnd+lkgZWyO4zSVYz/bcT7bpgwPDeJ5abolOH3TW2Bq7x3xSvHxHsRQmyl6m6Owf+wL0NuZweo2L32iaH/M3xQNR6PQ8isbeR4WiXeFf1Ms3Kku/z2ZNjLbWQi1a8wFZDI4mS2crZ9KdG07Xc4axsfJJDOTxnhBfibPx99S3xB+B23ojByCxuhTENWn8ReFf5P4ffBaZFweY+pB9eO5kfQGhZ4r70AxRiv3p9qn3x/9I+HYswDZYUBDVKpEav/LHnL23ZNaoVYQ5sm7zAmCkAGv50r/2Xt2RU7he1FDfK9y3Cvx19OvHF3SzXEImyOg8cId4o2N77npizVC9wO+SeMln1+J47p0qecLueL3D9JPES/ifGM0yfgjBZU3JoN1sc2IXjzMQ4u4Ddw29w4Z+MZvbjDJcBTvDMVUmA3y8mfcivmkm0xqe5TsPqx0IlVwRXQ1hEkSYxihgOuQPunbhoLqPijuuRObpvOzcmgSOO2sQ6Jw9DAEz38TYGoE3DAWUHQcdAr4i+o0IaxOYpjl4Z/4fGEmi0pjG9GUK6y4DIlLjFFQaWyj6ZVgfP9r4ey1r0cRSuc4Jjli3ngaBeXWhL5+9DOTvbq+MaT9sOcz97TSNk0zKLTcYj94PRvAqWBA8a7oNT/Kw78JFBIkDLigqUDm/J5ksPlZUs7c+ul66bLpcsbmKFMmSdoyqXzycTLlS/LjOGjOQWPiKOhODQrFHnD5+OMvmYahad5e0JzBgi387TmgqfcP/7FT2nYdeJcdQH/6YUVsc2oMohPP4akzvcwZIjyvzrU3P66u/Y7rjEsQusj92QqCsDjRr/90GTYXr0cd9Aq84e5XTjQc1Mb6Wo1Tg6HvX1mq9G2ka39IN/gulrpZxsTiCwvkllnojAVV1p9bOQcst9Kiq4EPO3vsKcyNMY5CcPHm7xeKEIAXtopD7cLu27zy3rt96NnI5VYKi6LYSEaaeE4NzakaOQz6zCHQU2cA6tOg6AlBFEekO+gURE0UWLOTEDSqLJDIR/OwYpGF7Rpx1SWy6PulnjsUQtSjRy+rqfZvhcm9d8D0lbdBwD2B8bESiZXyWVD6tm7wTv+Xzae+8r06aNylUCQEAb1vMNtjsvAL4+OmfcJmaY6aS72iKLbc8gAPQ9MwIj1hGPeUktiyQ9okDk2c930t2M9Ums2c/MSVLpsuZ8tkfPYLs/6uMhhbkw2bJuFEw8x4nlDM4h+SyU4KG7Bccxrao09BpzYKioZRS73gDx+AwrYb8E/QCCsSY/U50EefYbE133ucBv+28PypPdc9rW767gNYJLsxQXhBLquC8JJCv/e9jr6p0jP27U8NB52pu0tDO95Z7Nt0q18oFIMgvuHxT23Bry3n55d7MU/58rLznRmwzEqKnTfwoOl/PPj43hP3wbguvRamgKGIN/wCaKcIbadYA690yI3gM+6rfugqGNxxH5atcDPLwC2TyDE2x3TCMVCah9bwnNIraBT1YE2fBZg8jfEIwAzeZGuTAI05ABRf9OqSqIGCpjYLnSr6aPiTdpoEGAkqHg4lEYPlME2bDfFYOn4v1Po2w9ym3TC7/SA0Brdze1Q2TZLK+AkUUM3dV+9/3b7Zx0/o4w/9RNCqv9NvT1/Wmh2HDralaJ7VApGVjxWAtI80Gd4poLDyKxj38Dssaf6fgzEJLod6b0iUmOVEWGTRgc0rnRjeZzoZdt9Nmv3WZ8F04jJG1zHn5BO8fTY4yST1lsjj3Urnp22C9jOAzsSz0Bx/Nn4IoDQIlStvB6dns/mesUyrDtHx5/BvYg4UrzqfBwor+i6uvv7bzsu+mxYrFYQF0J+kIAjniS/eBd6uG3oOVC7b/X2l3mEMm/fRRTuiHgVTJvdnx668n2PKtyA7r7wF85bKJpL85QrGpDUfDWPatHVzGm9w3EvkonAiAYU39cgpQQBuBzx/WvnFcVRVIypyzqDaOam88nGnp/8YFDc86+x/3TNhpH/dUfBuFkQU0htFbCq+b86fUZu2nrgXJ06xzQYGe8OkSfbNKkB9FlRzDqLaNKjGDNo1tmlyO82/omHFOoq/2VBBSPNzXB8cbIjiEEVJUOqFNgqrVs8QtEv9vAlejDSD3a/0PqdBydS55pprvnv38PBncH9d/cxn7tJTp787bNa/xw+q2wMUWO3aOPDDAXTubVdbckYWw5wH+vvDmL43HoZWBRRUBfyeaA4gCi8UWi4KL7eAoouWd6B5W9SzZYWWaSOh6zhSNps2TXWM2VUmlZ+KEiPp6bX5SQEEbU5m8zJ+TtO5wRhPFT2RWj/9CBYPUExtgtL2G8HbdGV8bPQ31m6CPvk86NlJFuFLETlu5Fx98MvqprfebVyC0MVyv0pBENbA/TdD5eX3bjkIpaHvq2za9San2He15/g+Xfbj67+52fMvMO9nmPIZM47wM8lKlSEyIqSLJbPm24xC2i+6GeMHTeDiMSbguzLeyztYsBOCCpSKagrcabwTzzl+oQpecdYr9MzgTXlGl3pnwC1P431t2gnUhHbCGa+IZcrbGmqopw39fU3ds6Op1MaGUiqZ4BJF0bYgin7Hd93vomG0ZJcXOy5zU40/EXtO2TQ2H0LGb9PcrulPo2E7nrSPAQ+ZxBP3ZCCBcqCJRz1VrcLUbA1qzQaEeEOmE6JpThy2RyF5dU4OiZfK5uAoFe676qofvnLbtj8xLjofZTX28DZ9/PlXaEe/QUfBbbo2uS2YG+uD5iToVg13tRN/f7gFbpl2heIloULxebDwsBdNjAcUFXhMmuduodCiYcUCDS32YRoFFy0hwnOPsDzXNxvkphIDIxMzaCfJRfKTKJWfFLG2dWTSSVupGM8LPZFK0MKzc6ceB9f3oHTZXvC37AWnNBjXo9BCUXXqeVhssnoW7XotOHjzHzv7v+PHjEsQuljkiiUIwvngi++E0s4Ng1eXBza8trJh95vx5nSddv2Nvuv4juvgDQ1vYub6noC/SrpZkmteCFAcP3qHeXENKhJnUwWUQDTZRId4gyd1gBIppBeNxEohDNpYE5VC0I7wn+2O1k1aiQsFRUeFYZ0K6DCqYtE6VqpGYavqKbcadKIp7YXTDvgzkaOmPdebhWY4523eUG/NXhZ0dm2Ownq/vqLn2giuvFLDzTezusAbdap7Y2U0Go17XNf9dd/3r+8EQXyzXwl8fqwZW/xp/OyzZVK+JKZ8spN0bBNciv5nf9zrQ6Jvem4OZjDMYuA8LLvY/tq2GGo8BxJWe6+44meu2rnzN4yrC9xGAZ5/vgzBc7t1s3VAO9H1UJ/ep2fO7goa41vDxmyvDhoF3MdigRbjpD03+00dQBR370gOZt/sMcetxMdEOfilojgp85BiPJzYy+JLYToWXLSmG5bnZjDmqjaNfw7xDqHNDmOzYWKETZNe0HOVfCDUHkYkbAl+gADFVGMKOrNneOX+DvVA+hXU89eBO7QVvN5NADT0yftk2qFV+U+iqGrUVySqeLmFcu+c2n/rT6k9d/yR8QpCF/ynLwjCCwtextXRd8KAt2X4mvKGHbf6PRtvhULlanDdjSiuKnihL2EpR9HdC8VRgEIIBVJTh52aDtpN/Hd3Q3cwjqI6ip62joKmgqAZtpsNHQTtMKo3VRh1OmEnJBGFeWhGKJYgwB95B7VAC3Vco9mCOt4+mqjOGijDGiH6OnPQ6GlDTQ9Da+pJCArXQ3DLx0mQJXexC0Kj3f4J3Ndf9lx3iOYHrQYWDgYrdOjmmRd35Wd8HGNYkJeyOQ9tVBHQbLVgfGoKpmZmuBcrT1xxWQvVz4GE6OU7dvzva3fv/q/GtSy4L0qPf6VXnVUbdPD8Lpgc29ecHjkInblrolZzG+rnQRQcg9h2b9GL36BMZ5WGN2lo2rSR2cEcuvY5Phds2aoobhwaIi0Y0eVhoPlcNEncL2K2h8dn54i5XJ7OHZO0TY0ZmwWV+f45smVSUH16cCBsg6ZXIdVQSM2cip/+439XYJ1SPxR33QSF7TegDxvidjFwXUzTWmZnjuO/NWgO2wpEFUG9epu3nYbrXnars+mmU8YrCF0svAoIgvCCQ5f3B94CA1cc2HqZN7hza7nsDwWddkkF2oXWRGPu1JF6q4piKO64YpVTdPnFOp0A79+RA0HRg4jmfmOZ0IsgcD1o4z2i06lAZ3AAWq0xaM88D52rPwttvJdwOxcz1Xr9w8VC4adIVNHOrvTixAdmb/bGzosTO+s3vtg1n5+18WNBnqXWaMDZiQmYrdEq6d036aRUqnwWElZbt2z5s5v27v33xnVO6G99ZKj+2CN7gmD2GkeH+3QUXanB2ek4ahtubDMKhF4fxRYtgEnHQWKLY9rHJfZz8TxzPrhXj4rRB7rxXNAE+TiUgJaCUB5NmC/gLtAcLz8OtPguDTFiIBEWf/tmW3GDKIbiddTodUhRUI9Xp69NQticxKwmSjYUPbj9CEWSN7gDijtvAndolxnexfokqCg066DHz4CeHOW+3zwxnAv9iArFNuza/0nn5re803gFYQErvXYJgiC8YNRqtW1aqY+Uy+W3tNrt+MJkb4ZLwNPAMOaOPiPIyKYeCbIJvsmTj8qaYP1c3pax+TYvZS+VR8HB9qlbcGRsDKZmZxNxRWUYLLMMevPQ0D/fet1195j0eUXfBd6pe27Z2jdY2NEOi7tRTOxWDgXnCnC9XZ5X3IjKp+L6xWLB9/G0osgKI6CxZPvU5QIWPaaUn+pTOQ7YDsb8zeD5cmjokHqz6IlEFFf0CiTy2SUhkl4kqmdFVdCMe6jaDXTj3wmVwXNN/27gXs5CHxS2XgOFyw6CKvahqGpjfWzDfP8wOwl67DToqvmOyL9SsLzetP0kXH3ge52dr3zIeAVhAav4qxIEQXhhqNfrt0dKfahULN7SarXiC9Mqbnp887agbVMsfGKjK7blOT9tm5iwvTdpf1fZHD/Nvzpy8iTYOWKxFzH5ucTHqQd6eh4//dxzt7z97W+nR/9eaNRT90Fv4YrSkD+wdUvRr+xEZXol7vVVKK52FXoGN3t+ZUgVyhvBLQ54Li0SlTpuezyLHlfKP38STEwYm3rKrE1tUY8X2Q6NiON54QR9xNvkU4Uf9F98+4pra+WBN7gNituuB6d/C2ahQKMhQYLWeqMJ6qOnUFhN4JeER2mE74qh77LS14CrD/6Wc80bftZ4BSEX+ssUBEFYVyZnZt7puu6vFIvFbUEnflBwxUM0dKM3JmFv+vE92eSlyqSFAduxwfGCvBX6OcfkT0xPw8j4ODh2aQfjXxQWCgA9pdLRrdu337p327axOOPCQkuFFFvgl/fCho095W0dp7xL+c4Oz1PDhZ7+rYX+jZe55YEtyu/ZopzCoFZuCRzqx6GvKhY79pzEpI47MXPORe75ydbNlsE0Cq+Ihg4rA1DccgD8zXtwT1BQ8cR2zKfeLFoNf+osRGdPgUOLflLVlf5dWbC4LpZDuHz/v6jBnW9Tu2+aNjmCkMsq/8IEQRDOP9Ozs7/gOM7Pe65bpuGn1V6Y4nvv/M3X3tyt3+ZYIcS2Sdv8xG/K5OXbMklvVsrPAdM0lHnk1Kl5YUhll8IIKzz28QN79ty+Y3j4UJyx/vw5gHvjG6En2gQbUcNsUQEMRwo2oKTa7G4YvrywYddVpcHtlzu+vwHCqOIo5SnXKzjzqjKOiMTMng+TXnCasnXjNC9xQQu+FvvA33A5+Jv2gCoNYIYdssSzSfOqqjPxsF99FvUf+lYrqAy60qNh665vw8DGdzh773nSuAVhUdb2l2bA60VXb7cgCMJqQUHizc3N/QY4zk/yEI0RKMRqLlDxvdfcfI1t27GCKC8mqyudk2dtNBb6McRZsT+IIjh55gy0qOfN5C2KudnTJ4qS2s7Nm1937b59F+38nfHxqL9dfW5HNPHcVcWw9opSuXJzaeOu3XNP/fMjs1/9o8lyz+C+4sDmG1zX3RTPqTIV8QDnv0s7DJc9N5hOu7hC7IswQa/r4fcgFgfAG9gKhY1XgCoPoojC7VBZOpckqGpzoCdGQM9N8xy8Ffd8LgBvbr39EWze9ihs3PpTzp5Xf8VkCMKSrPUvjnnwb/b13f6WZ6oirgRBWCvT09ND2nE+WiqVvr/TbtsH7ZPb73LQxYdCfB+OL0X2gpQWPRzHifnY2pxMpVP2oj4MsbvbT5Ooz05NUS8cT2pflJSoYpRqD/X3v/WV11//GeNZdx5//PHCjgMHdqp6fT9+Lwd8170Bj+k6FMBXF3y/lEikmZFH9JGHGroxsTcMWht10FC6VQXdbkAUNOJ3M2KIaGiOAi2+iufKMS8PnwfTdC7p3FCvFK8MX+IFSukF027vJvB6h1Fc9aCIogVc8axTWXpfI/VQTY8DzE3F86gWfS3NcmCbNFF9aLgNg8NfUEPbf1Htue1hkykIy5L9q14V939sa+W7fuxMQ4SVIAhrpV6vX97sdH6nXC6/sdlsxhelpQRJHkbYWKzoIRIBFCe64iQvFVt/ng8/8vMzfhJVoxMT/G7ERcFjTB8l1otQXP7o62699Q+Ma134htb+lbXaAScIbsMDeDnu43Xovhr3bdD3PBWioKFAx0v7r1AAebWz4IwdBmjVUJTgMdNwHb2bEcUUP81HLzqO2vwOxahDT/ZZP/roiT9a4JPOp+Ph/z6/NJperEzrYQG935DWxcLYzpvijVPvJr3iZ2aSX0VDPVWU5icFV/v3Y6DlGlSpAnpwcw02Xfb7sP2KDzobrj1msgVhRaztr08QBOE8MTExcZ123d+ulMt30oKba70oscyhm7OBBA7HcSKxE38qtmWy+dkynE7ZeX7qsarW63DmLIqNxYSVufFnjjUquO4v3vOqV/2KSV9QJubmDkZBcC+ar1GOs09pvR3FVJnEYWTElB1W48nqJpDYcZsz4Jx+EpzWDAutGMozge3Yywt18nwoiklQ0ZBhfO6oLK9jReKMKpihYVo+g8sT5OugKJsaBz0zwe93pHxunre1RrCu7huKYPNlT0J58Fdg4/D9ztYbsXFBWB3n8FcoCIJw7qCwuh1vlh8qlkq30MRvYrUXJr7l0g3YkE5bL4ufdBwnOJ0uky6XLdOVl/albAoNPI7To6NcdgHm5p9zjBEKlY98xx13/L8m/YKCArB8ZmLictzhe1E8fY+j1AHcp8FCoeCRYKLjIJHIAgrLzwupTBpTntLgnHwMnOooL/i5PNSOMfPg0xyf66QsnedWPRZU0yioOikRzvuxFrBNFHG6UNIwNDwKm7f+Kbh9H3L2vUpWVRfWzFr/GgVBEM4LoxMTb3Qc59eKxeK1bbs4aB7pmyfdZDMkHpNn0yx8DCx8YmNBmmJbNs+fm7dIfqPVglMorGLhkcH4sjlYT2ul/uo777zze43rvPPU2FhfP8B2F+DuEOA+V6lX4D4OobDq2h1K2H23AioJOXmOVwD3zJPgTh+Pj8vkrx2sT/Ov6Jx2UGzXqyimxuIJ6dRzxnOzzmEbVNX3QfvFSFf6z6jhrZ+Dcu9HnD2v+UZcQBDWzjn8ZQqCIJw7o+Pjb1OO8z8LhcJVHbOGFcEXp+Vu0FbM8Oc8VuQQ1uZPtJMcYyf5qThdlv1p28S23AIfhnYQwEnqsTJ5CVaQ8Gc3WE87rvvAzoGBNx48eDDuujsPjI6O9tba7asKnvcyFG734obu8jxvC4pZRctG0L5YgURYe1F/Jo9zHRfcubPgjz8HqlPDTIe8q8cO/dEEd3pFJgmp6QnQzTpm0hN+a2yXwXapfgEFlVfsQLnvMAxufAAu2/LHavvtX8NjyXxZgrA24l+MIAjCOnF2fPw/REq9v+D7W2lxUL674Q2bb6EYLwkJGY7M2ldYPknbPHIbH7dNMQkCijM+mqvDTyVimuD1qgzW5joU4kR3ml2al1qgOVZkd0HbNeYC8Mbuue63Xnb11a/etGnTrPGuiUOHDhVVoXAtCqhXYLu34TZfXS6Xd6F4cAIUfen9sgLJnu9ELJEPQ9qXzrP1KKADXB2AP/okuNUxTK5CAFFZaoImpbfqEFXx0DEo6qXqtDHbMdtYI3SsNNetWILI9eeg0vuQ6h36HOy6+h+cy274tiklCOeNc/hrFQRBOHdGJibeo6PoF1EEDIR2EvIasELHkljoW2CbOG0vyMM4Tubkp8pky1HcRmF1GoUVH8tKRAEJFIyKhcLxl+/f//K+vr6zccbqeP7EiRuCKLrbdZzbMHkjCpKrK5WKy0/y0ZIEBG7LLgPBwsjEdh/YZwKRiKt0Xl451wdv6hi4k0fAoacAjT8XyiOxg/tFw3xQmwFdmwNFPVPtJtD7CWndqiXbWAm+B7rUE2i/+ByUev4xKle+6B44+HWnZ/9pU0IQzjvn+FcrCIJwbqAA+Z8YvcdF7NDUWojljcGIHCZtI2khxHGcSERRnJyPk3xrczJOp+10ORoKHB2jnpvU0aRtW55NtDCPcsul0uyN1177ssFy+XCcuzRY13v6xIn9Thi+AQXO6+hpPnRuLxSLRWqPJp9z+0hWENlt2jTZ7MvxU5ybl0pTz5MbNMA/+wy49QlOd8FljN1AATU7GfdOtRrgkOijta0IGg5cK7QNwkFBVekbg/6BL0Cx+GnYufUhddmuM0rtbsYFBOGFw/6ZC4IgXHDwpu+fHhv7g1Kx+O/sE4HEai9MVqRYrJggumz+iNPWTse2bDpeLD9bJp2mnrezEyQuuo8kLmEg0YORrUciaKC3N0JhdVtPofB1dmagIb5aGG7FVq8rlEp3RkFwj+N5VymtK77vJ0/zUbCih/aB4oVCaKGffF29Wak8a+NHfnuIVygCjB0Gn3quaCkFBo+PhvlITFVnIJqbAU1iCv00HJtg2lgVVMcIMa1URxfL46pn4GHYsOGvVV/f5+HKIRRTt8xP3BOEC8Aa/pIFQRDODydPntwLvk+Lg76GFgclkovSSm+05uacukUzVrAQbKXLod0Vs2nyU3G6TK4/J49EBg290errBIsOk0/wXK5U+aQNFFZbNm6M9l9xxfeVSqW/4gKGp44cuQLL3BYGwX2YvBNV2HavUJg/Q6ZNK3Zi17zwofwFgsn4KU77rL1UHuenyyKFQgFmq1V4/vAh2BWNwzaFQqo+B5pDLX66D/fROZceKQbPBA0j0lN9kWprzzujypVvQd/Gz8HQli+ovXc9i/tkxj0F4cIT/yIEQRDWgZNnzvwACo0P4E358uSJQLpZx9aKYZlixIol7UtyjIiJTZOXqmdFTlLOxNmyXC6nDIkMEjABCqvx6Wk+FiJ9PNwG+VP1KJAY27NrVzQ8NPTuvp6eD1PZbx85sh8zv9PR+gexzPUF31fUNg+ZmnZY3FBhE1uxQyF2d/uJvHlThLU5pNNxZn4eBmqPFkN96vBheP7MKOzoTMD11cPQ067S5Cuue27gsZIgQ/GmHT/QyjulKqVHoH/wQRjY+M/q6nuewP04b09SCsK5cK5/7YIgCGvm2OnTv+m67k9acWFvwKu9MJFAYagNQ9o376Vkqoyxkzht58RsmTibTz0xVmTQk3cTJKyoZ8Vgh73iTxNTWyZQ/Wuvukq7Sr1/enLygw2AH8I67ywUizdEYciCirdF5VP1CRY4ZNA+UNr67Pk09qJ+DNyPlJdn7KwYY9uky+UyHD15Eg4dPYqiMsLDdmBv7RjsqZ8AL6LOIyq1WuJjo54p8Iug/cIIlHu/BuWeB2F4+1fUFXd8C7dP6zAIwkXFWv7aBUEQzpkjJ0++Urnu/ykVCsmK68RaL0rmNhxjBEfiM2KETf5I5du8dBmbn4rTZdJ+FhcpkUECiZ4KnKKXMFMvC/qpXhrbnm2TXhmzacMG2DE8rJvN5uemq1XqvntDAaFFU205jowdp8iMLbt9immb1uY0ktdLxTkYrzrPpIlSqcTH+sSzz0Kt0UBR5QI921mK2nCgegR2NkYwZfd2hVDjBRRThfKcLlUeUuXy51T/wL/qAzc+6Ti7JuNCgnBxYn8bgiAIF4zHH3+8UBkY+KBynHfhjdijidtE1wWJbugrJS060qQECJEIojjRZXfFbGZ8mbhLVGHa2iRE6KnA2bk5XoOJQR+DdThic74d8u+/6iqg4dBqrdbB8j75+ak+rpDZByJlcxtIdn+6fMaPRiyWVpmXTluKNK+qVoOnDx/mmESVhcRVT9hEcXUYtjfHjDeHVHuEdv0W9PY9pXoGP63LlX+ASv+zav8907hdOxteEC5quv+iBUEQLgDPHj/+EwXf/+/FUmkriQke5opQqBipwBemzA13UdJiIwX7jOAg0mlr21wrTGxMkN1VzsRZEUNCxNo2UI/VbBWFBr96ZZ5k4jq1Zdqj+VKXbdgAlUqFRBWXSy9GynGc6LK7YjZji/fBxPiR2NZPvtxeqGXyEtsEz/NYTB06coQnrZOoIn8a+kbLKK72V4/AjuYopkhAUxkUnHRusLyO+Gjr4BWOQV/fF53NW/5Sl7Y+rK65vYrt2cMThEuG7l+BIAjCCwyKqj0Y/QRefG5EpUEvVtnk6OBy5Xg9oXJB02RnxNFxL9ZKsCIjS9qf5OaIESIRMdk4bZs4LTC6hBXlOQ7Q0Ga90WBfFm4B26G2KPT09MBgby+/X9C2z/mxlfhsvbTdFbMZW+n9QSPer5TP2kvlcT6SCC0TKE0iampmBp47fhzqzWZXT1WWCEVUKWrB7sYp2NUYgTJ0WFTpTkTzo45q13tIF3o+61y781+cPW9b08KognAxEf9yBEEQLhAf+8Y3/JsxvvnmmyO8UYeNR//+tToMf80r991U1QVo+73QLvRAxy2S7sKLlBEL/LkQKyoS0uLDkhIfxIrFCsb2FTe8/ZS4iJMZYUV+DE0USTxvjHxcEklvB6FhPt/zoL+vD6IgSLbDkbFt2URwIdl9X6xssk9xomufrT+xTRqNrnQ6n/Bo/hS2Pzo+DifOnIF2GIJrhzuXgM4eTd4fjuZg18zRkS31s192nejzuqy+oN76/uexfbv7gnDJE/9aBEEQ1onowT99C16J/pcquHuhgwLD8aHj90Cj2I9hCJoFFB7oi5VDfi9W7l05JTYsSwkUayf+VFkSFknPDabtWkzWb8UHBWqLep86tJo4+bhkjG2TxAkJkkq5nORzjt22se0e5O53XtmcOul9o22lbTQWzaMYPzimo/V8n3un6OXS45Px/HF7HlZKoacPgtnJ//Odh//yv6l3fVye6BNelKzuVyEIgnC+cWAr3r0HQePlSLngRBEUWzMwOHcKhqcOwZaJp2Bg9gS4QR1lFfVfxX1Y6UCCgkVFOpCfs7p9y9mEjVlUmGBtFh7GzoqqtCAh0UHiiQLZVJZsyi+gSKmUSkl9Kp/UpZg/Yl9sWmue3LKpOgn2GClwct6mvCSYPLIpxQFt2keaG0bvPnz6+edhDEUVbXu1oorq6HYT2q5/RESV8GJGhJUgCOuK1uoyVAN99ubOyoDfM6fBDVtQaU7BxpkjsP3st2EzCq1SawqzaE0nqku9PxH3AFFIRINJ23fl2XSenQ34kQgHFj4khsg2osjG7E+lk7IU495bUUXzj2ygsvQkXblY5DSVJfiQrU2xaYPbStspH5HEcaIrtuWsQKLj4mOktPElcSbPQvs4OTvLC38eP32ahzetOFwtdOyddnvMiyJ5AbLwokaElSAI64tWm5XjlvHObhwWlgccFM1HCmowOHsKto08BtvOPMq9WH57DvNCHiCk3iyKrUig9tLCgdNZO5VPNosRFAAkkqxQSmwTdwUjMtL53Aa2ZfMpWIFFoqqEgethGcKWtzbHcaLL7orZNPnpcjY2PsJadHz2uDnmpIlNSMri+eYn/o4ehcPHjkG1Xuc27bbWAg0lYgPfCgCeMS5BeFEiwkoQhHVDf/EPS+DoIfA9ussb7yKYbAflU6U1DcMTz8COkUdhy9hTMDB3GortWXDCACLlQMilqMmUcCA7J01SgQSDFUtk25D2ZfM4mLp5PhZUGFOgpQmKKCwoJliemLJMyqa6HMcJti3W1+2dr2PL02fWZ4+dbf6wKSxihB4tezEzNwdHTp+Gw8ePs83iEsO5QPvSjp96/FK4ZctTxi0IL0rML08QBOHCE33lj4dBuX+gSoU3A954c/+tR/f/CGVSsvwCOkgUUCC/6bHq+GVoFgegUeiDpt8H7UIvBF6Be7KobDw7i6pjPStAMGbLxF3pvLysbYMTD+vRNuidf/RUIA//kWAxooXBbdujIJsOjZ6Wo5iC9cVmbHX58/KXKpdTnvaFRaIRTOSlIb5avR6HRoOHSs9VTKWhFzQ32+2vaMd59/fcdde/GbcgvChJfu+CIAgXGuqxinoGfguK5f8IQQtUqxa/Uy99U6c7/2LCigPNo4rzaciQigdeCVpuBQVWD7RKfdAq9kNQ6IHQLeJVj4ROXBf1RXwRZFFEURxzmjK5TGzzfw4FmiuFQoqEk4v72cH9rk/jPgYApQHchs9zu2xbtD+WxUQQR8buisnkj4w/rxzaXXGcWBDzcWEIgwBqKABpva1mswlN8xJsEoPnExKYQRjO4H797Ftf85rfxW3HOygIL1L4GiIIgrBe1J/6l1fV+nd9sFQqvSKamwCvMQ1+YwrcVpXnT5EOiMf1lhNWNo8EVshijFyRwhu740PoFaHjV6Bd6o97szCExQre+VFs4c2fClvRQcN33NOESQfzuIcnaIPTruMOT4NTnQSYGYVwZgQ0CjZv+16IhnaCxrYjWuCU9iveG7bjFJKyswIobS8ok5efjdk05TJ5fFwIDfVRjxSFFooqSlMPG4tAU+Z8Qm26nkeT1j/Uard/+fvf+EZ5z5/wouf8/5IEQRBWAb03cONl2z7sec7/ww680fMsqaAFHooYrzYBbn0GnE4dnCjAixaKKDMEiMohFg+kHuKPxBeHuFzcR0LlSGjET8rRECHZEfUwOQWIPB+061EGCrM26OpZUGEHomYVdB1D0MAQxmUGtoC78zoIt+4D3bsZfVhfOfOvrOGt0YcROMQi9pKiiTD2cuUon4QMH6PxUxwEAa8/RRPQGxiHJDjRT7wQYspCwtTD0Ol0PoHC9RfectddR0yWILyoEWElCMK6MzI5+fNK6//uel5Fo7Ci4TqLQ8Nv1AvVaYLXnAG3MQOqOQdOqwpup4VCrAMaA/dusYhC8UNtYEz1UEVgoJYotmkMJM5YeMVCQ1tNhGIgatehNXECVKECutgLqn8zOJt2QbjhctCbdgL0boROiPVsXdtmvJUl7ThFprXm7a4yOWWz5VAZ8UWc0hEeM82NIuFkX6lTNcN853vO1HLQ8B/1hOG5/QsUWP/ffa95zdMmSxBe9IiwEgRh3RmbnPxBFA0fKBQKO3jFcoQvTpkeFUWCi4boUEo4KKKoVwvaTRRddXDaDUyT3QKNNgRtFFodFF7YHt3kqT7WY7lCSoRFCnqol0e5KKKKoD0MhTKtDQBRoQS6ZyOo8gDoUi+KE2oKRRwJN0oY8gQS0SWCCEyzbWM2FymfLUt5JKLM+aBPGsZr47miHimyqVeKeqRIVNFLoKk9Kv9C9krlQU8+oqhqodD70wLAr77pda87bLIE4SXBhf3FCYIg5DAxMfEqlD4fLpfLt7TpHXtWUKCIsv0snDbwhSsRDCgeqDeGRASnLCgsqFeKhBWKobgFyjUtUYT1tOtjfS9pn4fzMJB4IhEF1DNFwgZL2DLUCrYcb8vuK4G29S8lmtI29Sal0wQLotjgNPX+kOAkwdTCQE8dsk0iigLmUU0qfSF7prLQ03+0CCgKvd/WYfjRt917r7xUWXjJEf9qBUEQ1pGJkyd3huXyb1cqle+iSdVWJGXJ631hT44/Bv1xAU5lmRc/Jk7SCNnYLntS/nQ68WI6z+4SV/xBYi320ScfD6ZZGJIP7URAoWCic0FP61FMPhrmo94p6qWi+um1tdYT2j4N/3U6nX/DY/m10uDgZ+698caayRaElxTr+2sUBEFAUFAUJqemPloolf4DDwVaQUKiIba6YF+OmFjLBc1saQFpUURwKuWz6cRj8mw6W9+KHxZCKKRIONHQHc2Bol4oO4xHx0/iyb6Ox75+x9ZNx+sNHwsG3Eca+vs93KvffORLX3r2fe97H3XcCcJLkovj1ykIwkua9773vc5/eve7P+L7/ruoNyaPrJhIUjkiY6UXtm7pg6TEUFceiRtjEmnRxJZJ0ydvG/eJbBJHNFRHC2/OmYnkDeqFwsCTu2nfqW7OMRAXi4DKQvtFQ474XdFkrq/hEXygs2XL599+8GDbFBGElywX569WEISXFChUnInp6Y+WSqUf42EuFBtWoKRJUin/govYasRISiARXamUWEpAXzqdFli8VRQbNGTXQBE1OTPDLzCerVZ5CM++vNiGSxHqaaPJ6UGn00LR+AS6/qAnDD/5+te/fiIuIQjCpfnrFgThRcWhQ4eKG4eHP1oslX4Yb9qxqDHio+sitVLfKsgKJ0vWn06nBRVB84uoF4rE1NnJSZiem+MhPZoDtZ6Tyc8XdAy+75NobIdB8Aie87/ytf7Ud77udcdMEUEQDGu9FgmCIJw3pqamBlGdfKRYLL6jkxJW/HobRBtxwp9W5KAvLVnYZwWPEVtE+iJncmNM2XTvEXmsaOJ3+GEepXg/MmkqR6uyUw/b2akpGBkb494pmhNlXwuTbu9SxPZQ4XdSgyj6ShhFfx0p9dlvf+lLJ2QelSDkI8JKEIR152y1utULw98ul8tv5eUWEL44LSKQ8obSsuVXDIkkY6ZhnxFFSb5J0/bJmpiehlOjozBXr7PAIqFl2yNBZcOlBvVQkagKO50RFJN/jwd8f7ta/bcnvv71syKoBGFp1nAVEgRBOL+MTk/vKTjOb6GwurfdasVOFC/ZC1RWUC0lppa6uC0qdYwoSsPplDgiwUET0I+fOQMTU1MQRPRynHl4XSojqBLb5F2M0Dm155X3GVFaP4bOT2LiH9Tg4HP33XJLnQsIgrAsS117BEEQLghT1epNeDP/zUq5fDvNVUouTOcorlZFjgCyvU28TQw0MZ3mUJ0YGeEn/iy2Z6orZPwXE3Q83CuFMT2diPs3iyLwNH4H/+JG0ScbU1PfePvb3141xQVBWAXn4WokCIJwbsw1GnfrIPiNYql0YzIUmCOW0j62MmVyL2jZdjIiZ4HkMaKIalHvFEFijyakn52YgNlaLfEnwolsElpoUy8Vp20eBvIv2M4FhoQUDVXS/C86xygMx3HfjuK+PaKV+qeS7z/wHXfeOY7neL13VRAuaXKvQ4IgCBeSWq32VpQl/8v3/T30NJ29MHGcJ56MrysnK7qWgdQDlesScGhzCmOaRE8vMa6ikJqYmYFqPR4NI1HFvVVGLCXDfeijdFpQJcH4LyR0XCSm6IlFihuNBu3BUcx6Gh0P43F+HTzvG4/cfvvI+5SSeVOCcJ5YyfVnRdz1XvDuxmvM+97Hr8oSBEFYMdVq9UfxZv9+z/OGQxRWJGwIK3Is6fS8F0FfV3o5TBv8mhhaqBMhgUQ2r0PVbLKoop4qCiSJSJywNMJy3CtlhJIdEmQBhTYLLZtOB+N7IeFeKQwk/mjZCtw3elffk65S32xF0aNaqUPlev3Qm9/85mnpmRKEF4ZVXYuW4uYfA5/ihz8OHXYIgiCskNlq9efwRv+LKKx6rFDp6klCOJUVVYsIqmzdNJRHr4yhuVI0+ZzLYiBRRAt5UqB94Enppv20MOoKGR9+dAkraidb7pwx+2Sx+0+iUGl9Gs/e0+h+GDf2KPqfUUFwZseGDWO33HKLXJsF4QKw+NVHEAThAjE3N/cBcJz3uK7rkfjgC1NGQHSls3nIUmLKQmVI7IyjoDozNsbtEFb0cGCPEUYmnc3PDvtRuyzI4pngIflQ4DhYznVclzfCPlMPE/S5KMmxYEyWrWOEGr3zJ3QcpxMGwTHczmN43r7hKfVou14/Hvj++JVDQ3URUoKwPix/JRIEQXgBOXLkSGnzli0fRnHwYyQerOTgi5MRFgmZdFZM2TqLQUNkNFfq2OnT3GtFJVkcUSYJF7IxJLbJT/wmnQ4oCKMgis7oTudfcNv/rLQ+iQLLxzpbtOPsQ5V1ALezLQqCzRj3ohAqYTMF3Hcnvf/cltbUTRag1cEcem1MC9ufVVE0o5U662h9GI/hafQ/ieGJxx58cErWlRKEi4v5X7UgCMI6MD09vcEtFH6nXCp9Hz2tllyUlhBRXTZ/pEsaXwaqQ2JqZHwcxqanwaM5UySOMC8tlLI+K6qy5RgUQe0g+Fcs89433nbbF2NnN1hW/f2DDw6GrdZOrHUVCq2djuMM4/70Yx5PoSDQ19ZRVNWuO4P7Pw5RNIrtjzqedxampsbvu+8+WUtKEC4B8q4/giAIFwwUF1c2Wq2PlorFN7RamcVBbWxYSlAlVsqXhpYZoN6qI6dOsVgirEjikE2bQN1BC/xcm6Y1hV+Ddvs/vu6OO56JXYIgvNRJv2pLEAThglOv14dRrQySTcKpK2R9eWUw0MuOs+lsoPlJtUYjfvUMprmtdHs2ndkGXSTzyoZR9Hwhiv6LiCpBENKIsBIEYV3RrrsRoz7TC0TqhYVLbForFjY2j/3Wtn4bKJ3G+NsoqEhY0bpO1s/BkFgpn4U9xk9taa2nHK0/cudtt32NnYIgCAYRVoIgrC9RtBEcp4+G2Ei8WFnD4oliE5K8lJ9J1WEonQ7GTQt+1ptNmsvE/jScypQnyCafNuXZ1jrSUfTInON8nJ2CIAgpRFgJgrCuoNDZpLTupSUMrKixwodjE9hjYg5k27S1TToLibZWvGAmlyGSdjjRXStpx/jtcCAPISo1XlDqo/JiYkEQ8hBhJQjCuoKiagijMk8ep7QVPjY2gURO7JnPI9L2YtC8qmazmV82tZ0uFikbheHZmbGxvzUeQRCELkRYCYKwrqDYGfI8rwhac4+QccaCimIbsmkTVgIts0A9VvRk4II2MJ/byfpsMD4aQgzDsKMc57E3velN5vFFQRCEbkRYCYKwbmit/VDrAc9OKEessKF5TRQnWMGD8WohYUUvd6Y2VkWqvBFYNQ3wqHEJgiAsQISVIAjrxtTUVMVznIpJJkKKBVRsxuIGA1+sViuMEBpeJFFFL3fOFWUr9LFH65bjOM+zQxAEIQcRVoIgrBulUqkfRUyPSSaChudasRXHFMi3FqIwhHang1e7+csdt03bMtuLPzNkxVWc7mitRzktCIKQgwgrQRDWDSdeZqFskomgop4ltlPiJre3aQXQy5Gzi4KSSLK2bTVJm7ws7FMqxHiaHYIgCDmIsBIEYd0oxMOARbJZ1Ji1rJh0bO01QMKqE4bLt5Haju0do1S6Fl4wQwjDOZMUBEFYgAgrQRDWjQCgx3EcFlYkatK9Uk5qwdC0uFkttHYVTV7nJw5tyJLxUSrt4V4sDCS4/CCg1wcKgiDkIsJKEIR1I1SqhJEfpxASMBRh4KFA8p0jIYoqGgpc61BiVnRBORm5FARBWIAIK0EQ1hOroxg7BMdiZq1CKAWtuE69VVnyWl7R1pSiKfDzk+0FQRAyiLASBGHd8AAKcfTCQMKK5lidD5FGKK2dequVLA8hCIKQRYSVIAjrRjsMCyh+XjBhRfOraCjQDgPS56okVkqQUW+aVspVrtsXewRBEBYiwkoQhHWj4Lo1FD1Nsq3o4blVWidi6FyITI/Vci3Z7S4J7ZPWrqd1v/EIgiAsQISVIAjrSaJnuEcIA4scFFU0jHeuJMLKiDS7jSx2uwvI7oNSXui6m01KEARhASKsBEFYN1A8NTBqx6nzj0ZRRcOB5wMjsTyMN8WmIAjCQkRYCYKwntBLjXko8IWAe6xyngrMI9M3tRBsC8v4ntbSYyUIwqKIsBIEYd3wPG9aaV03yfMODSfm9VgtK6Jy4Dpa+9jeVnYIgiDkIMJKEIT1ZBIFS/KKGDuJnAQRv97mPEC9VsSSrS21LcrDYOZ8+dp1L2O/IAhCDiKsBEFYNxzHmQTtjppkt8A5DxPYSVRZYWUFUtc20qTy6DNdim3Mcz2PpsEPs1MQBCEHEVaCIKwLjz/+3sLIYz97XXP634ZbjWkUUg7woJ0RN0lPE8ZrFlhUL2/yum3bBMLa3FvGnu58i6NU+f7775dFQgVByEWElSAIF5yo9ic79mza/Xs9/dt/z4FOUbmlM46Tu+DBORGSKDM2kRZKLNZSAiu9dfaavC7QF0VRYdP27duMRxAEoQsRVoIgXHBU01OOX4y8nr6Pef3X/Ro43km6GGXnWKWlzVp6rVgs5QwpdqVMXp4vC7ejlN8BEGElCEIuIqwEQbjwBO6UN1T42dLmY39cLA48GkXRUfYbQcMCi2YzYZo8FNI9SmshXyotQ47Awv3wlVLbTVIQBKELEVaCIFxw1Ja3Vx3nbWeVel9AE9i11k80W62mcvCSZMRUOqZAM6Wox2g1PVdJfRvbkCXjo1TiwTzeLpo870trH4MsuSAIQi4irARBWHci130IlHreRWHFogYFjJ3IbkUOCyoK1l4JVN8GStqQ50/5LDaPsH7cLx/3VZZcEAQhFxFWgiCsOzXPexCVyzcSEYPBzrFKxA6GpNcq5bd1FiPJN21wSJNNI8k2DYkV+7wgDGX1dUEQchFhJQjCurNFqapW6vPtTueU53ksYLJyx6Y5TudnRFAax/aAxcnEzgbbng12PldauHEebUdrzwXYEHsFQRC6EWElCMJFQbvR+HsdRV9OT1JfIJhMmj9TYohgEZRX3oSunEw5TtmyNm3J+DEoDCV2CIIgZBBhJQjCRcHg4OCkct1PNdvtZws+zQ83YgbjJJg0fnTbJk3YsoxS+L+K82w5m0exDWnS+Qa2usu5JhYEQehChJUgCBcNRc/7+yiKPtVqtxuu66KW6RY9Np0IHQxk2zQ9tcfiidKIg6KKhwNTPsLWSQLmE+m0jXlelwkECjWtHadpkoIgCF2IsBIE4aIBRUunDfD7QRR9hoWMWdzTBiKdtuLHBvxIfAT1ViXCyuaZ/HQgOLYhTcaP4q0TKXWSE4IgCBlEWAmCcFExVC4fRTX0K+1O54ECTWRHWADZ2IZUGj8WiCbqvSJh5WKw7x2kcklIkbRnA6WzPgyEAqgVwvDrJikIgtCFCCtBEC46eovFb6IY+uVGq/Ww79OyUShnjNCxkPCxsPAxYojKsQ9jFlb2KUMKtqzJtz4GbQ4p0u0x2B76ZnYND3/WeARBELoQYSUIwkVJX7n8z0rrn2s0m/9qh/RI5KTFUCKOUuKHLOujOp7rLuyxSkNlKbLB5Nu5VUTSvtYN1/f/8fLLLz8dOwRBELoRYSUIwkVLuVz+gg7Dn2y1Wp9GcRR4vh9nkBiyIfbMp02Ioognr9NwYhSGSVkO6bJxZfpMID/7bL5F6yc3Dwz8b5MSBEFYgAgrQRAuanp7e78ZuO5/7oThh8IwPFssFNifCB4SP0YAdYkghISVj8KKnjBkrGBKY+uadqh3q+tJQExzj5nWx3s97/3XXHHFEXILgiDkkV6LTxAE4aIlGhvra/T1vR7Fz3/yXPfVJHZQaM1fxDCdhlJUptFqwcjYGNQxJl9aRHHISZO4Ihs/IMI28L/n+wr+f73p2mv/ArMFQRAWRYSVIAiXFLNRtNmpTr/Lcbz/7BXLGwMUV1nshY3iMIpgbGoKzmKg+VZpAWVtFlCpNIUIa2Np6OtU27tg+hODt37XD1ObgiAISyFDgYIgXFL0O85Y9O0H/9I99vDX/JkjoJqzoCIjrqjXCoNGUcQ9TxhoGLCnXAYfYxJZLKQIio1Nn7GYwjrKYUHWE9Rh98xzsO/UQ07/xNEylRMEQVgOEVaCIFxy9G72Tnth7ShMn4TC6UfBG3kc3Nkz4LSqAJ0WiiQSWiSPYpFVLldgcGAwnj+FKooClaCBxJDSGFPJYtCEweYkXDH9LFx76muw9czjUOg0aJLWEG1XEARhOWyPuSAIwiVF8Ng//JzrwQc4QT1WKJq0V4So2AdhsRfAL3MaXB8crwBtVFNnJ6dgrlbDoiilMDhYx9cB+PUpKM1NQF97BnobU6A6Tbw64r87qQfM8yHqH/qK+4Yfv4O3JQiCsAQirARBuCSJHv/MD6Lw+ZBy3E2QnmeFggloyI+EEYoqCpFyQaEKo2G+ZquFRQJwQINHuilogTNyBNToSUwUYjFFweJj/Z7Bbzj3/vidSil5R6AgCEsiQ4GCIFySoDw6ozWcATdzGWNB5WHkgNIBqE4D3PYcOI0p8OoT0BvVoA9r90AbiroDrtIonkoQYR2gRUjTooqgCVgQFTSM9HNaEARhCURYCYJwSVL0/TMogU6yGFoU0/vEw3omcEe9DYjjAhSK8+kF0ISsqAitYMA4BEEQFkWElSAIlyRKN8dQC51YVA+tFBJeNGSY7anqQvsQtkRYCYKwLCKsBEG4NAmunEUxdBranWVE0TKwsFriUqg1qDD0VaM+aDyCIAiLIsJKEIRLEnXwYDsK9KgOouY5CSuC6i/WBgoriAJfNzrSYyUIwrKIsBIE4ZLF0Xpcg54F5xyEFQkneqqQ4lzQH0Q+zIxvMg5BEIRFEWElCMIlS6j1JEZjS09gXwZaniFoLy6syK20rxrTW2OHIAjC4oiwEgThksXz9KQCNbp2YaV4zStoLyGsSFlFYTGamdllHIIgCIsiwkoQhEuXCGY1RNRrtTZoBJFWYe+0QC06x4qDD636Nq21XDMFQVgSuUgIgnDp0gd1cNScSa0BFFNhBNCkV9gsPk9LAQqqdmtYP/1PlxmXIAhCLiKsBEG4dHGghZ/1Na9lhfV02IGohU0s92Rh0NkIU2d3m5QgCEIuIqwEQbhkmRqrRxG9+G+t0MT1ThtFEzaxpLDSoKKwB6rTB4xDEAQhFxFWgiBcsnhOb8HRqmySqwSFFA0Dtpo0Od34FiGe116Gau06tgRBEBZBhJUgCJcsfRVno1JquxE+q4M6qFBQqVZj+WFAemJQ65IOO1drrZcpLAjCSxkRVoIgXLLoJlyhQ30NL/C5WkhMUU9Vs7HMMCBC2Rr/i6JQVJUgCEshwkoQhEsXz7kWHGf3moQV9XIFHdBteiPOcsIK8xXMaKX+Ee219I8JgvASQYSVIAiXJPqpz16hdfgKp1x0IFqL1tGgSVh1Wsv3WPFIYHTcDZt/YzyCIAi5iLASBOGSJOjom1DuvAKCNfRWEfwqm4AUk3EsAoquKIpqEAWfV+/4HyeMVxAEIRcRVoIgXHLoU/dXHFCvcgrFXRCuZbUFFT8R2GnG9lJQto6OqUbt92KHIAjC4oiwEgThkqMz5b1MOXA3X8HWMgrIWkqDCsKl51c5CqIwmoN2+6+dH/nwM8YrCIKwKCKsBEG45PB09ErlqFug3TGe1YJiip4I5PlVxpWFBBeJtnbnyeaRpz4SOwVBEJZGhJUgCJcU0ROfvlYrdQ8Uiyh81tJdhZCYoonr9VnUT4tcBrFM2O6MtqtTH+t53/2njVcQBGFJRFgJgnBJEQWFu7VWd0KrbTyrhHqiwgD03DToNraRNxRIE9Y7YUM3ap8+/Nsf/TPjFQRBWBYRVoIgXDLoZ/7uSseD17ilUhmiyHhXCS2dUJ0FPT4CjusZZwoaAYwirYPmNxtHnviNg0/CGhWcIAgvRURYCYJwyRA24dUoel7NyySsBQcvefU5gJEToILO4r1V7fax1olnf73/Vz/3tPEKgiCsCBFWgiBcEkSHP79FKec1TrG0edUrrZOAIg01NwVw6nmARhUUiawsrgO63ZmCuYnf7/mFv/5r4xUEQVgxIqwEQbgkCKvtO1Ec3b2qIUASVI7LT//ps6cAjj8HullbVFRF7U69PT3+V/UHPvEx4xUEQVgVIqwEQbjoiR79xx7UQnc7xRUuCEpP+qFQgqANMDEC+vizPPynMZ37FCA2HrXbtWhy/M9nHvvyr/b/ZXXM5AiCIKwKEVaCIFz0KD96JSqiu+KZ58a5ANM7Rb1UzSoKqZOgjx4CfeoIQHUG3SpfVNGcqlZ9rD128nfnHnngl7b87hOHTY4gCMKqoVkHgiAIFzXBt/7uva7r/hJfsrJrV9lhvXYTYGYKIhRRQMN9nTbQsCGvrE4hC/VShUEY1WafbJ88+bszjz/6yW1/+Zz0VAmCcE6IsBIE4aImeuZvt+u2+0GnXH47tFrGGfFaVNBsANRmWEzpZh0cFF18UbPiKyuojMiKgkDrTvO0nhi9f/apx/70yDcf/fotD8Nal3EXBEFIEGElCMJFjf7qp8q6f+ADSkU/BdOT8XIJKKgiFFK0erqid/4lAirnkkY9WpSPYivqtFtRu3lKz01/uXn80Kdnn3vuSzv+5vSEKSkIgnDOiLASBOGiJ/j2P/171Zr+oDN+eiNMoQ5y3fkhQIsdIaSrmp1LFYWgO+1m1OpMho36kag+9dX28eMPuGee+mbvX4yNxIUEQRDOHyKsBEG46Ime+LvLUUi9C2q1N8H42QrMTSndrPsonBwVRSiplAuu47K20mGgw7CmW+3JoN04Da3mIT07+2jj+JNPRNOHj2++H+a4UUEQhBcAEVaCIFwS6Me/2KsHSluh3SnDk4+qxpFDRdWYKat6taxcXYkAKi5EDpakHqrpcGZktPH0M2Onvt2YuWEUGnixW+M7cARBEARBEF5ivBfA+XMA6rWSfzAKgiAIgiAIgiAIgiAIgiAIgiAIgiAIgiAIgiAIgiAIgiAIgiAIgiAIgiAIgrAkAP8/pZjnme1P04cAAAAASUVORK5CYII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3022" name="Picture 14" descr="https://ds04.infourok.ru/uploads/ex/020e/000c4a95-f217bdff/img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1857364"/>
            <a:ext cx="5500726" cy="435771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071670" y="571480"/>
            <a:ext cx="5143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Arial Black" pitchFamily="34" charset="0"/>
              </a:rPr>
              <a:t>Физкультминутка</a:t>
            </a:r>
            <a:endParaRPr lang="ru-RU" sz="3600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8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504D"/>
      </a:hlink>
      <a:folHlink>
        <a:srgbClr val="C0504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</TotalTime>
  <Words>322</Words>
  <Application>Microsoft Office PowerPoint</Application>
  <PresentationFormat>Экран (4:3)</PresentationFormat>
  <Paragraphs>143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Calibri</vt:lpstr>
      <vt:lpstr>Times New Roman</vt:lpstr>
      <vt:lpstr>1_Тема Office</vt:lpstr>
      <vt:lpstr>Слайд 1</vt:lpstr>
      <vt:lpstr>Слайд 2</vt:lpstr>
      <vt:lpstr>Слайд 3</vt:lpstr>
      <vt:lpstr> Упражнение  в  чистописании             по  образцу  учителя</vt:lpstr>
      <vt:lpstr>Отгадайте кроссворд (работа в группах)</vt:lpstr>
      <vt:lpstr>Кроссворд</vt:lpstr>
      <vt:lpstr>Цели: </vt:lpstr>
      <vt:lpstr>Работа по учебнику</vt:lpstr>
      <vt:lpstr>Слайд 9</vt:lpstr>
      <vt:lpstr>Работа по учебнику</vt:lpstr>
      <vt:lpstr>Слайд 11</vt:lpstr>
      <vt:lpstr>Слайд 12</vt:lpstr>
      <vt:lpstr>Контрольные   вопросы</vt:lpstr>
      <vt:lpstr>Рефлексия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уголком</dc:title>
  <dc:creator>Фокина Лидия Петровна</dc:creator>
  <cp:keywords>Шаблон презентации</cp:keywords>
  <cp:lastModifiedBy>111</cp:lastModifiedBy>
  <cp:revision>113</cp:revision>
  <dcterms:created xsi:type="dcterms:W3CDTF">2014-07-06T18:18:01Z</dcterms:created>
  <dcterms:modified xsi:type="dcterms:W3CDTF">2021-11-25T03:48:34Z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1546922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