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70" r:id="rId2"/>
    <p:sldId id="269" r:id="rId3"/>
    <p:sldId id="262" r:id="rId4"/>
    <p:sldId id="261" r:id="rId5"/>
    <p:sldId id="267" r:id="rId6"/>
    <p:sldId id="266" r:id="rId7"/>
    <p:sldId id="265" r:id="rId8"/>
    <p:sldId id="260" r:id="rId9"/>
    <p:sldId id="258" r:id="rId10"/>
    <p:sldId id="268" r:id="rId11"/>
    <p:sldId id="264" r:id="rId12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4" autoAdjust="0"/>
    <p:restoredTop sz="94747" autoAdjust="0"/>
  </p:normalViewPr>
  <p:slideViewPr>
    <p:cSldViewPr>
      <p:cViewPr>
        <p:scale>
          <a:sx n="66" d="100"/>
          <a:sy n="66" d="100"/>
        </p:scale>
        <p:origin x="-1980" y="-132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B17EDD-DB6F-41DE-92FB-30156968852B}" type="datetimeFigureOut">
              <a:rPr lang="ru-RU" smtClean="0"/>
              <a:t>21.10.2019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9E95A0-F16E-4EA4-AF52-9FE37BA536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4236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E95A0-F16E-4EA4-AF52-9FE37BA53684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75596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171450" y="304800"/>
            <a:ext cx="6521958" cy="804672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158749" y="7138617"/>
            <a:ext cx="6542532" cy="177544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133600"/>
            <a:ext cx="5829300" cy="2373477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4741334"/>
            <a:ext cx="4800600" cy="1964267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72DD7-75BC-4411-8095-8A5C40DA45D9}" type="datetimeFigureOut">
              <a:rPr lang="ru-RU" smtClean="0"/>
              <a:t>21.10.2019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CEE7D-8669-4BA9-A5B0-C84EAD266A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72DD7-75BC-4411-8095-8A5C40DA45D9}" type="datetimeFigureOut">
              <a:rPr lang="ru-RU" smtClean="0"/>
              <a:t>21.10.2019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CEE7D-8669-4BA9-A5B0-C84EAD266A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171450" y="304800"/>
            <a:ext cx="6521958" cy="1901952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72DD7-75BC-4411-8095-8A5C40DA45D9}" type="datetimeFigureOut">
              <a:rPr lang="ru-RU" smtClean="0"/>
              <a:t>21.10.2019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CEE7D-8669-4BA9-A5B0-C84EAD266A8C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158749" y="952255"/>
            <a:ext cx="6542532" cy="177544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1930401"/>
            <a:ext cx="1543050" cy="5983111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1930400"/>
            <a:ext cx="4514850" cy="5983112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72DD7-75BC-4411-8095-8A5C40DA45D9}" type="datetimeFigureOut">
              <a:rPr lang="ru-RU" smtClean="0"/>
              <a:t>21.10.2019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CEE7D-8669-4BA9-A5B0-C84EAD266A8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171450" y="304800"/>
            <a:ext cx="6521958" cy="6315456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4535579" y="5604789"/>
            <a:ext cx="2157322" cy="952035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1964490" y="5433720"/>
            <a:ext cx="4158386" cy="1133517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121546" y="5450083"/>
            <a:ext cx="4100985" cy="1032363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4207117" y="5432233"/>
            <a:ext cx="2481000" cy="868732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158749" y="5411407"/>
            <a:ext cx="6542532" cy="1773165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7524" y="3284747"/>
            <a:ext cx="5829300" cy="2032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5524" y="1916598"/>
            <a:ext cx="4813301" cy="125306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72DD7-75BC-4411-8095-8A5C40DA45D9}" type="datetimeFigureOut">
              <a:rPr lang="ru-RU" smtClean="0"/>
              <a:t>21.10.2019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CEE7D-8669-4BA9-A5B0-C84EAD266A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72DD7-75BC-4411-8095-8A5C40DA45D9}" type="datetimeFigureOut">
              <a:rPr lang="ru-RU" smtClean="0"/>
              <a:t>21.10.2019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CEE7D-8669-4BA9-A5B0-C84EAD266A8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507491" y="3572256"/>
            <a:ext cx="2866644" cy="459638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3483864" y="3572256"/>
            <a:ext cx="2866644" cy="459638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492" y="3570819"/>
            <a:ext cx="2866644" cy="853016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4572001"/>
            <a:ext cx="2865041" cy="359621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6150" y="3570817"/>
            <a:ext cx="2866644" cy="853016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4572001"/>
            <a:ext cx="2866644" cy="359621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72DD7-75BC-4411-8095-8A5C40DA45D9}" type="datetimeFigureOut">
              <a:rPr lang="ru-RU" smtClean="0"/>
              <a:t>21.10.2019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CEE7D-8669-4BA9-A5B0-C84EAD266A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72DD7-75BC-4411-8095-8A5C40DA45D9}" type="datetimeFigureOut">
              <a:rPr lang="ru-RU" smtClean="0"/>
              <a:t>21.10.2019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CEE7D-8669-4BA9-A5B0-C84EAD266A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171450" y="304800"/>
            <a:ext cx="6521958" cy="1901952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158749" y="952255"/>
            <a:ext cx="6542532" cy="1773165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72DD7-75BC-4411-8095-8A5C40DA45D9}" type="datetimeFigureOut">
              <a:rPr lang="ru-RU" smtClean="0"/>
              <a:t>21.10.2019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CEE7D-8669-4BA9-A5B0-C84EAD266A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171450" y="304800"/>
            <a:ext cx="6521958" cy="1901952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72DD7-75BC-4411-8095-8A5C40DA45D9}" type="datetimeFigureOut">
              <a:rPr lang="ru-RU" smtClean="0"/>
              <a:t>21.10.2019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CEE7D-8669-4BA9-A5B0-C84EAD266A8C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775201"/>
            <a:ext cx="2514600" cy="2540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158749" y="952255"/>
            <a:ext cx="6542532" cy="177544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685800" y="3048000"/>
            <a:ext cx="2514600" cy="1670304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88972" y="2438400"/>
            <a:ext cx="2928057" cy="508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171450" y="304800"/>
            <a:ext cx="6521958" cy="804672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158749" y="7138617"/>
            <a:ext cx="6542532" cy="177544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5617" y="451556"/>
            <a:ext cx="2859484" cy="3239912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51250" y="3714045"/>
            <a:ext cx="2863850" cy="322862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72DD7-75BC-4411-8095-8A5C40DA45D9}" type="datetimeFigureOut">
              <a:rPr lang="ru-RU" smtClean="0"/>
              <a:t>21.10.2019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CEE7D-8669-4BA9-A5B0-C84EAD266A8C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28650" y="1828800"/>
            <a:ext cx="2674620" cy="390144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171450" y="304800"/>
            <a:ext cx="6521958" cy="329184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158749" y="2239239"/>
            <a:ext cx="6542532" cy="1773165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451104"/>
            <a:ext cx="6172200" cy="16703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72754" y="8333553"/>
            <a:ext cx="2840018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6CE72DD7-75BC-4411-8095-8A5C40DA45D9}" type="datetimeFigureOut">
              <a:rPr lang="ru-RU" smtClean="0"/>
              <a:t>21.10.2019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229" y="8333553"/>
            <a:ext cx="2840018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993316" y="8333552"/>
            <a:ext cx="87137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4BACEE7D-8669-4BA9-A5B0-C84EAD266A8C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4051" y="3567289"/>
            <a:ext cx="5556250" cy="46009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305956" y="4110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8680" y="1547664"/>
            <a:ext cx="5976664" cy="38636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>
              <a:lnSpc>
                <a:spcPct val="115000"/>
              </a:lnSpc>
              <a:spcAft>
                <a:spcPts val="1000"/>
              </a:spcAft>
            </a:pP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/>
              <a:ea typeface="Calibri"/>
              <a:cs typeface="Times New Roman"/>
            </a:endParaRPr>
          </a:p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Занятие </a:t>
            </a: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по финансовой грамотности </a:t>
            </a: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в </a:t>
            </a: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подготовительной </a:t>
            </a: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группе</a:t>
            </a:r>
          </a:p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Тема: «</a:t>
            </a: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Школа экономики» 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 </a:t>
            </a:r>
          </a:p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 Проводит воспитатель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ea typeface="Calibri"/>
              <a:cs typeface="Times New Roman"/>
            </a:endParaRPr>
          </a:p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высшей </a:t>
            </a: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квалификационной категории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ea typeface="Calibri"/>
              <a:cs typeface="Times New Roman"/>
            </a:endParaRPr>
          </a:p>
          <a:p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</a:rPr>
              <a:t>             Королёва </a:t>
            </a: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</a:rPr>
              <a:t>Татьяна Александровна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872" y="5652120"/>
            <a:ext cx="2867015" cy="2998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4003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40" y="1175430"/>
            <a:ext cx="6552728" cy="685295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100" y="4139952"/>
            <a:ext cx="1587996" cy="259228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705100" y="-845721"/>
            <a:ext cx="10885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88640" y="467544"/>
            <a:ext cx="6552728" cy="70788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4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ШКОЛА ЭКОНОМИКИ</a:t>
            </a:r>
          </a:p>
        </p:txBody>
      </p:sp>
    </p:spTree>
    <p:extLst>
      <p:ext uri="{BB962C8B-B14F-4D97-AF65-F5344CB8AC3E}">
        <p14:creationId xmlns:p14="http://schemas.microsoft.com/office/powerpoint/2010/main" val="3599416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191" y="1259632"/>
            <a:ext cx="6858000" cy="583264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8942" y="251520"/>
            <a:ext cx="2146425" cy="298782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2143" y="6300192"/>
            <a:ext cx="1895475" cy="24098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64" y="6465223"/>
            <a:ext cx="1963315" cy="2485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53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40" y="1175430"/>
            <a:ext cx="6552728" cy="685295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100" y="4139952"/>
            <a:ext cx="1587996" cy="259228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705100" y="-845721"/>
            <a:ext cx="10885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88640" y="467544"/>
            <a:ext cx="6552728" cy="70788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4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ШКОЛА ЭКОНОМИКИ</a:t>
            </a:r>
          </a:p>
        </p:txBody>
      </p:sp>
    </p:spTree>
    <p:extLst>
      <p:ext uri="{BB962C8B-B14F-4D97-AF65-F5344CB8AC3E}">
        <p14:creationId xmlns:p14="http://schemas.microsoft.com/office/powerpoint/2010/main" val="1961880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41" y="179512"/>
            <a:ext cx="6619685" cy="517093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25007"/>
            <a:ext cx="6808326" cy="380873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04864" y="586814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336634" y="4110335"/>
            <a:ext cx="203658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2411" y="5225007"/>
            <a:ext cx="4963503" cy="35394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Привет, Друзья!</a:t>
            </a:r>
          </a:p>
          <a:p>
            <a:pPr algn="ctr"/>
            <a:endParaRPr lang="ru-RU" sz="32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Я скоро подрасту</a:t>
            </a:r>
          </a:p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и буду  выбирать профессию.</a:t>
            </a:r>
          </a:p>
          <a:p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Ребята, познакомьте меня с профессиями.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4791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" y="0"/>
            <a:ext cx="6857999" cy="525658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378137" y="3861254"/>
            <a:ext cx="3712455" cy="633670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48680" y="5256585"/>
            <a:ext cx="554461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Здравствуйте  ребята,</a:t>
            </a:r>
          </a:p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привет вам от </a:t>
            </a:r>
            <a:r>
              <a:rPr lang="ru-RU" sz="3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Знайки</a:t>
            </a:r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</a:p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Расскажите</a:t>
            </a:r>
          </a:p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 бюджете своей семьи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66473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6" y="2000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820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31" y="683568"/>
            <a:ext cx="6438123" cy="662473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64704" y="1763688"/>
            <a:ext cx="4081567" cy="923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chemeClr val="tx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Доход семьи</a:t>
            </a:r>
            <a:endParaRPr lang="ru-RU" sz="5400" b="1" cap="none" spc="0" dirty="0">
              <a:ln w="11430"/>
              <a:solidFill>
                <a:schemeClr val="tx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7580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1520"/>
            <a:ext cx="6858000" cy="8280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573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40" y="107504"/>
            <a:ext cx="6480720" cy="878497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936" y="4059803"/>
            <a:ext cx="4005064" cy="427840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rot="21178235">
            <a:off x="3248258" y="4082084"/>
            <a:ext cx="275337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C00000"/>
              </a:solidFill>
            </a:endParaRPr>
          </a:p>
          <a:p>
            <a:endParaRPr lang="ru-RU" sz="2000" b="1" dirty="0">
              <a:solidFill>
                <a:srgbClr val="C00000"/>
              </a:solidFill>
            </a:endParaRPr>
          </a:p>
          <a:p>
            <a:endParaRPr lang="ru-RU" sz="2000" b="1" dirty="0" smtClean="0">
              <a:solidFill>
                <a:srgbClr val="C00000"/>
              </a:solidFill>
            </a:endParaRPr>
          </a:p>
          <a:p>
            <a:r>
              <a:rPr lang="ru-RU" sz="2000" b="1" dirty="0" smtClean="0">
                <a:solidFill>
                  <a:srgbClr val="C00000"/>
                </a:solidFill>
              </a:rPr>
              <a:t>Ребята здравствуйте! Помогите мне пожалуйста.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Я открыл собственное дело. Что мне нужно сделать, чтобы мой товар продавался   и люди узнали о моём магазине.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8655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31" y="153284"/>
            <a:ext cx="6552729" cy="893925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456" y="5045549"/>
            <a:ext cx="5393593" cy="377492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24744" y="4788023"/>
            <a:ext cx="4680520" cy="35394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2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ru-RU" sz="2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Здравствуйте ребята!</a:t>
            </a:r>
          </a:p>
          <a:p>
            <a:pPr algn="ctr"/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Скоро у меня праздник.</a:t>
            </a:r>
          </a:p>
          <a:p>
            <a:pPr algn="ctr"/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Помогите украсить мой</a:t>
            </a:r>
          </a:p>
          <a:p>
            <a:pPr algn="ctr"/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дом флажками.</a:t>
            </a:r>
          </a:p>
          <a:p>
            <a:pPr algn="ctr"/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Посылаю вам цветную</a:t>
            </a:r>
          </a:p>
          <a:p>
            <a:pPr algn="ctr"/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бумагу и лекало</a:t>
            </a: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75868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254</TotalTime>
  <Words>116</Words>
  <Application>Microsoft Office PowerPoint</Application>
  <PresentationFormat>Экран (4:3)</PresentationFormat>
  <Paragraphs>33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Волна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User-PC</dc:creator>
  <cp:lastModifiedBy>User-PC</cp:lastModifiedBy>
  <cp:revision>25</cp:revision>
  <dcterms:created xsi:type="dcterms:W3CDTF">2019-10-15T17:00:52Z</dcterms:created>
  <dcterms:modified xsi:type="dcterms:W3CDTF">2019-10-21T18:02:31Z</dcterms:modified>
</cp:coreProperties>
</file>