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8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3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2C412D6-A4B0-4467-BA1E-35919B16741E}" type="datetimeFigureOut">
              <a:rPr lang="ru-RU" smtClean="0"/>
              <a:pPr/>
              <a:t>16.01.2023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9929C48-CDEF-4515-8571-8EF83A1B93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4.jpeg"/><Relationship Id="rId7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5.jpeg"/><Relationship Id="rId10" Type="http://schemas.openxmlformats.org/officeDocument/2006/relationships/image" Target="../media/image12.jpeg"/><Relationship Id="rId4" Type="http://schemas.openxmlformats.org/officeDocument/2006/relationships/image" Target="../media/image16.jpeg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548680"/>
            <a:ext cx="7406640" cy="1472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Arial Black" pitchFamily="34" charset="0"/>
              </a:rPr>
              <a:t/>
            </a:r>
            <a:br>
              <a:rPr lang="ru-RU" sz="4400" dirty="0" smtClean="0">
                <a:latin typeface="Arial Black" pitchFamily="34" charset="0"/>
              </a:rPr>
            </a:br>
            <a:r>
              <a:rPr lang="ru-RU" sz="4400" dirty="0">
                <a:latin typeface="Arial Black" pitchFamily="34" charset="0"/>
              </a:rPr>
              <a:t/>
            </a:r>
            <a:br>
              <a:rPr lang="ru-RU" sz="4400" dirty="0">
                <a:latin typeface="Arial Black" pitchFamily="34" charset="0"/>
              </a:rPr>
            </a:br>
            <a:r>
              <a:rPr lang="ru-RU" sz="4400" dirty="0" smtClean="0">
                <a:latin typeface="Arial Black" pitchFamily="34" charset="0"/>
              </a:rPr>
              <a:t/>
            </a:r>
            <a:br>
              <a:rPr lang="ru-RU" sz="4400" dirty="0" smtClean="0">
                <a:latin typeface="Arial Black" pitchFamily="34" charset="0"/>
              </a:rPr>
            </a:br>
            <a:r>
              <a:rPr lang="ru-RU" sz="4400" dirty="0">
                <a:latin typeface="Arial Black" pitchFamily="34" charset="0"/>
              </a:rPr>
              <a:t/>
            </a:r>
            <a:br>
              <a:rPr lang="ru-RU" sz="4400" dirty="0">
                <a:latin typeface="Arial Black" pitchFamily="34" charset="0"/>
              </a:rPr>
            </a:br>
            <a:r>
              <a:rPr lang="ru-RU" sz="4400" dirty="0">
                <a:latin typeface="Arial Black" pitchFamily="34" charset="0"/>
              </a:rPr>
              <a:t/>
            </a:r>
            <a:br>
              <a:rPr lang="ru-RU" sz="4400" dirty="0">
                <a:latin typeface="Arial Black" pitchFamily="34" charset="0"/>
              </a:rPr>
            </a:br>
            <a:r>
              <a:rPr lang="ru-RU" sz="4400" dirty="0">
                <a:latin typeface="Arial Black" pitchFamily="34" charset="0"/>
              </a:rPr>
              <a:t>Л.Н. Толстой «Филиппок»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420888"/>
            <a:ext cx="7406640" cy="1152128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dirty="0" smtClean="0">
              <a:latin typeface="Arial Black" pitchFamily="34" charset="0"/>
            </a:endParaRPr>
          </a:p>
          <a:p>
            <a:pPr algn="r"/>
            <a:endParaRPr lang="ru-RU" sz="1400" dirty="0" smtClean="0">
              <a:latin typeface="Arial Black" pitchFamily="34" charset="0"/>
            </a:endParaRPr>
          </a:p>
          <a:p>
            <a:pPr algn="r"/>
            <a:endParaRPr lang="ru-RU" sz="21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Урок литературного </a:t>
            </a:r>
            <a:r>
              <a:rPr lang="ru-RU" sz="3600" dirty="0" smtClean="0">
                <a:latin typeface="Arial Black" pitchFamily="34" charset="0"/>
              </a:rPr>
              <a:t>чтения 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4535" y="5923404"/>
            <a:ext cx="80194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Составила: учитель КГОБУ «Камчатская школа-интернат для обучающихся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с ограниченными возможностями здоровья»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Ефременко Е.В.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Какая пословица отражает главную мысль рассказа?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>
                <a:latin typeface="Arial Black" pitchFamily="34" charset="0"/>
              </a:rPr>
              <a:t>ГРАМОТЕ УЧИТЬСЯ - ВСЕГДА ПРИГОДИТСЯ</a:t>
            </a:r>
          </a:p>
          <a:p>
            <a:r>
              <a:rPr lang="ru-RU" dirty="0" smtClean="0">
                <a:latin typeface="Arial Black" pitchFamily="34" charset="0"/>
              </a:rPr>
              <a:t>ДРУЗЬЯ ПОЗНАЮТСЯ В БЕДЕ.</a:t>
            </a:r>
          </a:p>
          <a:p>
            <a:r>
              <a:rPr lang="ru-RU" dirty="0" smtClean="0">
                <a:latin typeface="Arial Black" pitchFamily="34" charset="0"/>
              </a:rPr>
              <a:t>ХУДОЙ МИР ЛУЧШЕ ДОБРОЙ ССОРЫ.</a:t>
            </a:r>
          </a:p>
          <a:p>
            <a:r>
              <a:rPr lang="ru-RU" dirty="0" smtClean="0">
                <a:latin typeface="Arial Black" pitchFamily="34" charset="0"/>
              </a:rPr>
              <a:t>КТО ЗА РОДИНУ ГОРОЙ, ТОТ ИСТИННЫЙ ГЕРОЙ.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43" y="404664"/>
            <a:ext cx="8280170" cy="48577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13864" y="2492896"/>
            <a:ext cx="75243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Arial Black" pitchFamily="34" charset="0"/>
              </a:rPr>
              <a:t>СПАСИБО ЗА УРОК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1\AppData\Local\Microsoft\Windows\Temporary Internet Files\Content.Word\чистоговорка о школе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15616" y="404664"/>
            <a:ext cx="792088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274638"/>
            <a:ext cx="2746648" cy="6250706"/>
          </a:xfrm>
        </p:spPr>
        <p:txBody>
          <a:bodyPr/>
          <a:lstStyle/>
          <a:p>
            <a:r>
              <a:rPr lang="ru-RU" sz="2800" dirty="0" smtClean="0">
                <a:latin typeface="Arial Black" pitchFamily="34" charset="0"/>
              </a:rPr>
              <a:t>Лев Николаевич Толстой </a:t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/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sz="1800" dirty="0">
                <a:latin typeface="Arial Black" pitchFamily="34" charset="0"/>
              </a:rPr>
              <a:t>9 сентября 1828 </a:t>
            </a:r>
            <a:r>
              <a:rPr lang="ru-RU" sz="1800" dirty="0" smtClean="0">
                <a:latin typeface="Arial Black" pitchFamily="34" charset="0"/>
              </a:rPr>
              <a:t>–</a:t>
            </a:r>
            <a:br>
              <a:rPr lang="ru-RU" sz="1800" dirty="0" smtClean="0">
                <a:latin typeface="Arial Black" pitchFamily="34" charset="0"/>
              </a:rPr>
            </a:br>
            <a:r>
              <a:rPr lang="ru-RU" sz="1800" dirty="0" smtClean="0">
                <a:latin typeface="Arial Black" pitchFamily="34" charset="0"/>
              </a:rPr>
              <a:t> </a:t>
            </a:r>
            <a:r>
              <a:rPr lang="ru-RU" sz="1800" dirty="0">
                <a:latin typeface="Arial Black" pitchFamily="34" charset="0"/>
              </a:rPr>
              <a:t>20 ноября 1910 гг.</a:t>
            </a:r>
          </a:p>
        </p:txBody>
      </p:sp>
      <p:pic>
        <p:nvPicPr>
          <p:cNvPr id="15362" name="Picture 2" descr="http://allpainters.ru/img/stories/paint/repin/portret-tolst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4464496" cy="6493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412776"/>
            <a:ext cx="4968552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Л.Н.Толстой открыл</a:t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 smtClean="0">
                <a:latin typeface="Arial Black" pitchFamily="34" charset="0"/>
              </a:rPr>
              <a:t> в Ясной Поляне школу для крестьянских детей, </a:t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 smtClean="0">
                <a:latin typeface="Arial Black" pitchFamily="34" charset="0"/>
              </a:rPr>
              <a:t>а затем помог открыть более 20 школ в окрестных деревнях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16388" name="Picture 4" descr="http://lit.1september.ru/2005/17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60648"/>
            <a:ext cx="2571750" cy="3705225"/>
          </a:xfrm>
          <a:prstGeom prst="rect">
            <a:avLst/>
          </a:prstGeom>
          <a:noFill/>
        </p:spPr>
      </p:pic>
      <p:pic>
        <p:nvPicPr>
          <p:cNvPr id="16390" name="Picture 6" descr="http://s019.radikal.ru/i633/1309/b1/b0c528cedc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005064"/>
            <a:ext cx="3810000" cy="2238376"/>
          </a:xfrm>
          <a:prstGeom prst="rect">
            <a:avLst/>
          </a:prstGeom>
          <a:noFill/>
        </p:spPr>
      </p:pic>
      <p:pic>
        <p:nvPicPr>
          <p:cNvPr id="16392" name="Picture 8" descr="http://www.edu.nsu.ru/news_images/2010/11_13/azbuka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11799">
            <a:off x="1379652" y="4512813"/>
            <a:ext cx="1564595" cy="2132856"/>
          </a:xfrm>
          <a:prstGeom prst="rect">
            <a:avLst/>
          </a:prstGeom>
          <a:noFill/>
        </p:spPr>
      </p:pic>
      <p:pic>
        <p:nvPicPr>
          <p:cNvPr id="16394" name="Picture 10" descr="http://petrovitskaya.lifeware.ru/files/az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65330">
            <a:off x="3173337" y="4325922"/>
            <a:ext cx="1459188" cy="1916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laying-field.ru/img/2015/052020/35593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76672"/>
            <a:ext cx="4124041" cy="5747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Словарная работа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15616" y="1447800"/>
            <a:ext cx="7818072" cy="52935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Подённая работа </a:t>
            </a:r>
            <a:r>
              <a:rPr lang="ru-RU" dirty="0" smtClean="0">
                <a:latin typeface="Arial Black" pitchFamily="34" charset="0"/>
              </a:rPr>
              <a:t>– оплачиваемая по дням; производимая за рабочий день.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Слобода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- большое село, деревня.</a:t>
            </a:r>
            <a:endParaRPr lang="ru-RU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Пострелёнок</a:t>
            </a:r>
            <a:r>
              <a:rPr lang="ru-RU" dirty="0" smtClean="0">
                <a:latin typeface="Arial Black" pitchFamily="34" charset="0"/>
              </a:rPr>
              <a:t> – непоседа, шалун.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Полы</a:t>
            </a:r>
            <a:r>
              <a:rPr lang="ru-RU" dirty="0" smtClean="0">
                <a:latin typeface="Arial Black" pitchFamily="34" charset="0"/>
              </a:rPr>
              <a:t> – нижняя часть раскрывающейся спереди одежды.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Во весь дух </a:t>
            </a:r>
            <a:r>
              <a:rPr lang="ru-RU" dirty="0" smtClean="0">
                <a:latin typeface="Arial Black" pitchFamily="34" charset="0"/>
              </a:rPr>
              <a:t>– очень быстро.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Бедовый </a:t>
            </a:r>
            <a:r>
              <a:rPr lang="ru-RU" dirty="0" smtClean="0">
                <a:latin typeface="Arial Black" pitchFamily="34" charset="0"/>
              </a:rPr>
              <a:t>– ловкий, сообразительный.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Какой по характеру Филиппок</a:t>
            </a:r>
            <a:r>
              <a:rPr lang="ru-RU" sz="3600" dirty="0" smtClean="0">
                <a:latin typeface="Arial Black" pitchFamily="34" charset="0"/>
              </a:rPr>
              <a:t>?</a:t>
            </a:r>
            <a:endParaRPr lang="ru-RU" sz="3600" dirty="0">
              <a:latin typeface="Arial Black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297345"/>
              </p:ext>
            </p:extLst>
          </p:nvPr>
        </p:nvGraphicFramePr>
        <p:xfrm>
          <a:off x="1012808" y="1435331"/>
          <a:ext cx="7920880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03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76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смелый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один отправился в школу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386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бесстрашный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 испугался собак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76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робкий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смутился перед незнакомым человеком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139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смышлёный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научился</a:t>
                      </a:r>
                      <a:r>
                        <a:rPr lang="ru-RU" sz="2800" baseline="0" dirty="0" smtClean="0"/>
                        <a:t> сам складывать буквы, когда читал брат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386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любознательный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стремился в школу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386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целеустремлённый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очень хотел учиться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581528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Восстановите порядок событий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21506" name="Picture 2" descr="http://img1.liveinternet.ru/images/attach/c/1/63/514/63514670_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052736"/>
            <a:ext cx="2232248" cy="1674186"/>
          </a:xfrm>
          <a:prstGeom prst="rect">
            <a:avLst/>
          </a:prstGeom>
          <a:noFill/>
        </p:spPr>
      </p:pic>
      <p:pic>
        <p:nvPicPr>
          <p:cNvPr id="21508" name="Picture 4" descr="http://i.ucrazy.ru/files/pics/2015.11/1446369000_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052736"/>
            <a:ext cx="2232248" cy="1674186"/>
          </a:xfrm>
          <a:prstGeom prst="rect">
            <a:avLst/>
          </a:prstGeom>
          <a:noFill/>
        </p:spPr>
      </p:pic>
      <p:pic>
        <p:nvPicPr>
          <p:cNvPr id="21510" name="Picture 6" descr="http://foto-prikol.su/uploads/posts/2014-02/1391791552_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052736"/>
            <a:ext cx="2232248" cy="1674186"/>
          </a:xfrm>
          <a:prstGeom prst="rect">
            <a:avLst/>
          </a:prstGeom>
          <a:noFill/>
        </p:spPr>
      </p:pic>
      <p:pic>
        <p:nvPicPr>
          <p:cNvPr id="21512" name="Picture 8" descr="http://img1.liveinternet.ru/images/attach/c/1/63/514/63514699_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2996952"/>
            <a:ext cx="2304256" cy="1728192"/>
          </a:xfrm>
          <a:prstGeom prst="rect">
            <a:avLst/>
          </a:prstGeom>
          <a:noFill/>
        </p:spPr>
      </p:pic>
      <p:pic>
        <p:nvPicPr>
          <p:cNvPr id="21514" name="Picture 10" descr="http://img0.liveinternet.ru/images/attach/c/1/63/514/63514656_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2996952"/>
            <a:ext cx="2232248" cy="1674186"/>
          </a:xfrm>
          <a:prstGeom prst="rect">
            <a:avLst/>
          </a:prstGeom>
          <a:noFill/>
        </p:spPr>
      </p:pic>
      <p:pic>
        <p:nvPicPr>
          <p:cNvPr id="21516" name="Picture 12" descr="http://img1.liveinternet.ru/images/attach/c/1/63/514/63514622_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996952"/>
            <a:ext cx="2232248" cy="1674186"/>
          </a:xfrm>
          <a:prstGeom prst="rect">
            <a:avLst/>
          </a:prstGeom>
          <a:noFill/>
        </p:spPr>
      </p:pic>
      <p:pic>
        <p:nvPicPr>
          <p:cNvPr id="21518" name="Picture 14" descr="http://img0.liveinternet.ru/images/attach/c/1/63/514/63514636_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4941168"/>
            <a:ext cx="2304256" cy="1728192"/>
          </a:xfrm>
          <a:prstGeom prst="rect">
            <a:avLst/>
          </a:prstGeom>
          <a:noFill/>
        </p:spPr>
      </p:pic>
      <p:pic>
        <p:nvPicPr>
          <p:cNvPr id="21520" name="Picture 16" descr="http://img1.liveinternet.ru/images/attach/c/1/63/514/63514626_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79912" y="4941168"/>
            <a:ext cx="2256250" cy="1692188"/>
          </a:xfrm>
          <a:prstGeom prst="rect">
            <a:avLst/>
          </a:prstGeom>
          <a:noFill/>
        </p:spPr>
      </p:pic>
      <p:pic>
        <p:nvPicPr>
          <p:cNvPr id="21522" name="Picture 18" descr="http://img1.liveinternet.ru/images/attach/c/1/63/514/63514638_1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44208" y="4941168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498080" cy="1143000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Проверьте свою работу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3" name="Picture 4" descr="http://i.ucrazy.ru/files/pics/2015.11/1446369000_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340768"/>
            <a:ext cx="2232248" cy="1674186"/>
          </a:xfrm>
          <a:prstGeom prst="rect">
            <a:avLst/>
          </a:prstGeom>
          <a:noFill/>
        </p:spPr>
      </p:pic>
      <p:pic>
        <p:nvPicPr>
          <p:cNvPr id="5" name="Picture 12" descr="http://img1.liveinternet.ru/images/attach/c/1/63/514/63514622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340768"/>
            <a:ext cx="2232248" cy="1674186"/>
          </a:xfrm>
          <a:prstGeom prst="rect">
            <a:avLst/>
          </a:prstGeom>
          <a:noFill/>
        </p:spPr>
      </p:pic>
      <p:pic>
        <p:nvPicPr>
          <p:cNvPr id="6" name="Picture 16" descr="http://img1.liveinternet.ru/images/attach/c/1/63/514/63514626_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340768"/>
            <a:ext cx="2256250" cy="1692188"/>
          </a:xfrm>
          <a:prstGeom prst="rect">
            <a:avLst/>
          </a:prstGeom>
          <a:noFill/>
        </p:spPr>
      </p:pic>
      <p:pic>
        <p:nvPicPr>
          <p:cNvPr id="8" name="Picture 14" descr="http://img0.liveinternet.ru/images/attach/c/1/63/514/63514636_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212976"/>
            <a:ext cx="2232248" cy="1674186"/>
          </a:xfrm>
          <a:prstGeom prst="rect">
            <a:avLst/>
          </a:prstGeom>
          <a:noFill/>
        </p:spPr>
      </p:pic>
      <p:pic>
        <p:nvPicPr>
          <p:cNvPr id="9" name="Picture 18" descr="http://img1.liveinternet.ru/images/attach/c/1/63/514/63514638_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3212976"/>
            <a:ext cx="2208245" cy="1656184"/>
          </a:xfrm>
          <a:prstGeom prst="rect">
            <a:avLst/>
          </a:prstGeom>
          <a:noFill/>
        </p:spPr>
      </p:pic>
      <p:pic>
        <p:nvPicPr>
          <p:cNvPr id="10" name="Picture 10" descr="http://img0.liveinternet.ru/images/attach/c/1/63/514/63514656_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212976"/>
            <a:ext cx="2232248" cy="1674186"/>
          </a:xfrm>
          <a:prstGeom prst="rect">
            <a:avLst/>
          </a:prstGeom>
          <a:noFill/>
        </p:spPr>
      </p:pic>
      <p:pic>
        <p:nvPicPr>
          <p:cNvPr id="11" name="Picture 2" descr="http://img1.liveinternet.ru/images/attach/c/1/63/514/63514670_2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5013176"/>
            <a:ext cx="2232248" cy="1674186"/>
          </a:xfrm>
          <a:prstGeom prst="rect">
            <a:avLst/>
          </a:prstGeom>
          <a:noFill/>
        </p:spPr>
      </p:pic>
      <p:pic>
        <p:nvPicPr>
          <p:cNvPr id="12" name="Picture 6" descr="http://foto-prikol.su/uploads/posts/2014-02/1391791552_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95936" y="5013176"/>
            <a:ext cx="2232248" cy="1674186"/>
          </a:xfrm>
          <a:prstGeom prst="rect">
            <a:avLst/>
          </a:prstGeom>
          <a:noFill/>
        </p:spPr>
      </p:pic>
      <p:pic>
        <p:nvPicPr>
          <p:cNvPr id="13" name="Picture 8" descr="http://img1.liveinternet.ru/images/attach/c/1/63/514/63514699_2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4941168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580</TotalTime>
  <Words>150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 Black</vt:lpstr>
      <vt:lpstr>Corbel</vt:lpstr>
      <vt:lpstr>Gill Sans MT</vt:lpstr>
      <vt:lpstr>Verdana</vt:lpstr>
      <vt:lpstr>Wingdings 2</vt:lpstr>
      <vt:lpstr>Солнцестояние</vt:lpstr>
      <vt:lpstr>     Л.Н. Толстой «Филиппок»</vt:lpstr>
      <vt:lpstr>Презентация PowerPoint</vt:lpstr>
      <vt:lpstr>Лев Николаевич Толстой    9 сентября 1828 –  20 ноября 1910 гг.</vt:lpstr>
      <vt:lpstr>Л.Н.Толстой открыл  в Ясной Поляне школу для крестьянских детей,  а затем помог открыть более 20 школ в окрестных деревнях</vt:lpstr>
      <vt:lpstr>Презентация PowerPoint</vt:lpstr>
      <vt:lpstr>Словарная работа</vt:lpstr>
      <vt:lpstr>Какой по характеру Филиппок?</vt:lpstr>
      <vt:lpstr>Восстановите порядок событий</vt:lpstr>
      <vt:lpstr>Проверьте свою работу</vt:lpstr>
      <vt:lpstr>Какая пословица отражает главную мысль рассказа?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</dc:title>
  <dc:creator>Школа №2</dc:creator>
  <cp:lastModifiedBy>Елена Васильевна Ефременко</cp:lastModifiedBy>
  <cp:revision>42</cp:revision>
  <dcterms:created xsi:type="dcterms:W3CDTF">2016-11-22T20:00:45Z</dcterms:created>
  <dcterms:modified xsi:type="dcterms:W3CDTF">2023-01-15T22:48:08Z</dcterms:modified>
</cp:coreProperties>
</file>