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84" r:id="rId9"/>
    <p:sldId id="263" r:id="rId10"/>
    <p:sldId id="264" r:id="rId11"/>
    <p:sldId id="285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83" r:id="rId21"/>
    <p:sldId id="273" r:id="rId22"/>
    <p:sldId id="274" r:id="rId23"/>
    <p:sldId id="275" r:id="rId24"/>
    <p:sldId id="277" r:id="rId25"/>
    <p:sldId id="276" r:id="rId26"/>
    <p:sldId id="278" r:id="rId27"/>
    <p:sldId id="282" r:id="rId28"/>
    <p:sldId id="281" r:id="rId29"/>
    <p:sldId id="280" r:id="rId30"/>
    <p:sldId id="279" r:id="rId3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5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D547C-3C78-4452-88D1-27DB217D90F9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1DE0A-D180-421E-8595-ACA8E2A684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14524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D547C-3C78-4452-88D1-27DB217D90F9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1DE0A-D180-421E-8595-ACA8E2A684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7420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D547C-3C78-4452-88D1-27DB217D90F9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1DE0A-D180-421E-8595-ACA8E2A684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2212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D547C-3C78-4452-88D1-27DB217D90F9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1DE0A-D180-421E-8595-ACA8E2A684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78362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D547C-3C78-4452-88D1-27DB217D90F9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1DE0A-D180-421E-8595-ACA8E2A684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057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D547C-3C78-4452-88D1-27DB217D90F9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1DE0A-D180-421E-8595-ACA8E2A684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1274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D547C-3C78-4452-88D1-27DB217D90F9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1DE0A-D180-421E-8595-ACA8E2A684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4088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D547C-3C78-4452-88D1-27DB217D90F9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1DE0A-D180-421E-8595-ACA8E2A684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9479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D547C-3C78-4452-88D1-27DB217D90F9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1DE0A-D180-421E-8595-ACA8E2A684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5982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D547C-3C78-4452-88D1-27DB217D90F9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1DE0A-D180-421E-8595-ACA8E2A684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34741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D547C-3C78-4452-88D1-27DB217D90F9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1DE0A-D180-421E-8595-ACA8E2A684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55721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AD547C-3C78-4452-88D1-27DB217D90F9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41DE0A-D180-421E-8595-ACA8E2A684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6865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87266"/>
            <a:ext cx="10182101" cy="6721989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14087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105887"/>
            <a:ext cx="10888579" cy="808513"/>
          </a:xfrm>
        </p:spPr>
        <p:txBody>
          <a:bodyPr>
            <a:normAutofit/>
          </a:bodyPr>
          <a:lstStyle/>
          <a:p>
            <a:pPr algn="r"/>
            <a:r>
              <a:rPr lang="ru-RU" sz="3600" b="1" dirty="0" smtClean="0">
                <a:solidFill>
                  <a:srgbClr val="C00000"/>
                </a:solidFill>
              </a:rPr>
              <a:t>Уварова Елизавета 4 Б класс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294" y="105886"/>
            <a:ext cx="4974740" cy="6641855"/>
          </a:xfrm>
        </p:spPr>
      </p:pic>
      <p:pic>
        <p:nvPicPr>
          <p:cNvPr id="6" name="Picture 2" descr="C:\Users\Irina\Desktop\фото с телефона 14.08\Грамоты вручение\zDoHiaS2DnY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6233" y="766296"/>
            <a:ext cx="3946356" cy="5994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09219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105887"/>
            <a:ext cx="10888579" cy="808513"/>
          </a:xfrm>
        </p:spPr>
        <p:txBody>
          <a:bodyPr>
            <a:normAutofit/>
          </a:bodyPr>
          <a:lstStyle/>
          <a:p>
            <a:pPr algn="r"/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294" y="105886"/>
            <a:ext cx="4974740" cy="6641855"/>
          </a:xfrm>
        </p:spPr>
      </p:pic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0567" y="914400"/>
            <a:ext cx="5724758" cy="4901335"/>
          </a:xfrm>
        </p:spPr>
      </p:pic>
    </p:spTree>
    <p:extLst>
      <p:ext uri="{BB962C8B-B14F-4D97-AF65-F5344CB8AC3E}">
        <p14:creationId xmlns:p14="http://schemas.microsoft.com/office/powerpoint/2010/main" val="19231568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145142"/>
            <a:ext cx="9962073" cy="6611917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82890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92529"/>
            <a:ext cx="10538361" cy="857497"/>
          </a:xfrm>
        </p:spPr>
        <p:txBody>
          <a:bodyPr>
            <a:normAutofit/>
          </a:bodyPr>
          <a:lstStyle/>
          <a:p>
            <a:pPr algn="r"/>
            <a:r>
              <a:rPr lang="ru-RU" sz="3600" b="1" dirty="0" err="1" smtClean="0">
                <a:solidFill>
                  <a:srgbClr val="C00000"/>
                </a:solidFill>
              </a:rPr>
              <a:t>Бурдина</a:t>
            </a:r>
            <a:r>
              <a:rPr lang="ru-RU" sz="3600" b="1" dirty="0" smtClean="0">
                <a:solidFill>
                  <a:srgbClr val="C00000"/>
                </a:solidFill>
              </a:rPr>
              <a:t> Мария 5 Б класс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92529"/>
            <a:ext cx="4980710" cy="6655719"/>
          </a:xfrm>
        </p:spPr>
      </p:pic>
      <p:pic>
        <p:nvPicPr>
          <p:cNvPr id="3" name="Объект 2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8313" y="872830"/>
            <a:ext cx="4168238" cy="5838318"/>
          </a:xfrm>
        </p:spPr>
      </p:pic>
    </p:spTree>
    <p:extLst>
      <p:ext uri="{BB962C8B-B14F-4D97-AF65-F5344CB8AC3E}">
        <p14:creationId xmlns:p14="http://schemas.microsoft.com/office/powerpoint/2010/main" val="40893953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118754"/>
            <a:ext cx="9997151" cy="6626429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89921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94835"/>
            <a:ext cx="10348356" cy="605809"/>
          </a:xfrm>
        </p:spPr>
        <p:txBody>
          <a:bodyPr>
            <a:normAutofit/>
          </a:bodyPr>
          <a:lstStyle/>
          <a:p>
            <a:pPr algn="r"/>
            <a:r>
              <a:rPr lang="ru-RU" sz="3600" b="1" dirty="0" smtClean="0">
                <a:solidFill>
                  <a:srgbClr val="C00000"/>
                </a:solidFill>
              </a:rPr>
              <a:t>Сорока Семен 6 Б класс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94834"/>
            <a:ext cx="4992584" cy="6686497"/>
          </a:xfrm>
        </p:spPr>
      </p:pic>
      <p:pic>
        <p:nvPicPr>
          <p:cNvPr id="3" name="Объект 2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3315" y="623605"/>
            <a:ext cx="3966358" cy="6134019"/>
          </a:xfrm>
        </p:spPr>
      </p:pic>
    </p:spTree>
    <p:extLst>
      <p:ext uri="{BB962C8B-B14F-4D97-AF65-F5344CB8AC3E}">
        <p14:creationId xmlns:p14="http://schemas.microsoft.com/office/powerpoint/2010/main" val="29963632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146157"/>
            <a:ext cx="9942800" cy="6610903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70809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155602"/>
            <a:ext cx="11049001" cy="735048"/>
          </a:xfrm>
        </p:spPr>
        <p:txBody>
          <a:bodyPr>
            <a:normAutofit/>
          </a:bodyPr>
          <a:lstStyle/>
          <a:p>
            <a:pPr algn="r"/>
            <a:r>
              <a:rPr lang="ru-RU" sz="3600" b="1" dirty="0" err="1" smtClean="0">
                <a:solidFill>
                  <a:srgbClr val="C00000"/>
                </a:solidFill>
              </a:rPr>
              <a:t>Сербунова</a:t>
            </a:r>
            <a:r>
              <a:rPr lang="ru-RU" sz="3600" b="1" dirty="0" smtClean="0">
                <a:solidFill>
                  <a:srgbClr val="C00000"/>
                </a:solidFill>
              </a:rPr>
              <a:t> Екатерина 7 В класс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55601"/>
            <a:ext cx="4885706" cy="6563803"/>
          </a:xfrm>
        </p:spPr>
      </p:pic>
      <p:pic>
        <p:nvPicPr>
          <p:cNvPr id="3" name="Объект 2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938" y="796606"/>
            <a:ext cx="4156363" cy="5900783"/>
          </a:xfrm>
        </p:spPr>
      </p:pic>
    </p:spTree>
    <p:extLst>
      <p:ext uri="{BB962C8B-B14F-4D97-AF65-F5344CB8AC3E}">
        <p14:creationId xmlns:p14="http://schemas.microsoft.com/office/powerpoint/2010/main" val="11005414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155773"/>
            <a:ext cx="9914909" cy="6589411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15927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16093"/>
            <a:ext cx="10515600" cy="703304"/>
          </a:xfrm>
        </p:spPr>
        <p:txBody>
          <a:bodyPr>
            <a:normAutofit/>
          </a:bodyPr>
          <a:lstStyle/>
          <a:p>
            <a:pPr algn="r"/>
            <a:r>
              <a:rPr lang="ru-RU" sz="3600" b="1" dirty="0" err="1" smtClean="0">
                <a:solidFill>
                  <a:srgbClr val="C00000"/>
                </a:solidFill>
              </a:rPr>
              <a:t>Лаврентюк</a:t>
            </a:r>
            <a:r>
              <a:rPr lang="ru-RU" sz="3600" b="1" dirty="0" smtClean="0">
                <a:solidFill>
                  <a:srgbClr val="C00000"/>
                </a:solidFill>
              </a:rPr>
              <a:t> Дарья 8 Б класс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116092"/>
            <a:ext cx="4945084" cy="6617038"/>
          </a:xfrm>
        </p:spPr>
      </p:pic>
      <p:pic>
        <p:nvPicPr>
          <p:cNvPr id="3" name="Объект 2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8318" y="750635"/>
            <a:ext cx="3823854" cy="5978364"/>
          </a:xfrm>
        </p:spPr>
      </p:pic>
    </p:spTree>
    <p:extLst>
      <p:ext uri="{BB962C8B-B14F-4D97-AF65-F5344CB8AC3E}">
        <p14:creationId xmlns:p14="http://schemas.microsoft.com/office/powerpoint/2010/main" val="24380133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132812"/>
            <a:ext cx="9971598" cy="6612371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03096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16093"/>
            <a:ext cx="10515600" cy="703304"/>
          </a:xfrm>
        </p:spPr>
        <p:txBody>
          <a:bodyPr>
            <a:normAutofit/>
          </a:bodyPr>
          <a:lstStyle/>
          <a:p>
            <a:pPr algn="r"/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116092"/>
            <a:ext cx="4945084" cy="6617038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8887" y="1357811"/>
            <a:ext cx="6152691" cy="4187966"/>
          </a:xfrm>
        </p:spPr>
      </p:pic>
    </p:spTree>
    <p:extLst>
      <p:ext uri="{BB962C8B-B14F-4D97-AF65-F5344CB8AC3E}">
        <p14:creationId xmlns:p14="http://schemas.microsoft.com/office/powerpoint/2010/main" val="11058163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152980"/>
            <a:ext cx="9932254" cy="6592204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97847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11891"/>
            <a:ext cx="11353800" cy="802509"/>
          </a:xfrm>
        </p:spPr>
        <p:txBody>
          <a:bodyPr>
            <a:normAutofit/>
          </a:bodyPr>
          <a:lstStyle/>
          <a:p>
            <a:pPr algn="r"/>
            <a:r>
              <a:rPr lang="ru-RU" sz="3600" b="1" dirty="0" err="1" smtClean="0">
                <a:solidFill>
                  <a:srgbClr val="C00000"/>
                </a:solidFill>
              </a:rPr>
              <a:t>Хараберюш</a:t>
            </a:r>
            <a:r>
              <a:rPr lang="ru-RU" sz="3600" b="1" dirty="0" smtClean="0">
                <a:solidFill>
                  <a:srgbClr val="C00000"/>
                </a:solidFill>
              </a:rPr>
              <a:t> Александр 9 Б класс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332" y="111890"/>
            <a:ext cx="4969701" cy="6670801"/>
          </a:xfrm>
        </p:spPr>
      </p:pic>
      <p:pic>
        <p:nvPicPr>
          <p:cNvPr id="3" name="Объект 2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5811" y="879197"/>
            <a:ext cx="4427620" cy="5903494"/>
          </a:xfrm>
        </p:spPr>
      </p:pic>
    </p:spTree>
    <p:extLst>
      <p:ext uri="{BB962C8B-B14F-4D97-AF65-F5344CB8AC3E}">
        <p14:creationId xmlns:p14="http://schemas.microsoft.com/office/powerpoint/2010/main" val="37252468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155381"/>
            <a:ext cx="9901365" cy="6554177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14902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163633"/>
            <a:ext cx="9903000" cy="6581551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09710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58122"/>
            <a:ext cx="10443358" cy="661276"/>
          </a:xfrm>
        </p:spPr>
        <p:txBody>
          <a:bodyPr>
            <a:normAutofit/>
          </a:bodyPr>
          <a:lstStyle/>
          <a:p>
            <a:pPr algn="r"/>
            <a:r>
              <a:rPr lang="ru-RU" sz="3600" b="1" dirty="0" err="1" smtClean="0">
                <a:solidFill>
                  <a:srgbClr val="C00000"/>
                </a:solidFill>
              </a:rPr>
              <a:t>Чугуй</a:t>
            </a:r>
            <a:r>
              <a:rPr lang="ru-RU" sz="3600" b="1" dirty="0" smtClean="0">
                <a:solidFill>
                  <a:srgbClr val="C00000"/>
                </a:solidFill>
              </a:rPr>
              <a:t> Кирилл 10 Б класс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58120"/>
            <a:ext cx="4885706" cy="6561057"/>
          </a:xfrm>
        </p:spPr>
      </p:pic>
      <p:pic>
        <p:nvPicPr>
          <p:cNvPr id="3" name="Объект 2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9564" y="807697"/>
            <a:ext cx="4049485" cy="5915888"/>
          </a:xfrm>
        </p:spPr>
      </p:pic>
    </p:spTree>
    <p:extLst>
      <p:ext uri="{BB962C8B-B14F-4D97-AF65-F5344CB8AC3E}">
        <p14:creationId xmlns:p14="http://schemas.microsoft.com/office/powerpoint/2010/main" val="34819396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38055"/>
            <a:ext cx="10942122" cy="776345"/>
          </a:xfrm>
        </p:spPr>
        <p:txBody>
          <a:bodyPr>
            <a:normAutofit/>
          </a:bodyPr>
          <a:lstStyle/>
          <a:p>
            <a:pPr algn="r"/>
            <a:r>
              <a:rPr lang="ru-RU" sz="3600" b="1" dirty="0" smtClean="0">
                <a:solidFill>
                  <a:srgbClr val="C00000"/>
                </a:solidFill>
              </a:rPr>
              <a:t>Кожура Екатерина 11 Б класс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138054"/>
            <a:ext cx="4980709" cy="6623191"/>
          </a:xfrm>
        </p:spPr>
      </p:pic>
      <p:pic>
        <p:nvPicPr>
          <p:cNvPr id="3" name="Объект 2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0821" y="819296"/>
            <a:ext cx="3467595" cy="5914969"/>
          </a:xfrm>
        </p:spPr>
      </p:pic>
    </p:spTree>
    <p:extLst>
      <p:ext uri="{BB962C8B-B14F-4D97-AF65-F5344CB8AC3E}">
        <p14:creationId xmlns:p14="http://schemas.microsoft.com/office/powerpoint/2010/main" val="17043126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38055"/>
            <a:ext cx="10942122" cy="776345"/>
          </a:xfrm>
        </p:spPr>
        <p:txBody>
          <a:bodyPr>
            <a:normAutofit/>
          </a:bodyPr>
          <a:lstStyle/>
          <a:p>
            <a:pPr algn="r"/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138054"/>
            <a:ext cx="4980709" cy="6623191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9440" y="914400"/>
            <a:ext cx="6068389" cy="4645058"/>
          </a:xfrm>
        </p:spPr>
      </p:pic>
    </p:spTree>
    <p:extLst>
      <p:ext uri="{BB962C8B-B14F-4D97-AF65-F5344CB8AC3E}">
        <p14:creationId xmlns:p14="http://schemas.microsoft.com/office/powerpoint/2010/main" val="32335444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38054"/>
            <a:ext cx="10942122" cy="1381987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Авторский коллектив сборника </a:t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>«Красивая математическая  задача»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3792" y="2288907"/>
            <a:ext cx="6127577" cy="3290958"/>
          </a:xfrm>
        </p:spPr>
      </p:pic>
      <p:pic>
        <p:nvPicPr>
          <p:cNvPr id="5" name="Picture 2" descr="C:\Users\Irina\Desktop\фото с телефона 14.08\Грамоты вручение\a29cWyJ8jy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547" y="2244437"/>
            <a:ext cx="5630779" cy="3335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129405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30" y="938151"/>
            <a:ext cx="3974158" cy="5760664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985" y="629392"/>
            <a:ext cx="4056558" cy="5747384"/>
          </a:xfrm>
        </p:spPr>
      </p:pic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3439" y="150415"/>
            <a:ext cx="4104811" cy="5818910"/>
          </a:xfrm>
        </p:spPr>
      </p:pic>
    </p:spTree>
    <p:extLst>
      <p:ext uri="{BB962C8B-B14F-4D97-AF65-F5344CB8AC3E}">
        <p14:creationId xmlns:p14="http://schemas.microsoft.com/office/powerpoint/2010/main" val="30977416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64504" y="145272"/>
            <a:ext cx="7170821" cy="671024"/>
          </a:xfrm>
        </p:spPr>
        <p:txBody>
          <a:bodyPr>
            <a:normAutofit/>
          </a:bodyPr>
          <a:lstStyle/>
          <a:p>
            <a:pPr algn="r"/>
            <a:r>
              <a:rPr lang="ru-RU" sz="3600" b="1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Красиков Александр 1 Б класс</a:t>
            </a:r>
            <a:endParaRPr lang="ru-RU" sz="3600" b="1" dirty="0">
              <a:solidFill>
                <a:srgbClr val="C00000"/>
              </a:solidFill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145272"/>
            <a:ext cx="4939031" cy="6611787"/>
          </a:xfrm>
        </p:spPr>
      </p:pic>
      <p:pic>
        <p:nvPicPr>
          <p:cNvPr id="6" name="Picture 2" descr="C:\Users\Irina\Desktop\фото с телефона 14.08\Грамоты вручение\AyMVrTrLmds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0189" y="816296"/>
            <a:ext cx="3962399" cy="5926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99623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151256"/>
            <a:ext cx="9944596" cy="6603351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11185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124702"/>
            <a:ext cx="10023783" cy="6620481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11856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37699"/>
            <a:ext cx="10776284" cy="760659"/>
          </a:xfrm>
        </p:spPr>
        <p:txBody>
          <a:bodyPr>
            <a:normAutofit/>
          </a:bodyPr>
          <a:lstStyle/>
          <a:p>
            <a:pPr algn="r"/>
            <a:r>
              <a:rPr lang="ru-RU" sz="3600" b="1" dirty="0" err="1" smtClean="0">
                <a:solidFill>
                  <a:srgbClr val="C00000"/>
                </a:solidFill>
              </a:rPr>
              <a:t>Готовская</a:t>
            </a:r>
            <a:r>
              <a:rPr lang="ru-RU" sz="3600" b="1" dirty="0" smtClean="0">
                <a:solidFill>
                  <a:srgbClr val="C00000"/>
                </a:solidFill>
              </a:rPr>
              <a:t> Полина 2 Б класс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37699"/>
            <a:ext cx="4968834" cy="6625113"/>
          </a:xfrm>
        </p:spPr>
      </p:pic>
      <p:pic>
        <p:nvPicPr>
          <p:cNvPr id="6" name="Picture 2" descr="C:\Users\Irina\Desktop\фото с телефона 14.08\Грамоты вручение\t6NvfJurFes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6021" y="781269"/>
            <a:ext cx="4138863" cy="5944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79104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151974"/>
            <a:ext cx="9915669" cy="6569460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33713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58641"/>
            <a:ext cx="10515600" cy="720133"/>
          </a:xfrm>
        </p:spPr>
        <p:txBody>
          <a:bodyPr>
            <a:normAutofit/>
          </a:bodyPr>
          <a:lstStyle/>
          <a:p>
            <a:pPr algn="r"/>
            <a:r>
              <a:rPr lang="ru-RU" sz="3600" b="1" dirty="0" smtClean="0">
                <a:solidFill>
                  <a:srgbClr val="C00000"/>
                </a:solidFill>
              </a:rPr>
              <a:t>Малова Милана 3 Б класс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158640"/>
            <a:ext cx="4945083" cy="6605219"/>
          </a:xfrm>
        </p:spPr>
      </p:pic>
      <p:pic>
        <p:nvPicPr>
          <p:cNvPr id="3" name="Объект 2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936" y="878774"/>
            <a:ext cx="4260530" cy="5869750"/>
          </a:xfrm>
        </p:spPr>
      </p:pic>
    </p:spTree>
    <p:extLst>
      <p:ext uri="{BB962C8B-B14F-4D97-AF65-F5344CB8AC3E}">
        <p14:creationId xmlns:p14="http://schemas.microsoft.com/office/powerpoint/2010/main" val="19909787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58641"/>
            <a:ext cx="10515600" cy="720133"/>
          </a:xfrm>
        </p:spPr>
        <p:txBody>
          <a:bodyPr>
            <a:normAutofit/>
          </a:bodyPr>
          <a:lstStyle/>
          <a:p>
            <a:pPr algn="r"/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158640"/>
            <a:ext cx="4945083" cy="6605219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973" y="878774"/>
            <a:ext cx="5465853" cy="5298189"/>
          </a:xfrm>
        </p:spPr>
      </p:pic>
    </p:spTree>
    <p:extLst>
      <p:ext uri="{BB962C8B-B14F-4D97-AF65-F5344CB8AC3E}">
        <p14:creationId xmlns:p14="http://schemas.microsoft.com/office/powerpoint/2010/main" val="31680004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47520"/>
            <a:ext cx="9967060" cy="6597664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815868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</TotalTime>
  <Words>58</Words>
  <Application>Microsoft Office PowerPoint</Application>
  <PresentationFormat>Широкоэкранный</PresentationFormat>
  <Paragraphs>12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5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Красиков Александр 1 Б класс</vt:lpstr>
      <vt:lpstr>Презентация PowerPoint</vt:lpstr>
      <vt:lpstr>Готовская Полина 2 Б класс</vt:lpstr>
      <vt:lpstr>Презентация PowerPoint</vt:lpstr>
      <vt:lpstr>Малова Милана 3 Б класс</vt:lpstr>
      <vt:lpstr>Презентация PowerPoint</vt:lpstr>
      <vt:lpstr>Презентация PowerPoint</vt:lpstr>
      <vt:lpstr>Уварова Елизавета 4 Б класс</vt:lpstr>
      <vt:lpstr>Презентация PowerPoint</vt:lpstr>
      <vt:lpstr>Презентация PowerPoint</vt:lpstr>
      <vt:lpstr>Бурдина Мария 5 Б класс</vt:lpstr>
      <vt:lpstr>Презентация PowerPoint</vt:lpstr>
      <vt:lpstr>Сорока Семен 6 Б класс</vt:lpstr>
      <vt:lpstr>Презентация PowerPoint</vt:lpstr>
      <vt:lpstr>Сербунова Екатерина 7 В класс</vt:lpstr>
      <vt:lpstr>Презентация PowerPoint</vt:lpstr>
      <vt:lpstr>Лаврентюк Дарья 8 Б класс</vt:lpstr>
      <vt:lpstr>Презентация PowerPoint</vt:lpstr>
      <vt:lpstr>Презентация PowerPoint</vt:lpstr>
      <vt:lpstr>Хараберюш Александр 9 Б класс</vt:lpstr>
      <vt:lpstr>Презентация PowerPoint</vt:lpstr>
      <vt:lpstr>Презентация PowerPoint</vt:lpstr>
      <vt:lpstr>Чугуй Кирилл 10 Б класс</vt:lpstr>
      <vt:lpstr>Кожура Екатерина 11 Б класс</vt:lpstr>
      <vt:lpstr>Презентация PowerPoint</vt:lpstr>
      <vt:lpstr>Авторский коллектив сборника  «Красивая математическая  задача»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31</cp:revision>
  <dcterms:created xsi:type="dcterms:W3CDTF">2020-12-04T13:22:07Z</dcterms:created>
  <dcterms:modified xsi:type="dcterms:W3CDTF">2020-12-17T19:14:10Z</dcterms:modified>
</cp:coreProperties>
</file>