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</p:sldMasterIdLst>
  <p:notesMasterIdLst>
    <p:notesMasterId r:id="rId32"/>
  </p:notesMasterIdLst>
  <p:sldIdLst>
    <p:sldId id="265" r:id="rId13"/>
    <p:sldId id="256" r:id="rId14"/>
    <p:sldId id="260" r:id="rId15"/>
    <p:sldId id="261" r:id="rId16"/>
    <p:sldId id="276" r:id="rId17"/>
    <p:sldId id="266" r:id="rId18"/>
    <p:sldId id="267" r:id="rId19"/>
    <p:sldId id="268" r:id="rId20"/>
    <p:sldId id="269" r:id="rId21"/>
    <p:sldId id="270" r:id="rId22"/>
    <p:sldId id="271" r:id="rId23"/>
    <p:sldId id="277" r:id="rId24"/>
    <p:sldId id="273" r:id="rId25"/>
    <p:sldId id="281" r:id="rId26"/>
    <p:sldId id="278" r:id="rId27"/>
    <p:sldId id="279" r:id="rId28"/>
    <p:sldId id="280" r:id="rId29"/>
    <p:sldId id="275" r:id="rId30"/>
    <p:sldId id="27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0597" autoAdjust="0"/>
    <p:restoredTop sz="67384" autoAdjust="0"/>
  </p:normalViewPr>
  <p:slideViewPr>
    <p:cSldViewPr>
      <p:cViewPr>
        <p:scale>
          <a:sx n="80" d="100"/>
          <a:sy n="80" d="100"/>
        </p:scale>
        <p:origin x="-768" y="12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011D35-D7B4-4253-9DC5-85BD80FD7C52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7BA6B-659F-4287-B61C-F8953F236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523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621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8621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8621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621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621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7BA6B-659F-4287-B61C-F8953F236E1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8621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9307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13891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15236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0391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660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91382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2823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10842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012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339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3434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3211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94660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334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682571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652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304529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641859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6994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419685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45604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94589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2483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446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26009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67892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7796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3744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91752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31858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96439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0870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6396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11995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68264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27947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00885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585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4407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7669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4351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3939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48611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765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2824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4676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147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7139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3196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397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321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85232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6340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3339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91753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0159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2353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2970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076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5545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4798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75733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44608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04567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7341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186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353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124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5348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855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853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89613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8749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906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93162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426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7793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4491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5377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647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961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1943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0714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9667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01244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909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1569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10693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3015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131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5218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3895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65909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1315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723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5369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645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451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02748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918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5829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9351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27989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3630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60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6712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8097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2120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6674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196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5030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681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4067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7350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888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4028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3850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5009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02416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3396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0703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6240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6515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8696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5979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8036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160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7225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7595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7545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0362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83599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3226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624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01821-3035-496E-9C58-DEC6A7C01B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37E0C-B7B6-4597-B39D-BC102C4FBB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7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566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997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190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3127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99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726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961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209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2F45-64BF-4D7A-A35C-6B355A90DE0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FA214-495E-44B9-9843-EC57EC544A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258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олнц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5224"/>
            <a:ext cx="6475892" cy="5956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17691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6651" t="15666" r="19205"/>
          <a:stretch/>
        </p:blipFill>
        <p:spPr bwMode="auto">
          <a:xfrm>
            <a:off x="189282" y="2525458"/>
            <a:ext cx="4598741" cy="418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20"/>
            <a:ext cx="8204448" cy="83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Молочник</a:t>
            </a:r>
          </a:p>
          <a:p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9304" y="198884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solidFill>
                  <a:prstClr val="black"/>
                </a:solidFill>
              </a:rPr>
              <a:t>Доставляли  </a:t>
            </a:r>
            <a:r>
              <a:rPr lang="ru-RU" sz="3600" b="1" dirty="0">
                <a:solidFill>
                  <a:prstClr val="black"/>
                </a:solidFill>
              </a:rPr>
              <a:t>свежее </a:t>
            </a:r>
            <a:endParaRPr lang="ru-RU" sz="3600" b="1" dirty="0" smtClean="0">
              <a:solidFill>
                <a:prstClr val="black"/>
              </a:solidFill>
            </a:endParaRPr>
          </a:p>
          <a:p>
            <a:pPr algn="r"/>
            <a:r>
              <a:rPr lang="ru-RU" sz="3600" b="1" dirty="0" smtClean="0">
                <a:solidFill>
                  <a:prstClr val="black"/>
                </a:solidFill>
              </a:rPr>
              <a:t>молоко </a:t>
            </a:r>
            <a:r>
              <a:rPr lang="ru-RU" sz="3600" b="1" dirty="0">
                <a:solidFill>
                  <a:prstClr val="black"/>
                </a:solidFill>
              </a:rPr>
              <a:t>по </a:t>
            </a:r>
            <a:r>
              <a:rPr lang="ru-RU" sz="3600" b="1" dirty="0" smtClean="0">
                <a:solidFill>
                  <a:prstClr val="black"/>
                </a:solidFill>
              </a:rPr>
              <a:t>домам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18095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18058"/>
            <a:ext cx="4091672" cy="4091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20"/>
            <a:ext cx="8204448" cy="83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Бондарь</a:t>
            </a:r>
          </a:p>
          <a:p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99176" y="2564904"/>
            <a:ext cx="4715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solidFill>
                  <a:prstClr val="black"/>
                </a:solidFill>
              </a:rPr>
              <a:t>Делали  бочки</a:t>
            </a:r>
            <a:endParaRPr lang="ru-RU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1106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олнц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5395772" cy="4962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2108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852665" y="1030836"/>
            <a:ext cx="10424393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«</a:t>
            </a:r>
            <a:r>
              <a:rPr lang="ru-RU" sz="6600" b="1" cap="all" dirty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Сотвори </a:t>
            </a:r>
            <a:endParaRPr lang="ru-RU" sz="6600" b="1" cap="all" dirty="0" smtClean="0">
              <a:ln w="0"/>
              <a:solidFill>
                <a:srgbClr val="1F497D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свое </a:t>
            </a:r>
          </a:p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              будущее</a:t>
            </a:r>
            <a:r>
              <a:rPr lang="ru-RU" sz="6600" b="1" cap="all" dirty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89215" y="3717052"/>
            <a:ext cx="316509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000" b="1" cap="all" dirty="0" smtClean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2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Классный   час</a:t>
            </a:r>
            <a:endParaRPr lang="ru-RU" sz="3200" b="1" cap="all" dirty="0">
              <a:ln/>
              <a:solidFill>
                <a:prstClr val="black">
                  <a:lumMod val="95000"/>
                  <a:lumOff val="5000"/>
                </a:prstClr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1205" y="5445224"/>
            <a:ext cx="49434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3200" b="1" cap="all" dirty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Б</a:t>
            </a:r>
            <a:r>
              <a:rPr lang="ru-RU" sz="20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оброва  </a:t>
            </a:r>
            <a:r>
              <a:rPr lang="ru-RU" sz="32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А</a:t>
            </a:r>
            <a:r>
              <a:rPr lang="ru-RU" sz="20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настасия </a:t>
            </a:r>
            <a:r>
              <a:rPr lang="ru-RU" sz="32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А</a:t>
            </a:r>
            <a:r>
              <a:rPr lang="ru-RU" sz="20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натольевна,</a:t>
            </a:r>
          </a:p>
          <a:p>
            <a:pPr algn="r"/>
            <a:r>
              <a:rPr lang="ru-RU" sz="20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Учитель русского языка и литературы</a:t>
            </a:r>
          </a:p>
          <a:p>
            <a:pPr algn="r"/>
            <a:r>
              <a:rPr lang="ru-RU" sz="2000" b="1" cap="all" dirty="0" smtClean="0">
                <a:ln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МОУ «СОШ № 16»</a:t>
            </a:r>
          </a:p>
        </p:txBody>
      </p:sp>
    </p:spTree>
    <p:extLst>
      <p:ext uri="{BB962C8B-B14F-4D97-AF65-F5344CB8AC3E}">
        <p14:creationId xmlns="" xmlns:p14="http://schemas.microsoft.com/office/powerpoint/2010/main" val="47287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852665" y="1030836"/>
            <a:ext cx="11384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</a:t>
            </a:r>
            <a:endParaRPr lang="ru-RU" sz="6600" b="1" cap="all" dirty="0">
              <a:ln w="0"/>
              <a:solidFill>
                <a:srgbClr val="1F497D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500042"/>
          <a:ext cx="6643734" cy="7200381"/>
        </p:xfrm>
        <a:graphic>
          <a:graphicData uri="http://schemas.openxmlformats.org/drawingml/2006/table">
            <a:tbl>
              <a:tblPr/>
              <a:tblGrid>
                <a:gridCol w="356334"/>
                <a:gridCol w="1369368"/>
                <a:gridCol w="4918032"/>
              </a:tblGrid>
              <a:tr h="255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Пояснения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Кто такой </a:t>
                      </a: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грумер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? геронтолог? </a:t>
                      </a:r>
                      <a:r>
                        <a:rPr lang="ru-RU" sz="14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сити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фермер?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Определение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дано в рабочем листе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9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Выберите инструменты из предложенных, необходимые для этой профессии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Вам необходимо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выбрать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инструменты этой профессии и расположить их на мольберте.</a:t>
                      </a: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2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3.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Какими качествами должен обладать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данный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специалист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?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Напишите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мольберте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качества, характеризующие специалиста этой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профессии.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7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4. </a:t>
                      </a:r>
                      <a:endParaRPr lang="ru-RU" sz="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вы думаете, почему эта профессия будет востребована?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Выберите </a:t>
                      </a:r>
                      <a:r>
                        <a:rPr lang="ru-RU" sz="14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наиболее точный вариант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ответа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из предложенных в рабочем листе.</a:t>
                      </a: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97" marR="402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Рабочий лист </a:t>
            </a:r>
          </a:p>
        </p:txBody>
      </p:sp>
    </p:spTree>
    <p:extLst>
      <p:ext uri="{BB962C8B-B14F-4D97-AF65-F5344CB8AC3E}">
        <p14:creationId xmlns="" xmlns:p14="http://schemas.microsoft.com/office/powerpoint/2010/main" val="47287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285728"/>
            <a:ext cx="671517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err="1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Грумер</a:t>
            </a:r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- </a:t>
            </a:r>
          </a:p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              </a:t>
            </a:r>
            <a:endParaRPr lang="ru-RU" sz="6600" b="1" cap="all" dirty="0">
              <a:ln w="0"/>
              <a:solidFill>
                <a:srgbClr val="1F497D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9215" y="3717052"/>
            <a:ext cx="1847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000" b="1" cap="all" dirty="0" smtClean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3200" b="1" cap="all" dirty="0">
              <a:ln/>
              <a:solidFill>
                <a:prstClr val="black">
                  <a:lumMod val="95000"/>
                  <a:lumOff val="5000"/>
                </a:prstClr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428736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специалист, который выполняет услуги по уходу за животным, созданию его образа и поддержанию характерного стиля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87106" y="-6572320"/>
            <a:ext cx="22860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357562"/>
            <a:ext cx="507209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7287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1670" y="0"/>
            <a:ext cx="671517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геронтолог- </a:t>
            </a:r>
          </a:p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              </a:t>
            </a:r>
            <a:endParaRPr lang="ru-RU" sz="6600" b="1" cap="all" dirty="0">
              <a:ln w="0"/>
              <a:solidFill>
                <a:srgbClr val="1F497D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9215" y="3717052"/>
            <a:ext cx="1847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000" b="1" cap="all" dirty="0" smtClean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3200" b="1" cap="all" dirty="0">
              <a:ln/>
              <a:solidFill>
                <a:prstClr val="black">
                  <a:lumMod val="95000"/>
                  <a:lumOff val="5000"/>
                </a:prstClr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87106" y="-6572320"/>
            <a:ext cx="22860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286000" y="928671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специалист, основным направлением деятельности которого является лечение, разработка профилактических мер  для пожилых людей.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928934"/>
            <a:ext cx="578647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7287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1670" y="0"/>
            <a:ext cx="671517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Сити - фермер </a:t>
            </a:r>
          </a:p>
          <a:p>
            <a:pPr algn="ctr"/>
            <a:r>
              <a:rPr lang="ru-RU" sz="6600" b="1" cap="all" dirty="0" smtClean="0">
                <a:ln w="0"/>
                <a:solidFill>
                  <a:srgbClr val="1F497D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                 </a:t>
            </a:r>
            <a:endParaRPr lang="ru-RU" sz="6600" b="1" cap="all" dirty="0">
              <a:ln w="0"/>
              <a:solidFill>
                <a:srgbClr val="1F497D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9215" y="3717052"/>
            <a:ext cx="1847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000" b="1" cap="all" dirty="0" smtClean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3200" b="1" cap="all" dirty="0">
              <a:ln/>
              <a:solidFill>
                <a:prstClr val="black">
                  <a:lumMod val="95000"/>
                  <a:lumOff val="5000"/>
                </a:prstClr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87106" y="-6572320"/>
            <a:ext cx="22860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286000" y="928670"/>
            <a:ext cx="457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специалист по разработке проектов, по  обустройству и обслуживанию агропромышленных хозяйств на крышах домов и в зданиях крупных городов для выращивания натуральных продуктов.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929066"/>
            <a:ext cx="514353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7287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98" y="116632"/>
            <a:ext cx="8896597" cy="66247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89" r="2657"/>
          <a:stretch/>
        </p:blipFill>
        <p:spPr>
          <a:xfrm>
            <a:off x="266620" y="1085855"/>
            <a:ext cx="2145140" cy="21123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97"/>
          <a:stretch/>
        </p:blipFill>
        <p:spPr>
          <a:xfrm>
            <a:off x="3253151" y="107008"/>
            <a:ext cx="2306352" cy="22131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90"/>
          <a:stretch/>
        </p:blipFill>
        <p:spPr>
          <a:xfrm>
            <a:off x="6660233" y="908721"/>
            <a:ext cx="2152122" cy="20882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85"/>
          <a:stretch/>
        </p:blipFill>
        <p:spPr>
          <a:xfrm>
            <a:off x="3215122" y="2329775"/>
            <a:ext cx="2474687" cy="23659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43"/>
          <a:stretch/>
        </p:blipFill>
        <p:spPr>
          <a:xfrm>
            <a:off x="239132" y="4005064"/>
            <a:ext cx="2068835" cy="20926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78"/>
          <a:stretch/>
        </p:blipFill>
        <p:spPr>
          <a:xfrm>
            <a:off x="3318237" y="4746787"/>
            <a:ext cx="2176180" cy="21112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73"/>
          <a:stretch/>
        </p:blipFill>
        <p:spPr>
          <a:xfrm>
            <a:off x="6781382" y="4032788"/>
            <a:ext cx="2068835" cy="2064966"/>
          </a:xfrm>
          <a:prstGeom prst="rect">
            <a:avLst/>
          </a:prstGeom>
        </p:spPr>
      </p:pic>
      <p:pic>
        <p:nvPicPr>
          <p:cNvPr id="10" name="Picture 2" descr="Картинки по запросу солнц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6" y="1213579"/>
            <a:ext cx="614850" cy="565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505" y="260648"/>
            <a:ext cx="6096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799" y="980728"/>
            <a:ext cx="6096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182359"/>
            <a:ext cx="6096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9" y="4129005"/>
            <a:ext cx="6096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4749096"/>
            <a:ext cx="60960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96953"/>
            <a:ext cx="841689" cy="782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4342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олнц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5224"/>
            <a:ext cx="6475892" cy="5956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7170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светитесь    радостью     </a:t>
            </a:r>
          </a:p>
          <a:p>
            <a:pPr algn="ctr"/>
            <a:r>
              <a:rPr lang="ru-RU" sz="54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и     </a:t>
            </a:r>
          </a:p>
          <a:p>
            <a:pPr algn="ctr"/>
            <a:r>
              <a:rPr lang="ru-RU" sz="54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Счастьем ! </a:t>
            </a:r>
            <a:endParaRPr lang="ru-RU" sz="5400" b="1" cap="all" spc="0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9147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Картинки по запросу ябло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12" y="1453557"/>
            <a:ext cx="3101439" cy="52939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Картинки по запросу сос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60331"/>
            <a:ext cx="4104456" cy="67976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4382" y="1484784"/>
            <a:ext cx="2698180" cy="52939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383408"/>
            <a:ext cx="1887042" cy="3474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8603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олнц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5224"/>
            <a:ext cx="6475892" cy="5956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761086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7099"/>
          <a:stretch/>
        </p:blipFill>
        <p:spPr bwMode="auto">
          <a:xfrm>
            <a:off x="4572009" y="1332504"/>
            <a:ext cx="4572001" cy="538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764704"/>
            <a:ext cx="6667500" cy="61096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61086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солнц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5224"/>
            <a:ext cx="6475892" cy="5956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998150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0863" y="263289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Чистили  печные           </a:t>
            </a:r>
          </a:p>
          <a:p>
            <a:r>
              <a:rPr lang="ru-RU" sz="4000" b="1" dirty="0">
                <a:solidFill>
                  <a:prstClr val="black"/>
                </a:solidFill>
              </a:rPr>
              <a:t> </a:t>
            </a:r>
            <a:r>
              <a:rPr lang="ru-RU" sz="4000" b="1" dirty="0" smtClean="0">
                <a:solidFill>
                  <a:prstClr val="black"/>
                </a:solidFill>
              </a:rPr>
              <a:t>                            трубы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7" y="369002"/>
            <a:ext cx="358239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99714" y="369002"/>
            <a:ext cx="3767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ahnschrift Light SemiCondensed" panose="020B0502040204020203" pitchFamily="34" charset="0"/>
              </a:rPr>
              <a:t>Трубочист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3883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39952" y="213285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4000" b="1" dirty="0" smtClean="0">
                <a:solidFill>
                  <a:prstClr val="black"/>
                </a:solidFill>
              </a:rPr>
              <a:t>Будили  </a:t>
            </a:r>
            <a:r>
              <a:rPr lang="ru-RU" sz="4000" b="1" dirty="0">
                <a:solidFill>
                  <a:prstClr val="black"/>
                </a:solidFill>
              </a:rPr>
              <a:t>людей на </a:t>
            </a:r>
            <a:r>
              <a:rPr lang="ru-RU" sz="4000" b="1" dirty="0" smtClean="0">
                <a:solidFill>
                  <a:prstClr val="black"/>
                </a:solidFill>
              </a:rPr>
              <a:t>работу</a:t>
            </a:r>
            <a:endParaRPr lang="ru-RU" sz="4000" b="1" dirty="0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531" y="1700808"/>
            <a:ext cx="3893649" cy="506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95743" y="610815"/>
            <a:ext cx="5235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Утренний трубач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57059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395933"/>
            <a:ext cx="62646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solidFill>
                  <a:prstClr val="black"/>
                </a:solidFill>
              </a:rPr>
              <a:t>Читали журналы и газеты рабочим, выполняющим однообразную   </a:t>
            </a:r>
          </a:p>
          <a:p>
            <a:pPr algn="r"/>
            <a:r>
              <a:rPr lang="ru-RU" sz="4000" b="1" dirty="0" smtClean="0">
                <a:solidFill>
                  <a:prstClr val="black"/>
                </a:solidFill>
              </a:rPr>
              <a:t>работу</a:t>
            </a:r>
            <a:endParaRPr lang="ru-RU" sz="4000" b="1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4821122" cy="401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57149" y="285204"/>
            <a:ext cx="7377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Фабричный  </a:t>
            </a:r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читальщик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6033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6870"/>
            <a:ext cx="4464496" cy="4683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27984" y="134076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4000" b="1" dirty="0" smtClean="0">
                <a:solidFill>
                  <a:prstClr val="black"/>
                </a:solidFill>
              </a:rPr>
              <a:t>Зажигали   уличные  фонари</a:t>
            </a:r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-171400"/>
            <a:ext cx="8204448" cy="836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Свечник</a:t>
            </a:r>
          </a:p>
          <a:p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9068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225</Words>
  <Application>Microsoft Office PowerPoint</Application>
  <PresentationFormat>Экран (4:3)</PresentationFormat>
  <Paragraphs>63</Paragraphs>
  <Slides>19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55</cp:revision>
  <dcterms:created xsi:type="dcterms:W3CDTF">2018-03-10T18:26:50Z</dcterms:created>
  <dcterms:modified xsi:type="dcterms:W3CDTF">2019-11-20T15:30:37Z</dcterms:modified>
</cp:coreProperties>
</file>