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7" r:id="rId4"/>
    <p:sldId id="262" r:id="rId5"/>
    <p:sldId id="258" r:id="rId6"/>
    <p:sldId id="266" r:id="rId7"/>
    <p:sldId id="259" r:id="rId8"/>
    <p:sldId id="260" r:id="rId9"/>
    <p:sldId id="261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3F168-5DF5-4B7B-810B-31E3EB9C3CF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DF7FB-1CC8-478B-BD06-587353B934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40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12" Type="http://schemas.openxmlformats.org/officeDocument/2006/relationships/image" Target="../media/image3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gif"/><Relationship Id="rId11" Type="http://schemas.openxmlformats.org/officeDocument/2006/relationships/image" Target="../media/image35.jpeg"/><Relationship Id="rId5" Type="http://schemas.openxmlformats.org/officeDocument/2006/relationships/image" Target="../media/image29.gif"/><Relationship Id="rId10" Type="http://schemas.openxmlformats.org/officeDocument/2006/relationships/image" Target="../media/image34.gif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BDF883-699F-4C72-9B4E-83F0239C2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31" y="-33437"/>
            <a:ext cx="9179496" cy="6957392"/>
          </a:xfrm>
          <a:prstGeom prst="rect">
            <a:avLst/>
          </a:prstGeom>
        </p:spPr>
      </p:pic>
      <p:sp>
        <p:nvSpPr>
          <p:cNvPr id="2" name="AutoShape 2" descr="https://flomaster.top/uploads/posts/2021-11/1637775920_26-flomaster-club-p-teatr-risunok-dlya-detei-detskie-27.jpg"/>
          <p:cNvSpPr>
            <a:spLocks noChangeAspect="1" noChangeArrowheads="1"/>
          </p:cNvSpPr>
          <p:nvPr/>
        </p:nvSpPr>
        <p:spPr bwMode="auto">
          <a:xfrm>
            <a:off x="143144" y="-1779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avatars.mds.yandex.net/i?id=9fd3e99fc6554ea3eec314e62d95096b740a7836-10385132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142" y="1734281"/>
            <a:ext cx="7048706" cy="4566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4960BEA-BBA5-43FB-B41E-41DC4C9C386E}"/>
              </a:ext>
            </a:extLst>
          </p:cNvPr>
          <p:cNvSpPr/>
          <p:nvPr/>
        </p:nvSpPr>
        <p:spPr>
          <a:xfrm>
            <a:off x="3707634" y="975045"/>
            <a:ext cx="1799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Театр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2B28DD-DDF5-443A-AE8C-FAA6AA616661}"/>
              </a:ext>
            </a:extLst>
          </p:cNvPr>
          <p:cNvSpPr txBox="1"/>
          <p:nvPr/>
        </p:nvSpPr>
        <p:spPr>
          <a:xfrm>
            <a:off x="5868651" y="6301257"/>
            <a:ext cx="3023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Подготовила: Литвинова Е.А.</a:t>
            </a:r>
          </a:p>
          <a:p>
            <a:r>
              <a:rPr lang="ru-RU" dirty="0"/>
              <a:t>Музыкальный руководитель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263851-51D6-4D64-8247-86AD5A0FD0CC}"/>
              </a:ext>
            </a:extLst>
          </p:cNvPr>
          <p:cNvSpPr txBox="1"/>
          <p:nvPr/>
        </p:nvSpPr>
        <p:spPr>
          <a:xfrm>
            <a:off x="1259632" y="-57070"/>
            <a:ext cx="72728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Муниципальное автономное образовательное учреждение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Богандинская</a:t>
            </a:r>
            <a:r>
              <a:rPr lang="ru-RU" sz="1600" dirty="0">
                <a:solidFill>
                  <a:schemeClr val="bg1"/>
                </a:solidFill>
              </a:rPr>
              <a:t> средняя общеобразовательная школа №2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Структурное подразделение дошкольного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72D7FC-27E2-44B9-9EC0-CB62902BA0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15362" name="Picture 2" descr="https://dqzrr9k4bjpzk.cloudfront.net/images/14600016/87809257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861" y="1268760"/>
            <a:ext cx="8991139" cy="591961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1800" y="188640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 театре очень интересно! Но можно устроить театральное представление прямо у себя дома. На время можно стать настоящими актерами и разыграть любимую сказку.</a:t>
            </a:r>
          </a:p>
        </p:txBody>
      </p:sp>
      <p:pic>
        <p:nvPicPr>
          <p:cNvPr id="15368" name="Picture 8" descr="https://i.pinimg.com/originals/82/f9/fc/82f9fc49814e2a2d89e413c84e431cd0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95936" y="3140968"/>
            <a:ext cx="4031272" cy="3104877"/>
          </a:xfrm>
          <a:prstGeom prst="rect">
            <a:avLst/>
          </a:prstGeom>
          <a:noFill/>
        </p:spPr>
      </p:pic>
      <p:pic>
        <p:nvPicPr>
          <p:cNvPr id="8" name="Picture 4" descr="http://dl2.glitter-graphics.net/pub/655/655222plxy6g3lik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0"/>
            <a:ext cx="1339349" cy="2232248"/>
          </a:xfrm>
          <a:prstGeom prst="rect">
            <a:avLst/>
          </a:prstGeom>
          <a:noFill/>
        </p:spPr>
      </p:pic>
      <p:pic>
        <p:nvPicPr>
          <p:cNvPr id="9" name="Picture 4" descr="http://dl2.glitter-graphics.net/pub/655/655222plxy6g3lik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524328" y="0"/>
            <a:ext cx="1403648" cy="22831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915816" y="40466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 теперь попробуйте угадать, из каких сказок герои сейчас будут показывать вам немое представление</a:t>
            </a:r>
          </a:p>
        </p:txBody>
      </p:sp>
      <p:pic>
        <p:nvPicPr>
          <p:cNvPr id="15372" name="Picture 12" descr="https://xn--h1adaolkc5e.ot7.ru/admin/uploads/0/6/6/%D0%9E%D1%82%D0%BA%D1%80%D1%8B%D1%82%D0%BA%D0%B8-%D1%81%D0%BE-%D1%81%D0%BA%D0%B0%D0%B7%D0%BA%D0%B0%D0%BC%D0%B8-%D0%B1%D0%B5%D1%81%D0%BF%D0%BB%D0%B0%D1%82%D0%BD%D0%BE-%D0%9E%D1%82%D0%BA%D1%80%D1%8B%D1%82%D0%BA%D0%B8-%D1%81%D0%BE-%D1%81%D0%BA%D0%B0%D0%B7%D0%BA%D0%B0%D0%BC%D0%B8-%D1%81%D0%BA%D0%B0%D1%87%D0%B0%D1%82%D1%8C-1689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3068960"/>
            <a:ext cx="3888432" cy="2916324"/>
          </a:xfrm>
          <a:prstGeom prst="roundRect">
            <a:avLst/>
          </a:prstGeom>
          <a:noFill/>
        </p:spPr>
      </p:pic>
      <p:pic>
        <p:nvPicPr>
          <p:cNvPr id="15374" name="Picture 14" descr="https://cont.ws/uploads/pic/2019/5/IvDr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2420888"/>
            <a:ext cx="2448272" cy="3448271"/>
          </a:xfrm>
          <a:prstGeom prst="rect">
            <a:avLst/>
          </a:prstGeom>
          <a:noFill/>
        </p:spPr>
      </p:pic>
      <p:pic>
        <p:nvPicPr>
          <p:cNvPr id="15376" name="Picture 16" descr="https://i.gifer.com/Xb7t.gif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3501008"/>
            <a:ext cx="1828727" cy="2337471"/>
          </a:xfrm>
          <a:prstGeom prst="rect">
            <a:avLst/>
          </a:prstGeom>
          <a:noFill/>
        </p:spPr>
      </p:pic>
      <p:pic>
        <p:nvPicPr>
          <p:cNvPr id="15378" name="Picture 18" descr="https://m.gifmania.ru/Animated-Gifs-Multfilmy/Animations-skazki/Images-Little-Red-Riding-Hood/Little-Red-Riding-Hood-87963.gif"/>
          <p:cNvPicPr>
            <a:picLocks noChangeAspect="1" noChangeArrowheads="1" noCrop="1"/>
          </p:cNvPicPr>
          <p:nvPr/>
        </p:nvPicPr>
        <p:blipFill>
          <a:blip r:embed="rId9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004048" y="3573016"/>
            <a:ext cx="1299964" cy="2189415"/>
          </a:xfrm>
          <a:prstGeom prst="rect">
            <a:avLst/>
          </a:prstGeom>
          <a:noFill/>
        </p:spPr>
      </p:pic>
      <p:pic>
        <p:nvPicPr>
          <p:cNvPr id="15380" name="Picture 20" descr="http://andrey-eltsov.ru/wp-content/uploads/2020/04/14_der_wolf_und_die_7_geissleindeeffgtnz-petja-t-vrlk-animacija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3212976"/>
            <a:ext cx="3600400" cy="2700300"/>
          </a:xfrm>
          <a:prstGeom prst="rect">
            <a:avLst/>
          </a:prstGeom>
          <a:noFill/>
        </p:spPr>
      </p:pic>
      <p:pic>
        <p:nvPicPr>
          <p:cNvPr id="15382" name="Picture 22" descr="https://kido.kz/wp-content/uploads/2019/07/image-550-320-trening-kurochka-ryaba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BC1"/>
              </a:clrFrom>
              <a:clrTo>
                <a:srgbClr val="FFFBC1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2267744" y="3356992"/>
            <a:ext cx="4752528" cy="2765108"/>
          </a:xfrm>
          <a:prstGeom prst="rect">
            <a:avLst/>
          </a:prstGeom>
          <a:noFill/>
        </p:spPr>
      </p:pic>
      <p:pic>
        <p:nvPicPr>
          <p:cNvPr id="15384" name="Picture 24" descr="https://img1.liveinternet.ru/images/attach/c/11/116/158/116158447_Kolobok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771800" y="3861048"/>
            <a:ext cx="1800200" cy="1764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153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BDF883-699F-4C72-9B4E-83F0239C2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1720" y="260648"/>
            <a:ext cx="60486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Встаньте, дети, встаньте в круг,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Я твой друг и ты мой друг.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Влево, вправо повернитесь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И друг другу улыбнитесь.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Руки к солнцу протянули,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Лучик поймали и к груди скорей прижали.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С этим лучиком в груди</a:t>
            </a:r>
          </a:p>
          <a:p>
            <a:pPr algn="ctr"/>
            <a:r>
              <a:rPr lang="ru-RU" sz="2000" b="1" i="1" dirty="0">
                <a:ln w="3175">
                  <a:noFill/>
                </a:ln>
                <a:solidFill>
                  <a:srgbClr val="C00000"/>
                </a:solidFill>
              </a:rPr>
              <a:t>Ты на мир ясней гляди.</a:t>
            </a:r>
          </a:p>
        </p:txBody>
      </p:sp>
      <p:pic>
        <p:nvPicPr>
          <p:cNvPr id="1030" name="Picture 6" descr="https://www.gifki.org/data/media/154/kloun-animatsionnaya-kartinka-03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150" y="2695574"/>
            <a:ext cx="2990850" cy="4162426"/>
          </a:xfrm>
          <a:prstGeom prst="rect">
            <a:avLst/>
          </a:prstGeom>
          <a:noFill/>
        </p:spPr>
      </p:pic>
      <p:pic>
        <p:nvPicPr>
          <p:cNvPr id="1032" name="Picture 8" descr="https://i.gifer.com/NPHk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140968"/>
            <a:ext cx="2304256" cy="2304257"/>
          </a:xfrm>
          <a:prstGeom prst="rect">
            <a:avLst/>
          </a:prstGeom>
          <a:noFill/>
        </p:spPr>
      </p:pic>
      <p:pic>
        <p:nvPicPr>
          <p:cNvPr id="11" name="Рисунок 10" descr="D2fPhU0WsAAiBAj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24544" y="2204864"/>
            <a:ext cx="4653136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44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9FCC75E-C70C-4908-80C9-22E34490F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188640"/>
            <a:ext cx="3672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Там есть сцена и кулисы,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И актеры, и актрисы,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Есть афиша и антракт,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Декорации, аншлаг.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И, конечно же, премьера!</a:t>
            </a:r>
          </a:p>
          <a:p>
            <a:pPr algn="ctr"/>
            <a:r>
              <a:rPr lang="ru-RU" sz="2000" b="1" i="1" dirty="0">
                <a:solidFill>
                  <a:srgbClr val="C00000"/>
                </a:solidFill>
              </a:rPr>
              <a:t>Догадались вы, наверно.</a:t>
            </a:r>
          </a:p>
          <a:p>
            <a:pPr algn="ctr"/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21506" name="Picture 2" descr="https://uploads-ssl.webflow.com/5afbf602efeddf27b3ec1655/5afc398befeddf0b40ec7161_Screen%20Shot%202018-05-16%20at%204.59.55%20P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3B7"/>
              </a:clrFrom>
              <a:clrTo>
                <a:srgbClr val="FFF3B7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539552" y="1442232"/>
            <a:ext cx="7920880" cy="5960720"/>
          </a:xfrm>
          <a:prstGeom prst="rect">
            <a:avLst/>
          </a:prstGeom>
          <a:noFill/>
        </p:spPr>
      </p:pic>
      <p:pic>
        <p:nvPicPr>
          <p:cNvPr id="13" name="Picture 4" descr="https://i.postimg.cc/dQ7pR8cS/Puppet-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897254"/>
            <a:ext cx="1656184" cy="2440692"/>
          </a:xfrm>
          <a:prstGeom prst="rect">
            <a:avLst/>
          </a:prstGeom>
          <a:noFill/>
        </p:spPr>
      </p:pic>
      <p:pic>
        <p:nvPicPr>
          <p:cNvPr id="21510" name="Picture 6" descr="http://justclickit.ru/flash/girl/girl%20(23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622" y="3412531"/>
            <a:ext cx="2520280" cy="2798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FBA35C9-7FA9-4C4E-BC39-C66470C2F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0"/>
            <a:ext cx="4536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Есть театры, где играют актеры-люди. А еще бывают кукольные театры, где представление показывают куклы.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9087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Куклы-марионетки привязывают на нитки, а нитки- к крестовине из палок. Кукловод дергает за нитки, и кукла дергается.</a:t>
            </a:r>
          </a:p>
        </p:txBody>
      </p:sp>
      <p:pic>
        <p:nvPicPr>
          <p:cNvPr id="8" name="Picture 6" descr="https://www.gifki.org/data/media/154/kloun-animatsionnaya-kartinka-033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772816"/>
            <a:ext cx="3466599" cy="4824536"/>
          </a:xfrm>
          <a:prstGeom prst="rect">
            <a:avLst/>
          </a:prstGeom>
          <a:noFill/>
        </p:spPr>
      </p:pic>
      <p:pic>
        <p:nvPicPr>
          <p:cNvPr id="16390" name="Picture 6" descr="https://xn--80abaa8ai9k.xn--p1ai/upload/iblock/0c6/0c6d215d0a2a17c3f50a65b58ff1fbe4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140968"/>
            <a:ext cx="3717032" cy="3717032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B6AFE6B-230F-4315-A513-12E1598485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13"/>
          <a:stretch/>
        </p:blipFill>
        <p:spPr>
          <a:xfrm>
            <a:off x="6133500" y="2924943"/>
            <a:ext cx="3096200" cy="44284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B479FA-8D81-406D-89CA-D553893C6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Как вы думаете, зачем люди ходят в театр? </a:t>
            </a:r>
          </a:p>
        </p:txBody>
      </p:sp>
      <p:pic>
        <p:nvPicPr>
          <p:cNvPr id="20482" name="Picture 2" descr="https://i.gifer.com/O9ZO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CFDFC"/>
              </a:clrFrom>
              <a:clrTo>
                <a:srgbClr val="FC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2707002"/>
            <a:ext cx="6840760" cy="38427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23728" y="331813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 вы слышали раньше такое слово – афиша? Знаете, что это такое?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16451" y="1522735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Афиша —яркий красочный плакат на бумаге, в котором объявление о театральных представлениях, спектаклях, концертах. </a:t>
            </a:r>
          </a:p>
        </p:txBody>
      </p:sp>
      <p:pic>
        <p:nvPicPr>
          <p:cNvPr id="20484" name="Picture 4" descr="https://s.3654.ru/section/afisha_event/upload/pers/27/img/afisha/000/000/005/1538562421_5bd4297fba628.jpg"/>
          <p:cNvPicPr>
            <a:picLocks noChangeAspect="1" noChangeArrowheads="1"/>
          </p:cNvPicPr>
          <p:nvPr/>
        </p:nvPicPr>
        <p:blipFill>
          <a:blip r:embed="rId4" cstate="print"/>
          <a:srcRect b="8336"/>
          <a:stretch>
            <a:fillRect/>
          </a:stretch>
        </p:blipFill>
        <p:spPr bwMode="auto">
          <a:xfrm>
            <a:off x="899591" y="2852936"/>
            <a:ext cx="2884995" cy="3744416"/>
          </a:xfrm>
          <a:prstGeom prst="roundRect">
            <a:avLst/>
          </a:prstGeom>
          <a:noFill/>
        </p:spPr>
      </p:pic>
      <p:pic>
        <p:nvPicPr>
          <p:cNvPr id="20486" name="Picture 6" descr="https://vologda-portal.ru/upload/iblock/dad/zolotoy-klyuchik.jpg"/>
          <p:cNvPicPr>
            <a:picLocks noChangeAspect="1" noChangeArrowheads="1"/>
          </p:cNvPicPr>
          <p:nvPr/>
        </p:nvPicPr>
        <p:blipFill>
          <a:blip r:embed="rId5" cstate="print"/>
          <a:srcRect b="11140"/>
          <a:stretch>
            <a:fillRect/>
          </a:stretch>
        </p:blipFill>
        <p:spPr bwMode="auto">
          <a:xfrm>
            <a:off x="4211960" y="3284984"/>
            <a:ext cx="4535951" cy="3024335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56DE43-96BA-4449-A8B1-15F29FB11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Давайте поиграем в пальчиковый театр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64704"/>
            <a:ext cx="3672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/>
              <a:t>«Гуси щиплют травку» - пальцы правой руки пощипывают кисть левой.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5486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/>
              <a:t>«Бабочка»</a:t>
            </a:r>
            <a:r>
              <a:rPr lang="ru-RU" b="1" dirty="0"/>
              <a:t> - сжать пальцы в кулак и поочерёдно выпрямлять мизинец, безымянный и средний пальцы, а большой и указательный соединить в кольцо. Выпрямленными пальцами делать быстрые движения («трепетание пальцев»).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2768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/>
              <a:t>«Сказка» - детям предлагается разыграть сказку, в которой каждый палец – какой-либо персонаж.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11960" y="306896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/>
              <a:t>«</a:t>
            </a:r>
            <a:r>
              <a:rPr lang="ru-RU" b="1" i="1" dirty="0" err="1"/>
              <a:t>Осьминожки</a:t>
            </a:r>
            <a:r>
              <a:rPr lang="ru-RU" b="1" i="1" dirty="0"/>
              <a:t>» - правая рука, осторожно и по очереди передвигая свои </a:t>
            </a:r>
            <a:r>
              <a:rPr lang="ru-RU" b="1" i="1" dirty="0" err="1"/>
              <a:t>щупальцы-пальцы</a:t>
            </a:r>
            <a:r>
              <a:rPr lang="ru-RU" b="1" i="1" dirty="0"/>
              <a:t>, путешествует по морскому дну. Навстречу движется осьминог – левая рука. Увидели друг друга, замерли, а потом стали обследовать морское дно вместе.</a:t>
            </a:r>
          </a:p>
        </p:txBody>
      </p:sp>
      <p:pic>
        <p:nvPicPr>
          <p:cNvPr id="24580" name="Picture 4" descr="https://avatars.mds.yandex.net/get-pdb/2770518/c619a35c-4452-4be3-bc2c-ac43674dd933/ori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756670"/>
            <a:ext cx="6822926" cy="3101330"/>
          </a:xfrm>
          <a:prstGeom prst="rect">
            <a:avLst/>
          </a:prstGeom>
          <a:noFill/>
        </p:spPr>
      </p:pic>
      <p:pic>
        <p:nvPicPr>
          <p:cNvPr id="24582" name="Picture 6" descr="https://i.pinimg.com/originals/48/7c/60/487c60d70ef12c98cd4d3609ec8e08a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0828"/>
            <a:ext cx="4752528" cy="3577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89707E-B2A6-4435-A6FA-CD89F3591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7" y="1550262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 театральных кассах вы увидите небольшое окошечко, где сидит кассир, который продаст вам билет на представление</a:t>
            </a:r>
          </a:p>
        </p:txBody>
      </p:sp>
      <p:pic>
        <p:nvPicPr>
          <p:cNvPr id="19458" name="Picture 2" descr="https://avatars.mds.yandex.net/get-pdb/1811460/f506f3f9-f5bd-4c45-92d4-11e52f8801da/s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lum bright="-10000" contrast="20000"/>
          </a:blip>
          <a:srcRect b="10425"/>
          <a:stretch>
            <a:fillRect/>
          </a:stretch>
        </p:blipFill>
        <p:spPr bwMode="auto">
          <a:xfrm>
            <a:off x="4644009" y="1609790"/>
            <a:ext cx="4499992" cy="5248210"/>
          </a:xfrm>
          <a:prstGeom prst="rect">
            <a:avLst/>
          </a:prstGeom>
          <a:noFill/>
        </p:spPr>
      </p:pic>
      <p:pic>
        <p:nvPicPr>
          <p:cNvPr id="19462" name="Picture 6" descr="https://avatars.mds.yandex.net/get-zen_doc/229614/pub_5c01904fe79aa203d9ec6799_5c01943551823903ece4f775/scale_12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3231" y="2955321"/>
            <a:ext cx="5364088" cy="39026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BB65F84-875A-4EC8-BC9A-ABA85026A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0"/>
            <a:ext cx="4032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Когда раздается первый звонок, мы заходим в зрительный зал. Всего бывает 3 звонка. После третьего начинается представление, и тогда входить в зал уже невежливо, так как это будет мешать актерам на сцене и зрителям.</a:t>
            </a:r>
          </a:p>
        </p:txBody>
      </p:sp>
      <p:pic>
        <p:nvPicPr>
          <p:cNvPr id="18434" name="Picture 2" descr="https://avatars.mds.yandex.net/get-pdb/1600028/ab046439-c893-4df4-8c89-4bfb761ebfef/s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631787"/>
            <a:ext cx="3795370" cy="5226213"/>
          </a:xfrm>
          <a:prstGeom prst="rect">
            <a:avLst/>
          </a:prstGeom>
          <a:noFill/>
        </p:spPr>
      </p:pic>
      <p:pic>
        <p:nvPicPr>
          <p:cNvPr id="18436" name="Picture 4" descr="https://thumbs.dreamstime.com/b/%D0%BF%D0%B5%D1%80%D1%81%D1%82-%D0%BD%D0%B0-%D0%B5%D0%B2%D1%83%D1%88%D0%BA%D0%B5-%D0%B3%D1%83%D0%B1-6687986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060848"/>
            <a:ext cx="3851735" cy="4591472"/>
          </a:xfrm>
          <a:prstGeom prst="rect">
            <a:avLst/>
          </a:prstGeom>
          <a:noFill/>
        </p:spPr>
      </p:pic>
      <p:pic>
        <p:nvPicPr>
          <p:cNvPr id="18438" name="Picture 6" descr="https://peaceartsite.com/images/kelly-toon-on-stag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44824"/>
            <a:ext cx="3960440" cy="2447552"/>
          </a:xfrm>
          <a:prstGeom prst="round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699792" y="188640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/>
              <a:t>Представление </a:t>
            </a:r>
            <a:r>
              <a:rPr lang="ru-RU" sz="2000" b="1" dirty="0"/>
              <a:t>начинается с открытия занавеса. За ним видна сцена, на которой находятся декорации, по которым можно узнать, где происходит действие спектакля.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2492896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Театра мир откроет нам свои кулисы,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И мы увидим чудеса и сказки.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Там Буратино, кот </a:t>
            </a:r>
            <a:r>
              <a:rPr lang="ru-RU" b="1" i="1" dirty="0" err="1">
                <a:solidFill>
                  <a:srgbClr val="C00000"/>
                </a:solidFill>
              </a:rPr>
              <a:t>Базилио</a:t>
            </a:r>
            <a:r>
              <a:rPr lang="ru-RU" b="1" i="1" dirty="0">
                <a:solidFill>
                  <a:srgbClr val="C00000"/>
                </a:solidFill>
              </a:rPr>
              <a:t>, Алиса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Легко меняются герои, маски</a:t>
            </a:r>
          </a:p>
        </p:txBody>
      </p:sp>
      <p:pic>
        <p:nvPicPr>
          <p:cNvPr id="18440" name="Picture 8" descr="https://im0-tub-ru.yandex.net/i?id=2b6c31c268232c7a3ff643d5bf7a477e&amp;n=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BFA"/>
              </a:clrFrom>
              <a:clrTo>
                <a:srgbClr val="FFFBFA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827584" y="4087857"/>
            <a:ext cx="1584176" cy="2770144"/>
          </a:xfrm>
          <a:prstGeom prst="rect">
            <a:avLst/>
          </a:prstGeom>
          <a:noFill/>
        </p:spPr>
      </p:pic>
      <p:pic>
        <p:nvPicPr>
          <p:cNvPr id="18442" name="Picture 10" descr="https://avatars.mds.yandex.net/get-pdb/1880146/bf8a8155-d38a-4fb4-b89e-33525b298c76/s1200?webp=false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876128"/>
            <a:ext cx="3981872" cy="3981872"/>
          </a:xfrm>
          <a:prstGeom prst="rect">
            <a:avLst/>
          </a:prstGeom>
          <a:noFill/>
        </p:spPr>
      </p:pic>
      <p:pic>
        <p:nvPicPr>
          <p:cNvPr id="18444" name="Picture 12" descr="https://i.pinimg.com/originals/45/6a/1a/456a1a229d3f2ed897d39564d00d377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3438128"/>
            <a:ext cx="3419872" cy="3419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DA39AF4-2754-48CA-8910-0ECC8D0E5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5776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 середине представления обычно бывает антракт- перерыв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620688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Что вы можете сделать во время этого перерыва?</a:t>
            </a:r>
          </a:p>
        </p:txBody>
      </p:sp>
      <p:pic>
        <p:nvPicPr>
          <p:cNvPr id="17410" name="Picture 2" descr="http://s14.rimg.info/31343f094ad4bd5cd5a95792ae15aa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891" y="1278429"/>
            <a:ext cx="2426820" cy="2304256"/>
          </a:xfrm>
          <a:prstGeom prst="rect">
            <a:avLst/>
          </a:prstGeom>
          <a:noFill/>
        </p:spPr>
      </p:pic>
      <p:pic>
        <p:nvPicPr>
          <p:cNvPr id="17412" name="Picture 4" descr="https://www.beesona.ru/upload/677/8b34d9a215d61f798fd8590b7a3459b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7631" y="1330171"/>
            <a:ext cx="3251448" cy="3844618"/>
          </a:xfrm>
          <a:prstGeom prst="rect">
            <a:avLst/>
          </a:prstGeom>
          <a:noFill/>
        </p:spPr>
      </p:pic>
      <p:pic>
        <p:nvPicPr>
          <p:cNvPr id="17414" name="Picture 6" descr="https://1.bp.blogspot.com/-ayO-9Auvna8/WPq28ZchisI/AAAAAAAAA3Q/l03fUTYxLNE6qs7Nn147n6zYRBS8IaBaACLcB/w1200-h630-p-k-no-nu/art-talking-1-4078f41af7e0382b1df1bce527f70ae6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827584" y="4409728"/>
            <a:ext cx="4320480" cy="2268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374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Нася</dc:creator>
  <cp:lastModifiedBy>Пользователь</cp:lastModifiedBy>
  <cp:revision>28</cp:revision>
  <dcterms:created xsi:type="dcterms:W3CDTF">2020-05-05T13:39:09Z</dcterms:created>
  <dcterms:modified xsi:type="dcterms:W3CDTF">2024-03-23T11:29:56Z</dcterms:modified>
</cp:coreProperties>
</file>