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5" r:id="rId2"/>
    <p:sldId id="304" r:id="rId3"/>
    <p:sldId id="311" r:id="rId4"/>
    <p:sldId id="303" r:id="rId5"/>
    <p:sldId id="309" r:id="rId6"/>
    <p:sldId id="307" r:id="rId7"/>
    <p:sldId id="305" r:id="rId8"/>
    <p:sldId id="31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3CF"/>
    <a:srgbClr val="4F37FD"/>
    <a:srgbClr val="40BE46"/>
    <a:srgbClr val="8DF79F"/>
    <a:srgbClr val="DEFEE3"/>
    <a:srgbClr val="373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53" autoAdjust="0"/>
    <p:restoredTop sz="94676" autoAdjust="0"/>
  </p:normalViewPr>
  <p:slideViewPr>
    <p:cSldViewPr>
      <p:cViewPr>
        <p:scale>
          <a:sx n="50" d="100"/>
          <a:sy n="50" d="100"/>
        </p:scale>
        <p:origin x="-2772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0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DF61B-FF1B-4331-BECF-DB1D0F28E31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0F360-8FDC-4502-8DE4-480DC91C0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144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28604"/>
            <a:ext cx="9144000" cy="246221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714488"/>
            <a:ext cx="8429684" cy="2646878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Конкурсно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познавательная игра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«ЛЕГО - конструктор»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449290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1000108"/>
            <a:ext cx="8715436" cy="1877437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sz="52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«ВИЗИТНАЯ КАРТОЧКА»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9488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1000108"/>
            <a:ext cx="8715436" cy="2308324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sz="40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«ДОСТОПРИМЕЧАТЕЛЬНОСТИ ТАВДЫ»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9488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81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05780" y="-4"/>
            <a:ext cx="882721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8000">
                  <a:solidFill>
                    <a:srgbClr val="297FD5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ACCBF9">
                    <a:lumMod val="50000"/>
                  </a:srgb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b="1" dirty="0">
                <a:ln w="18000">
                  <a:solidFill>
                    <a:srgbClr val="297FD5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ACCBF9">
                    <a:lumMod val="50000"/>
                  </a:srgb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984881"/>
            <a:ext cx="8784976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1B03CF"/>
                </a:solidFill>
              </a:rPr>
              <a:t>	</a:t>
            </a:r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0469" t="12499" r="45625" b="17500"/>
          <a:stretch>
            <a:fillRect/>
          </a:stretch>
        </p:blipFill>
        <p:spPr bwMode="auto">
          <a:xfrm>
            <a:off x="5000628" y="214290"/>
            <a:ext cx="3929090" cy="64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285728"/>
            <a:ext cx="4429156" cy="3570208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Герб Тавдинского городского округа</a:t>
            </a:r>
            <a:endParaRPr lang="ru-RU" sz="4400" b="1" dirty="0" smtClean="0">
              <a:solidFill>
                <a:srgbClr val="1B03C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21481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Принят решением Думы Тавдинского городского округа от 24.04.2003 года</a:t>
            </a:r>
            <a:endParaRPr lang="ru-RU" sz="2800" b="1" dirty="0">
              <a:solidFill>
                <a:srgbClr val="1B03C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3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05780" y="-4"/>
            <a:ext cx="882721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8000">
                  <a:solidFill>
                    <a:srgbClr val="297FD5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ACCBF9">
                    <a:lumMod val="50000"/>
                  </a:srgb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b="1" dirty="0">
                <a:ln w="18000">
                  <a:solidFill>
                    <a:srgbClr val="297FD5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ACCBF9">
                    <a:lumMod val="50000"/>
                  </a:srgb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984881"/>
            <a:ext cx="8784976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1B03CF"/>
                </a:solidFill>
              </a:rPr>
              <a:t>	</a:t>
            </a:r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3077" name="Picture 5" descr="C:\Users\User\Desktop\РАБОЧИЙ СТОЛ\фото лего\image-25-01-22-04-00-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071546"/>
            <a:ext cx="5000628" cy="578645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1261884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Конкурс «СИМВОЛЫ ТАВДЫ»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Лось</a:t>
            </a:r>
            <a:r>
              <a:rPr lang="ru-RU" sz="40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Ладья</a:t>
            </a:r>
            <a:endParaRPr lang="ru-RU" sz="1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РАБОЧИЙ СТОЛ\фото лего\image-25-01-22-04-00-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8857"/>
            <a:ext cx="4143372" cy="5639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93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1000108"/>
            <a:ext cx="8715436" cy="2739211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ПОДАРОК ЛЮБИМОМУ ГОРОДУ</a:t>
            </a:r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9488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14348" y="928670"/>
            <a:ext cx="7786742" cy="2739211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творческой работы: </a:t>
            </a:r>
          </a:p>
          <a:p>
            <a:pPr algn="ctr"/>
            <a:r>
              <a:rPr lang="ru-RU" sz="54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«ТАВДА В БУДУЩЕМ»</a:t>
            </a:r>
            <a:r>
              <a:rPr lang="ru-RU" sz="48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9488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00" y="1412254"/>
            <a:ext cx="8190656" cy="54419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  <a:cs typeface="Aharoni" panose="02010803020104030203" pitchFamily="2" charset="-79"/>
              </a:rPr>
            </a:br>
            <a:r>
              <a:rPr lang="ru-RU" sz="40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«</a:t>
            </a:r>
            <a:r>
              <a:rPr lang="ru-RU" sz="4000" dirty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>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</a:t>
            </a:r>
            <a: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  <a:t/>
            </a:r>
            <a:br>
              <a:rPr lang="ru-RU" sz="3600" dirty="0" smtClean="0">
                <a:solidFill>
                  <a:srgbClr val="1B03CF"/>
                </a:solidFill>
                <a:effectLst/>
                <a:cs typeface="Aharoni" panose="02010803020104030203" pitchFamily="2" charset="-79"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r>
              <a:rPr lang="ru-RU" sz="1800" dirty="0" smtClean="0">
                <a:solidFill>
                  <a:srgbClr val="1B03CF"/>
                </a:solidFill>
                <a:effectLst/>
              </a:rPr>
              <a:t>Тавдинский ГО, 2017г.</a:t>
            </a:r>
            <a:r>
              <a:rPr lang="ru-RU" sz="2000" dirty="0" smtClean="0">
                <a:solidFill>
                  <a:srgbClr val="1B03CF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1B03CF"/>
                </a:solidFill>
                <a:effectLst/>
              </a:rPr>
            </a:b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1B03C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 flipH="1">
            <a:off x="0" y="-4"/>
            <a:ext cx="611560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flipH="1">
            <a:off x="8832714" y="19455"/>
            <a:ext cx="300275" cy="6854219"/>
          </a:xfrm>
          <a:prstGeom prst="rtTriangle">
            <a:avLst/>
          </a:prstGeom>
          <a:solidFill>
            <a:srgbClr val="373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ocuments\depositphotos_174060688-stock-photo-lego-bricks-at-g-come.jpg"/>
          <p:cNvPicPr>
            <a:picLocks noChangeAspect="1" noChangeArrowheads="1"/>
          </p:cNvPicPr>
          <p:nvPr/>
        </p:nvPicPr>
        <p:blipFill>
          <a:blip r:embed="rId2"/>
          <a:srcRect r="7247"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28604"/>
            <a:ext cx="9144000" cy="738664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B03CF"/>
                </a:solidFill>
                <a:latin typeface="Times New Roman" pitchFamily="18" charset="0"/>
                <a:cs typeface="Times New Roman" pitchFamily="18" charset="0"/>
              </a:rPr>
              <a:t>МАОУ ДО ЦТР и ГО «Гармония»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714488"/>
            <a:ext cx="8429684" cy="2646878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Конкурсно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познавательная игра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«ЛЕГО - конструктор»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>
              <a:solidFill>
                <a:srgbClr val="1B03CF"/>
              </a:solidFill>
            </a:endParaRPr>
          </a:p>
        </p:txBody>
      </p:sp>
      <p:pic>
        <p:nvPicPr>
          <p:cNvPr id="14" name="Рисунок 13" descr="эмблема гарм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62" y="428604"/>
            <a:ext cx="857224" cy="78962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9" name="Picture 5" descr="C:\Users\User\Documents\Lego_Brcik_Family_Collection_Image_1200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449290"/>
            <a:ext cx="3857652" cy="22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953</TotalTime>
  <Words>71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  <vt:lpstr>Презентация PowerPoint</vt:lpstr>
      <vt:lpstr>Презентация PowerPoint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  <vt:lpstr> «Содействие формированию сознательного отношения учащихся к своей жизни, здоровью, а также к жизни и здоровью окружающих людей, через игровую деятельность»   Тавдинский ГО, 2017г.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Тавдинская районная детская организация «ЮНТА»</dc:title>
  <dc:creator>Пользователь</dc:creator>
  <cp:lastModifiedBy>ПК-5</cp:lastModifiedBy>
  <cp:revision>54</cp:revision>
  <dcterms:created xsi:type="dcterms:W3CDTF">2015-12-08T18:19:53Z</dcterms:created>
  <dcterms:modified xsi:type="dcterms:W3CDTF">2022-03-24T11:59:07Z</dcterms:modified>
</cp:coreProperties>
</file>