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9" r:id="rId3"/>
    <p:sldId id="256" r:id="rId4"/>
    <p:sldId id="257" r:id="rId5"/>
    <p:sldId id="258" r:id="rId6"/>
    <p:sldId id="260" r:id="rId7"/>
    <p:sldId id="261" r:id="rId8"/>
    <p:sldId id="262" r:id="rId9"/>
    <p:sldId id="263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843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163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81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72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992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998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599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78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468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187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1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F398E-08EF-47EF-B9F0-5023DD64B1D5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DAF35-CD99-4960-8CAD-3DB58AD255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51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50"/>
            <a:ext cx="12191999" cy="68391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1729" y="1828800"/>
            <a:ext cx="9212039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Эколята</a:t>
            </a:r>
            <a:endParaRPr lang="ru-RU" sz="115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22723" y="4350773"/>
            <a:ext cx="4188542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учитель начальных классов</a:t>
            </a:r>
          </a:p>
          <a:p>
            <a:pPr algn="ctr"/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Пекцоркина Мария Михайловна</a:t>
            </a:r>
            <a:endParaRPr lang="ru-RU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720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50"/>
            <a:ext cx="12191999" cy="68391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515" y="1799303"/>
            <a:ext cx="7120562" cy="485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82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50"/>
            <a:ext cx="12191999" cy="68391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05492" y="2967335"/>
            <a:ext cx="67810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511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391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3613" y="2182505"/>
            <a:ext cx="7890387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ПОСЛОВИЦА</a:t>
            </a: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</a:t>
            </a:r>
            <a:r>
              <a:rPr lang="ru-RU" altLang="ru-RU" sz="5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Земля наш дом: бережем дом- бережем и здоровье»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525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3916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08670" y="250724"/>
            <a:ext cx="8406582" cy="63094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defRPr/>
            </a:pPr>
            <a:endParaRPr lang="ru-RU" sz="2800" dirty="0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8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800" dirty="0" smtClean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8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dirty="0" smtClean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800" dirty="0">
                <a:solidFill>
                  <a:srgbClr val="CC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означает слово     Экология?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слово, составленное из двух греческих слов:                                        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«ЭКОС»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дом, родина                                    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ЛОГОС»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учение. </a:t>
            </a:r>
          </a:p>
          <a:p>
            <a:pPr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Экология- наука о доме, планете ЗЕМЛЯ.</a:t>
            </a:r>
          </a:p>
          <a:p>
            <a:pPr>
              <a:defRPr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 рассматривает проблемы между человеком и природой</a:t>
            </a:r>
          </a:p>
          <a:p>
            <a:pPr algn="ctr"/>
            <a:endParaRPr lang="ru-RU" sz="40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1" descr="6a00e5536e2024883301348252a39e970c-320wi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224" y="663235"/>
            <a:ext cx="2713703" cy="551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8622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883"/>
            <a:ext cx="12191999" cy="68391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6477" y="2079523"/>
            <a:ext cx="108400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Эти проблемы  требуют  срочного решения </a:t>
            </a:r>
            <a:endParaRPr lang="ru-RU" alt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4684" y="3244333"/>
            <a:ext cx="74040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Загрязненная вода и берега 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моря и реки</a:t>
            </a:r>
          </a:p>
          <a:p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Свалки мусора. </a:t>
            </a:r>
          </a:p>
          <a:p>
            <a:r>
              <a:rPr lang="ru-RU" alt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Вырубленные леса</a:t>
            </a:r>
            <a:endParaRPr lang="ru-RU" alt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932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50"/>
            <a:ext cx="12191999" cy="68391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2451" y="368710"/>
            <a:ext cx="874579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Гибнут обитатели рек и морей, водоплавающие и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животные.</a:t>
            </a:r>
          </a:p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мы делаем? 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На базе МБОУ Биритской СОШ, создано волонтерское движение «Твори добро своими руками». Каждый год ученики, учителя и руководитель волонтерского движения, проделывают большую работу, по уборке берега на нашей реке Ангаре. Тем самым мы очищаем берег от мусора, помогаем животным и рыбам жить в чистоте. </a:t>
            </a:r>
          </a:p>
          <a:p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802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38"/>
            <a:ext cx="12191999" cy="68391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33" y="162233"/>
            <a:ext cx="4798141" cy="35986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045" y="162233"/>
            <a:ext cx="4913671" cy="36852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871" y="3067664"/>
            <a:ext cx="5053781" cy="379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42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38"/>
            <a:ext cx="12191999" cy="68391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4465" y="1814051"/>
            <a:ext cx="828859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Свалки мусора</a:t>
            </a:r>
            <a:r>
              <a:rPr lang="ru-RU" alt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Ежегодно, два раза в год, в нашей школе проходит школьные субботники по очистке прилегающей территории нашей школы. Ребята, учителя активно принимают участие в этих субботниках. Мы желаем жить в чистоте и хотим помочь нашей природе жить.</a:t>
            </a:r>
          </a:p>
          <a:p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003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50"/>
            <a:ext cx="12191999" cy="68391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95" y="235973"/>
            <a:ext cx="3993236" cy="29949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209" y="567310"/>
            <a:ext cx="3993236" cy="29949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0445" y="1194619"/>
            <a:ext cx="4071892" cy="30539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41" y="3610071"/>
            <a:ext cx="4022990" cy="30172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252" y="3637524"/>
            <a:ext cx="4095135" cy="307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229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391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4969" y="1194619"/>
            <a:ext cx="98076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Вырубленные </a:t>
            </a:r>
            <a:r>
              <a:rPr lang="ru-RU" alt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леса.</a:t>
            </a:r>
          </a:p>
          <a:p>
            <a:r>
              <a:rPr lang="ru-RU" alt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Ученики 4 класса создали буклеты «Сохраним лес-сохраним нашу жизнь» и раздают их жителям нашего села.</a:t>
            </a:r>
            <a:r>
              <a:rPr lang="ru-RU" alt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Мы считаем, </a:t>
            </a:r>
            <a:r>
              <a:rPr lang="ru-RU" alt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егодня 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также зависит от человека, как и он от нее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аждый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достойный человек из тех, что живет на нашей планете, просто обязан 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заботиться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Поскольку природа, увы, не может в должной степени переносить все те нагрузки, которые человек взваливает на ее «хрупкие плечи».</a:t>
            </a:r>
            <a:endParaRPr lang="ru-RU" alt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0701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249</Words>
  <Application>Microsoft Office PowerPoint</Application>
  <PresentationFormat>Широкоэкранный</PresentationFormat>
  <Paragraphs>28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Михайловна</dc:creator>
  <cp:lastModifiedBy>Мария Михайловна</cp:lastModifiedBy>
  <cp:revision>9</cp:revision>
  <dcterms:created xsi:type="dcterms:W3CDTF">2022-03-01T13:18:53Z</dcterms:created>
  <dcterms:modified xsi:type="dcterms:W3CDTF">2022-03-02T02:59:57Z</dcterms:modified>
</cp:coreProperties>
</file>