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7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886094"/>
          </a:xfrm>
        </p:spPr>
        <p:txBody>
          <a:bodyPr/>
          <a:lstStyle/>
          <a:p>
            <a:r>
              <a:rPr lang="ru-RU" dirty="0" smtClean="0"/>
              <a:t>Имя числительное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43182"/>
            <a:ext cx="6400800" cy="299561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11класс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Выполнила Пономарева О.В.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ГБОУ РЦДО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 flipH="1">
            <a:off x="1714480" y="0"/>
            <a:ext cx="578647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Физкультминутка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 для глаз «МОСТИК»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Закрываем мы глаза,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вот какие чудеса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 глазки отдыхают, упражненья выполняют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теперь мы их откроем, через речку мост построим.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Нарисуем букву «О», получается легко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Вверх поднимем, глянем вниз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Вправо, влево повернем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Заниматься вновь начнем.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714612" y="0"/>
            <a:ext cx="5214974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Физкультминутка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Дружно с вами мы считали и про числа рассуждали,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теперь мы дружно встали, свои косточки размяли.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счет раз кулак сожмем, на счет два в локтях сожмем.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счет три — прижмем к плечам, на 4 — к небесам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Хорошо прогнулись, и друг другу улыбнулись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 пятерку не забудем — добрыми всегда мы будем.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счет шесть прошу всех сесть.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Числа, я, и вы, друзья, вместе дружная 7-я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1142984"/>
            <a:ext cx="728667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 написания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синквейнов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это стихотворение, которое требует синтеза материала в кратких предложениях (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cinq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(фр.) – пять,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veine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(фр.) – поэтическое настроение).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Первая строчка – описание темы одним словом (обычно существительным).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Вторая строчка – описание темы в двух словах (двумя прилагательными).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Третья строчка – описание действия в рамках этой темы тремя словами (глаголы, деепричастия…).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Четвертая строчка – фраза из четырех слов, показывающая отношение к теме.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Последняя строчка – синоним (метафора) из одного слова, которое передает суть темы.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рцдо\Desktop\ладош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0"/>
            <a:ext cx="51990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 flipH="1">
            <a:off x="2571735" y="857232"/>
            <a:ext cx="442915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Числительное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Порядковое, количественное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Считает,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склоняется,изменяется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интересом нами изучается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Цифра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Что такое имя числительное?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1357298"/>
            <a:ext cx="42862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Какие разряды имён числительных вы знаете?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изменяются имена числительные?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строению числительные могут быть простыми, сложными, составными. Приведи примеры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42910" y="1417638"/>
            <a:ext cx="8043890" cy="4297378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785794"/>
            <a:ext cx="4572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Целые числа изменяются по падежам: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двух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двум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двумя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о двух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5 до 30 как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степь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от пяти, от степи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 пяти, к степи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пятью, степью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Числительные от 50 до 80, от 200 до 900 - склоняются обе части.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пятидесяти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пятидесяти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пятьюдесятью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пятидесяти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Числительные 40, 90, 100 и полтораста – имеют только две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формы. Какие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</TotalTime>
  <Words>304</Words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Имя числительное</vt:lpstr>
      <vt:lpstr>Слайд 2</vt:lpstr>
      <vt:lpstr>Слайд 3</vt:lpstr>
      <vt:lpstr>    Как изменяются имена числительные? </vt:lpstr>
      <vt:lpstr>      По строению числительные могут быть простыми, сложными, составными. Приведи примеры</vt:lpstr>
      <vt:lpstr> </vt:lpstr>
      <vt:lpstr>   От 5 до 30 как степь:  Р. от пяти, от степи  Д. к пяти, к степи  Т. пятью, степью  </vt:lpstr>
      <vt:lpstr>Числительные от 50 до 80, от 200 до 900 - склоняются обе части.  Р. пятидесяти  Д. пятидесяти  Т. пятьюдесятью  П. пятидесяти  </vt:lpstr>
      <vt:lpstr>   Числительные 40, 90, 100 и полтораста – имеют только две  формы. Какие?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числительное</dc:title>
  <dc:creator>рцдо</dc:creator>
  <cp:lastModifiedBy>Пользователь Windows</cp:lastModifiedBy>
  <cp:revision>12</cp:revision>
  <dcterms:created xsi:type="dcterms:W3CDTF">2023-12-12T04:23:01Z</dcterms:created>
  <dcterms:modified xsi:type="dcterms:W3CDTF">2023-12-15T05:54:37Z</dcterms:modified>
</cp:coreProperties>
</file>