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70080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чибиса — чудеса: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леса? Чья лиса?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 сами?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 сами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лисами, с весной, с лесами?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чибисами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чудесами?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Бахревский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Сказки для детей 4-5-6 лет. Читать онлайн лучшие сказки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Сказки для детей 4-5-6 лет. Читать онлайн лучшие сказки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349" y="1196752"/>
            <a:ext cx="3099962" cy="3690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4539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dirty="0" smtClean="0"/>
              <a:t>Петушок и бобовое зернышко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7004657" cy="3712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2046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Организация групповой работы в начальной школе - начальные классы, проче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Организация групповой работы в начальной школе - начальные классы, проче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88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Петушок и бобовое зернышко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</cp:revision>
  <dcterms:created xsi:type="dcterms:W3CDTF">2020-09-15T13:28:50Z</dcterms:created>
  <dcterms:modified xsi:type="dcterms:W3CDTF">2020-09-15T14:14:49Z</dcterms:modified>
</cp:coreProperties>
</file>