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C6ECA-0B5F-47B7-975A-C8C4E74F2EE7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AE97D-F7D6-41EA-8EE9-6E84CABD9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3CA10-C9EA-4DAD-8F5B-5FB314622BA9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0CB24-5768-4F1C-A7DD-D7A0886CF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DC1B-5D12-4ECA-A5F9-247B91B174B6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CE726-D7BB-4BAB-8C75-5C9EAAA8E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3A48FFD-DD0A-4533-B73B-4063E58B4299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ECEEA17-0F39-489C-85EF-BDD9AA187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1B3B3-BBD8-4E67-ADDB-6DCB4F3C156C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669F6-7305-479B-B7CF-F0358D3E0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242CA-434A-4FB1-85A3-995C1FBDE87D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413D0-99AB-494E-8356-494FEAC67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1FD14-B84F-4808-906B-DCA36BD6A8CE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700D4-525B-43A7-B89F-DA0F94F25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C3C6D6E-E41F-438D-8F66-A00C69B0B793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07DD260-3A9F-43A8-930E-62D8FF4499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12A6E-F749-4F74-B708-02DCA8BDDF4D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9CBCD-E9E6-4AEC-A633-3912A9D8A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EAE1D9E-12E5-4745-9792-3877CF6BD814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DB401B6-5A84-49CF-8943-174D3B703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827DCEE-303E-4461-B3CA-B19A937B4FAE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C77E7B6-8130-4CD0-B6BC-8BCE620B0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3795B80-4074-4AE1-9B75-4FE4A94E08D1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A744FCB-17D9-4876-93E9-79148D8D4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67" r:id="rId4"/>
    <p:sldLayoutId id="2147483766" r:id="rId5"/>
    <p:sldLayoutId id="2147483771" r:id="rId6"/>
    <p:sldLayoutId id="2147483765" r:id="rId7"/>
    <p:sldLayoutId id="2147483772" r:id="rId8"/>
    <p:sldLayoutId id="2147483773" r:id="rId9"/>
    <p:sldLayoutId id="2147483764" r:id="rId10"/>
    <p:sldLayoutId id="214748376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Impac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Impac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Impac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Impac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Impact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B8563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E5B7B1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E2D6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051050" y="765175"/>
            <a:ext cx="6316663" cy="26638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dirty="0" smtClean="0">
                <a:latin typeface="BatangChe" pitchFamily="49" charset="-127"/>
                <a:ea typeface="BatangChe" pitchFamily="49" charset="-127"/>
                <a:cs typeface="GothicE" pitchFamily="2" charset="0"/>
              </a:rPr>
              <a:t>     Основные правила варки </a:t>
            </a:r>
            <a:br>
              <a:rPr lang="ru-RU" sz="4000" i="1" dirty="0" smtClean="0">
                <a:latin typeface="BatangChe" pitchFamily="49" charset="-127"/>
                <a:ea typeface="BatangChe" pitchFamily="49" charset="-127"/>
                <a:cs typeface="GothicE" pitchFamily="2" charset="0"/>
              </a:rPr>
            </a:br>
            <a:r>
              <a:rPr lang="ru-RU" sz="4000" i="1" dirty="0" smtClean="0">
                <a:latin typeface="BatangChe" pitchFamily="49" charset="-127"/>
                <a:ea typeface="BatangChe" pitchFamily="49" charset="-127"/>
                <a:cs typeface="GothicE" pitchFamily="2" charset="0"/>
              </a:rPr>
              <a:t>       супов</a:t>
            </a:r>
            <a:endParaRPr lang="ru-RU" sz="4000" i="1" dirty="0">
              <a:latin typeface="BatangChe" pitchFamily="49" charset="-127"/>
              <a:ea typeface="BatangChe" pitchFamily="49" charset="-127"/>
              <a:cs typeface="GothicE" pitchFamily="2" charset="0"/>
            </a:endParaRPr>
          </a:p>
        </p:txBody>
      </p:sp>
      <p:sp>
        <p:nvSpPr>
          <p:cNvPr id="13314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219700" y="3789363"/>
            <a:ext cx="3238500" cy="25860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4" descr="суп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3644900"/>
            <a:ext cx="43195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7543824" cy="386874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338" name="Объект 2"/>
          <p:cNvSpPr>
            <a:spLocks noGrp="1"/>
          </p:cNvSpPr>
          <p:nvPr>
            <p:ph sz="quarter" idx="1"/>
          </p:nvPr>
        </p:nvSpPr>
        <p:spPr>
          <a:xfrm>
            <a:off x="457200" y="4508500"/>
            <a:ext cx="7467600" cy="1965325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Бульон или отвар доводят до……..</a:t>
            </a:r>
          </a:p>
        </p:txBody>
      </p:sp>
      <p:pic>
        <p:nvPicPr>
          <p:cNvPr id="14339" name="Picture 2" descr="C:\Users\Виктор\Desktop\бульон кипи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48577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082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362" name="Объект 2"/>
          <p:cNvSpPr>
            <a:spLocks noGrp="1"/>
          </p:cNvSpPr>
          <p:nvPr>
            <p:ph sz="quarter" idx="1"/>
          </p:nvPr>
        </p:nvSpPr>
        <p:spPr>
          <a:xfrm>
            <a:off x="457200" y="3860800"/>
            <a:ext cx="7467600" cy="2613025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0000"/>
                </a:solidFill>
                <a:latin typeface="Monotype Corsiva" pitchFamily="66" charset="0"/>
              </a:rPr>
              <a:t>Подготовленные продукты закладывают  в кипящий бульон в последовательности, учитывая……</a:t>
            </a:r>
          </a:p>
        </p:txBody>
      </p:sp>
      <p:pic>
        <p:nvPicPr>
          <p:cNvPr id="15363" name="Picture 3" descr="C:\Users\Виктор\Desktop\время вар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7332662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1543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86" name="Объект 2"/>
          <p:cNvSpPr>
            <a:spLocks noGrp="1"/>
          </p:cNvSpPr>
          <p:nvPr>
            <p:ph sz="quarter" idx="1"/>
          </p:nvPr>
        </p:nvSpPr>
        <p:spPr>
          <a:xfrm>
            <a:off x="457200" y="3573463"/>
            <a:ext cx="7467600" cy="2900362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FF0000"/>
                </a:solidFill>
                <a:latin typeface="Monotype Corsiva" pitchFamily="66" charset="0"/>
              </a:rPr>
              <a:t>При варке супов с продуктами, содержащими кислоту (огурцы соленые, квашеная капуста, щавель и т.д) сначала закладывают…, варят его почти до готовности, затем закладывают продукты, содержащие…, так как  картофель…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43195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6591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410" name="Объект 2"/>
          <p:cNvSpPr>
            <a:spLocks noGrp="1"/>
          </p:cNvSpPr>
          <p:nvPr>
            <p:ph sz="quarter" idx="1"/>
          </p:nvPr>
        </p:nvSpPr>
        <p:spPr>
          <a:xfrm>
            <a:off x="755650" y="4365625"/>
            <a:ext cx="7467600" cy="38369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</a:t>
            </a:r>
            <a:r>
              <a:rPr lang="ru-RU" sz="4000" smtClean="0">
                <a:solidFill>
                  <a:srgbClr val="FF0000"/>
                </a:solidFill>
                <a:latin typeface="Monotype Corsiva" pitchFamily="66" charset="0"/>
              </a:rPr>
              <a:t>Варят супы при….. кипении, потому что….</a:t>
            </a:r>
          </a:p>
        </p:txBody>
      </p:sp>
      <p:pic>
        <p:nvPicPr>
          <p:cNvPr id="17411" name="Picture 4" descr="суп кипи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74898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162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434" name="Объект 2"/>
          <p:cNvSpPr>
            <a:spLocks noGrp="1"/>
          </p:cNvSpPr>
          <p:nvPr>
            <p:ph sz="quarter" idx="1"/>
          </p:nvPr>
        </p:nvSpPr>
        <p:spPr>
          <a:xfrm>
            <a:off x="457200" y="4508500"/>
            <a:ext cx="7467600" cy="1965325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0000"/>
                </a:solidFill>
                <a:latin typeface="Monotype Corsiva" pitchFamily="66" charset="0"/>
              </a:rPr>
              <a:t>Пассерованные овощи закладывают в суп за …….мин до готовности супа</a:t>
            </a:r>
          </a:p>
        </p:txBody>
      </p:sp>
      <p:pic>
        <p:nvPicPr>
          <p:cNvPr id="18435" name="Picture 2" descr="C:\Users\Виктор\Desktop\закладывам пассерованные овощ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582612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58" name="Объект 2"/>
          <p:cNvSpPr>
            <a:spLocks noGrp="1"/>
          </p:cNvSpPr>
          <p:nvPr>
            <p:ph sz="quarter" idx="1"/>
          </p:nvPr>
        </p:nvSpPr>
        <p:spPr>
          <a:xfrm>
            <a:off x="684213" y="4221163"/>
            <a:ext cx="7467600" cy="19446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</a:t>
            </a:r>
            <a:r>
              <a:rPr lang="ru-RU" sz="4000" smtClean="0">
                <a:solidFill>
                  <a:srgbClr val="993300"/>
                </a:solidFill>
                <a:latin typeface="Monotype Corsiva" pitchFamily="66" charset="0"/>
              </a:rPr>
              <a:t>специи (лавровый лист, перец) и соль кладут в суп за …..мин до его  готовности</a:t>
            </a:r>
          </a:p>
        </p:txBody>
      </p:sp>
      <p:pic>
        <p:nvPicPr>
          <p:cNvPr id="19459" name="Picture 5" descr="соли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4105275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95513" y="908050"/>
            <a:ext cx="6172200" cy="30241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2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286000" y="3933825"/>
            <a:ext cx="6172200" cy="2441575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993300"/>
                </a:solidFill>
                <a:latin typeface="Monotype Corsiva" pitchFamily="66" charset="0"/>
              </a:rPr>
              <a:t>Сваренные супы оставляют без кипения на … мин, для того, чтобы….</a:t>
            </a:r>
          </a:p>
        </p:txBody>
      </p:sp>
      <p:pic>
        <p:nvPicPr>
          <p:cNvPr id="20483" name="Picture 4" descr="готовый су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642918"/>
            <a:ext cx="4384675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7467600" cy="2074862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cap="none" smtClean="0"/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2484438" y="2492375"/>
            <a:ext cx="6191250" cy="4032250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993300"/>
                </a:solidFill>
                <a:latin typeface="Monotype Corsiva" pitchFamily="66" charset="0"/>
              </a:rPr>
              <a:t>Отпускают супы в… тарелке или …..миске. Вначале кладут прогретые кусочки…,затем наливают суп и посыпают … . Если суп отпускают со сметаной, то ее кладут  в тарелку не …. или подают отдельно в … .</a:t>
            </a:r>
            <a:r>
              <a:rPr lang="ru-RU" sz="3200" dirty="0" smtClean="0"/>
              <a:t>                          </a:t>
            </a:r>
          </a:p>
        </p:txBody>
      </p:sp>
      <p:pic>
        <p:nvPicPr>
          <p:cNvPr id="21507" name="Picture 4" descr="подача суп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6317" y="549275"/>
            <a:ext cx="1973384" cy="173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суп со сметан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4253" y="620713"/>
            <a:ext cx="2506872" cy="1665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кладут мяс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49274"/>
            <a:ext cx="2668616" cy="1778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180</TotalTime>
  <Words>153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     Основные правила варки         супов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правила варки супов</dc:title>
  <dc:creator>Виктор</dc:creator>
  <cp:lastModifiedBy>User</cp:lastModifiedBy>
  <cp:revision>12</cp:revision>
  <dcterms:created xsi:type="dcterms:W3CDTF">2016-03-18T21:57:05Z</dcterms:created>
  <dcterms:modified xsi:type="dcterms:W3CDTF">2022-12-08T23:26:53Z</dcterms:modified>
</cp:coreProperties>
</file>