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9" r:id="rId2"/>
    <p:sldId id="268" r:id="rId3"/>
    <p:sldId id="257" r:id="rId4"/>
    <p:sldId id="259" r:id="rId5"/>
    <p:sldId id="270" r:id="rId6"/>
    <p:sldId id="260" r:id="rId7"/>
    <p:sldId id="264" r:id="rId8"/>
    <p:sldId id="26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331001-185B-460C-A055-6496C20BAA9B}" type="datetimeFigureOut">
              <a:rPr lang="ru-RU" smtClean="0"/>
              <a:t>24.05.2020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246EAF-56A8-4C4A-93A6-E3B01885B9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32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12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11" Type="http://schemas.openxmlformats.org/officeDocument/2006/relationships/image" Target="../media/image14.png"/><Relationship Id="rId5" Type="http://schemas.openxmlformats.org/officeDocument/2006/relationships/image" Target="../media/image8.jpe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6.emf"/><Relationship Id="rId5" Type="http://schemas.openxmlformats.org/officeDocument/2006/relationships/package" Target="../embeddings/Microsoft_Word_Document1.docx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99"/>
          <a:stretch/>
        </p:blipFill>
        <p:spPr bwMode="auto">
          <a:xfrm>
            <a:off x="0" y="0"/>
            <a:ext cx="9144000" cy="5301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85257" y="836712"/>
            <a:ext cx="72008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«Путешествие в город </a:t>
            </a:r>
            <a:r>
              <a:rPr lang="ru-RU" sz="3200" b="1" dirty="0" err="1">
                <a:solidFill>
                  <a:srgbClr val="FF0000"/>
                </a:solidFill>
              </a:rPr>
              <a:t>Мастерград</a:t>
            </a:r>
            <a:r>
              <a:rPr lang="ru-RU" sz="3200" b="1" dirty="0">
                <a:solidFill>
                  <a:srgbClr val="FF0000"/>
                </a:solidFill>
              </a:rPr>
              <a:t>.</a:t>
            </a:r>
            <a:br>
              <a:rPr lang="ru-RU" sz="3200" b="1" dirty="0">
                <a:solidFill>
                  <a:srgbClr val="FF0000"/>
                </a:solidFill>
              </a:rPr>
            </a:br>
            <a:r>
              <a:rPr lang="ru-RU" sz="3200" b="1" dirty="0">
                <a:solidFill>
                  <a:srgbClr val="FF0000"/>
                </a:solidFill>
              </a:rPr>
              <a:t> Знакомство с техникой </a:t>
            </a:r>
            <a:r>
              <a:rPr lang="ru-RU" sz="3200" b="1" dirty="0" err="1">
                <a:solidFill>
                  <a:srgbClr val="FF0000"/>
                </a:solidFill>
              </a:rPr>
              <a:t>скрапбукинг</a:t>
            </a:r>
            <a:r>
              <a:rPr lang="ru-RU" sz="3200" b="1" dirty="0">
                <a:solidFill>
                  <a:srgbClr val="FF0000"/>
                </a:solidFill>
              </a:rPr>
              <a:t>».</a:t>
            </a:r>
            <a:br>
              <a:rPr lang="ru-RU" sz="3200" b="1" dirty="0">
                <a:solidFill>
                  <a:srgbClr val="FF0000"/>
                </a:solidFill>
              </a:rPr>
            </a:br>
            <a:r>
              <a:rPr lang="ru-RU" sz="2400" b="1" dirty="0"/>
              <a:t>Для детей младшего школьного возраста.</a:t>
            </a:r>
            <a:br>
              <a:rPr lang="ru-RU" sz="2400" b="1" dirty="0"/>
            </a:b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041983" y="3429000"/>
            <a:ext cx="4211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Подготовила: </a:t>
            </a:r>
            <a:r>
              <a:rPr lang="ru-RU" b="1" dirty="0" smtClean="0"/>
              <a:t>учитель технологии </a:t>
            </a:r>
          </a:p>
          <a:p>
            <a:r>
              <a:rPr lang="ru-RU" b="1" dirty="0" smtClean="0"/>
              <a:t>МОУ </a:t>
            </a:r>
            <a:r>
              <a:rPr lang="ru-RU" b="1" dirty="0"/>
              <a:t>«Радищевская СОШ»</a:t>
            </a:r>
          </a:p>
          <a:p>
            <a:r>
              <a:rPr lang="ru-RU" b="1" dirty="0"/>
              <a:t>Калачева А.В.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075" t="4646" r="-5698" b="2904"/>
          <a:stretch/>
        </p:blipFill>
        <p:spPr bwMode="auto">
          <a:xfrm>
            <a:off x="1691680" y="5292757"/>
            <a:ext cx="5544616" cy="1497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649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6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60648"/>
            <a:ext cx="6749388" cy="5058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vladimir_shainskiy_-_goluboy_vagon_(zaycev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5536" y="5949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278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9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76072" y="701988"/>
            <a:ext cx="27918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Станция «</a:t>
            </a:r>
            <a:r>
              <a:rPr lang="ru-RU" b="1" dirty="0" err="1"/>
              <a:t>Кроссвордово</a:t>
            </a:r>
            <a:r>
              <a:rPr lang="ru-RU" b="1" dirty="0"/>
              <a:t>».</a:t>
            </a:r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01" y="-24307"/>
            <a:ext cx="9753600" cy="708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707881" y="-42496"/>
            <a:ext cx="43282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/>
              <a:t>Станция «</a:t>
            </a:r>
            <a:r>
              <a:rPr lang="ru-RU" sz="2800" b="1" dirty="0" err="1"/>
              <a:t>Кроссвордово</a:t>
            </a:r>
            <a:r>
              <a:rPr lang="ru-RU" sz="2800" b="1" dirty="0"/>
              <a:t>». </a:t>
            </a:r>
          </a:p>
        </p:txBody>
      </p:sp>
      <p:pic>
        <p:nvPicPr>
          <p:cNvPr id="7" name="Рисунок 6" descr="http://static.my-shop.ru/product/3/326/3257639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56" t="46154" r="84936"/>
          <a:stretch/>
        </p:blipFill>
        <p:spPr bwMode="auto">
          <a:xfrm>
            <a:off x="2350297" y="2057586"/>
            <a:ext cx="285750" cy="21299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http://static.my-shop.ru/product/3/326/3257639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02" t="50000" r="81250"/>
          <a:stretch/>
        </p:blipFill>
        <p:spPr bwMode="auto">
          <a:xfrm>
            <a:off x="2788592" y="2343383"/>
            <a:ext cx="276225" cy="20936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2" descr="https://cdn.pixabay.com/photo/2017/03/28/05/14/brush-2181045__340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97" r="38490"/>
          <a:stretch/>
        </p:blipFill>
        <p:spPr bwMode="auto">
          <a:xfrm>
            <a:off x="3176072" y="2323491"/>
            <a:ext cx="537135" cy="2175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http://ovk23.ru/upload/medialibrary/099/099c3484ffc6a6fe10576d7b9fb55961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9" t="16667" b="18724"/>
          <a:stretch/>
        </p:blipFill>
        <p:spPr bwMode="auto">
          <a:xfrm rot="5400000">
            <a:off x="3434232" y="2273516"/>
            <a:ext cx="1429808" cy="9979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Объект 3" descr="http://i12.pixs.ru/storage/9/1/5/obrazovani_2009199_28525915.jpg"/>
          <p:cNvPicPr>
            <a:picLocks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38" t="6383" r="26849" b="63805"/>
          <a:stretch/>
        </p:blipFill>
        <p:spPr bwMode="auto">
          <a:xfrm>
            <a:off x="4976201" y="1772816"/>
            <a:ext cx="801492" cy="6691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 descr="https://prv3.lori-images.net/igolnitsa-nozhnitsy-i-nitki-na-vykroike-0000903223-preview.jpg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92" t="15274" r="9137" b="59904"/>
          <a:stretch/>
        </p:blipFill>
        <p:spPr bwMode="auto">
          <a:xfrm>
            <a:off x="6169308" y="1967779"/>
            <a:ext cx="1653290" cy="7512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3209" y="2746573"/>
            <a:ext cx="1030611" cy="17238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686" y="3638896"/>
            <a:ext cx="2004384" cy="15961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708" y="2500873"/>
            <a:ext cx="1626097" cy="12433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5732" y="4850534"/>
            <a:ext cx="2285448" cy="1644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9817" y="5067397"/>
            <a:ext cx="1964003" cy="13781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949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94" y="-228600"/>
            <a:ext cx="9753600" cy="708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2642470"/>
              </p:ext>
            </p:extLst>
          </p:nvPr>
        </p:nvGraphicFramePr>
        <p:xfrm>
          <a:off x="2483768" y="1695020"/>
          <a:ext cx="5330998" cy="42019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7" name="Документ" r:id="rId5" imgW="8214529" imgH="6475912" progId="Word.Document.12">
                  <p:embed/>
                </p:oleObj>
              </mc:Choice>
              <mc:Fallback>
                <p:oleObj name="Документ" r:id="rId5" imgW="8214529" imgH="647591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83768" y="1695020"/>
                        <a:ext cx="5330998" cy="42019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619672" y="5733256"/>
            <a:ext cx="69127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>
                <a:solidFill>
                  <a:srgbClr val="FF0000"/>
                </a:solidFill>
              </a:rPr>
              <a:t>Скрапбукинг</a:t>
            </a:r>
            <a:r>
              <a:rPr lang="ru-RU" b="1" dirty="0"/>
              <a:t> – это искусство по изготовлению и оформлению фотоальбомов, рамок для фотографий и картин, буклетов, открыток, подарочных упаковок.</a:t>
            </a:r>
          </a:p>
        </p:txBody>
      </p:sp>
    </p:spTree>
    <p:extLst>
      <p:ext uri="{BB962C8B-B14F-4D97-AF65-F5344CB8AC3E}">
        <p14:creationId xmlns:p14="http://schemas.microsoft.com/office/powerpoint/2010/main" val="749520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6" t="7301" r="5239" b="25079"/>
          <a:stretch/>
        </p:blipFill>
        <p:spPr bwMode="auto">
          <a:xfrm>
            <a:off x="-252537" y="0"/>
            <a:ext cx="9865097" cy="7001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88" y="822325"/>
            <a:ext cx="7767637" cy="521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vladimir_shainskiy_-_goluboy_vagon_(zaycev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3845" y="5949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898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9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75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86169" y="908720"/>
            <a:ext cx="44447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Станция «</a:t>
            </a:r>
            <a:r>
              <a:rPr lang="ru-RU" sz="2800" b="1" dirty="0" err="1">
                <a:solidFill>
                  <a:srgbClr val="FF0000"/>
                </a:solidFill>
              </a:rPr>
              <a:t>Инструментово</a:t>
            </a:r>
            <a:r>
              <a:rPr lang="ru-RU" sz="2800" b="1" dirty="0">
                <a:solidFill>
                  <a:srgbClr val="FF0000"/>
                </a:solidFill>
              </a:rPr>
              <a:t>».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35596" y="1446829"/>
            <a:ext cx="7272808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Правила </a:t>
            </a:r>
            <a:r>
              <a:rPr lang="ru-RU" sz="2400" b="1" dirty="0"/>
              <a:t>техники безопасности</a:t>
            </a:r>
            <a:r>
              <a:rPr lang="ru-RU" sz="2400" b="1" dirty="0" smtClean="0"/>
              <a:t>.</a:t>
            </a:r>
            <a:endParaRPr lang="ru-RU" dirty="0" smtClean="0"/>
          </a:p>
          <a:p>
            <a:pPr algn="ctr"/>
            <a:r>
              <a:rPr lang="ru-RU" sz="2400" b="1" dirty="0" smtClean="0"/>
              <a:t>Не   </a:t>
            </a:r>
            <a:r>
              <a:rPr lang="ru-RU" sz="2400" b="1" dirty="0"/>
              <a:t>оставляй ножницы в раскрытом виде.</a:t>
            </a:r>
          </a:p>
          <a:p>
            <a:pPr algn="ctr"/>
            <a:r>
              <a:rPr lang="ru-RU" sz="2400" b="1" dirty="0" smtClean="0"/>
              <a:t>Не </a:t>
            </a:r>
            <a:r>
              <a:rPr lang="ru-RU" sz="2400" b="1" dirty="0"/>
              <a:t>режь ножницами на ходу</a:t>
            </a:r>
            <a:r>
              <a:rPr lang="ru-RU" sz="2400" b="1" dirty="0" smtClean="0"/>
              <a:t>.</a:t>
            </a:r>
            <a:endParaRPr lang="ru-RU" sz="2400" b="1" dirty="0"/>
          </a:p>
          <a:p>
            <a:pPr algn="ctr"/>
            <a:r>
              <a:rPr lang="ru-RU" sz="2400" b="1" dirty="0" smtClean="0"/>
              <a:t>Передавай </a:t>
            </a:r>
            <a:r>
              <a:rPr lang="ru-RU" sz="2400" b="1" dirty="0"/>
              <a:t>ножницы товарищу только в закрытом виде, кольцами вперед.</a:t>
            </a:r>
          </a:p>
          <a:p>
            <a:pPr algn="ctr"/>
            <a:r>
              <a:rPr lang="ru-RU" sz="2400" b="1" dirty="0" smtClean="0"/>
              <a:t>Не </a:t>
            </a:r>
            <a:r>
              <a:rPr lang="ru-RU" sz="2400" b="1" dirty="0"/>
              <a:t>играй с ножницами, не подноси их к лицу, используй ножницы только </a:t>
            </a:r>
            <a:r>
              <a:rPr lang="ru-RU" sz="2400" b="1" dirty="0" smtClean="0"/>
              <a:t>  по </a:t>
            </a:r>
            <a:r>
              <a:rPr lang="ru-RU" sz="2400" b="1" dirty="0"/>
              <a:t>назначению.</a:t>
            </a:r>
          </a:p>
          <a:p>
            <a:pPr algn="ctr"/>
            <a:r>
              <a:rPr lang="ru-RU" sz="2400" b="1" dirty="0" smtClean="0"/>
              <a:t>С </a:t>
            </a:r>
            <a:r>
              <a:rPr lang="ru-RU" sz="2400" b="1" dirty="0"/>
              <a:t>клеем обращаться аккуратно, следи, чтобы он не попадал в </a:t>
            </a:r>
            <a:r>
              <a:rPr lang="ru-RU" sz="2400" b="1" dirty="0" smtClean="0"/>
              <a:t>глаза</a:t>
            </a:r>
            <a:r>
              <a:rPr lang="ru-RU" sz="2400" b="1" dirty="0"/>
              <a:t>.</a:t>
            </a:r>
          </a:p>
          <a:p>
            <a:pPr algn="ctr"/>
            <a:r>
              <a:rPr lang="ru-RU" sz="2400" b="1" dirty="0" smtClean="0"/>
              <a:t>Навести </a:t>
            </a:r>
            <a:r>
              <a:rPr lang="ru-RU" sz="2400" b="1" dirty="0"/>
              <a:t>порядок на рабочем столе после окончания </a:t>
            </a:r>
            <a:r>
              <a:rPr lang="ru-RU" sz="2400" b="1" dirty="0" smtClean="0"/>
              <a:t>занятия.</a:t>
            </a:r>
            <a:endParaRPr lang="ru-RU" sz="2400" b="1" dirty="0"/>
          </a:p>
          <a:p>
            <a:endParaRPr lang="ru-RU" dirty="0"/>
          </a:p>
        </p:txBody>
      </p:sp>
      <p:pic>
        <p:nvPicPr>
          <p:cNvPr id="3" name="vladimir_shainskiy_-_goluboy_vagon_(zaycev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0796" y="55740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069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90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14875"/>
            <a:ext cx="9755188" cy="7089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707674" y="1830945"/>
            <a:ext cx="44999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Станция «</a:t>
            </a:r>
            <a:r>
              <a:rPr lang="ru-RU" sz="2800" b="1" dirty="0" err="1">
                <a:solidFill>
                  <a:srgbClr val="FF0000"/>
                </a:solidFill>
              </a:rPr>
              <a:t>Мастерилкино</a:t>
            </a:r>
            <a:r>
              <a:rPr lang="ru-RU" sz="2800" b="1" dirty="0">
                <a:solidFill>
                  <a:srgbClr val="FF0000"/>
                </a:solidFill>
              </a:rPr>
              <a:t>».</a:t>
            </a:r>
            <a:br>
              <a:rPr lang="ru-RU" sz="2800" b="1" dirty="0">
                <a:solidFill>
                  <a:srgbClr val="FF0000"/>
                </a:solidFill>
              </a:rPr>
            </a:b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492896"/>
            <a:ext cx="4999637" cy="3731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63688" y="6344885"/>
            <a:ext cx="61354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Коробочка сюрприз  </a:t>
            </a:r>
            <a:r>
              <a:rPr lang="ru-RU" sz="2400" b="1" dirty="0"/>
              <a:t>с застежкой-бантиком. </a:t>
            </a:r>
          </a:p>
        </p:txBody>
      </p:sp>
    </p:spTree>
    <p:extLst>
      <p:ext uri="{BB962C8B-B14F-4D97-AF65-F5344CB8AC3E}">
        <p14:creationId xmlns:p14="http://schemas.microsoft.com/office/powerpoint/2010/main" val="228730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587"/>
          <a:stretch/>
        </p:blipFill>
        <p:spPr bwMode="auto">
          <a:xfrm>
            <a:off x="0" y="0"/>
            <a:ext cx="917938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67042" y="526296"/>
            <a:ext cx="484530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</a:rPr>
              <a:t>Спасибо за работу!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0" t="5810" r="4052" b="5441"/>
          <a:stretch/>
        </p:blipFill>
        <p:spPr bwMode="auto">
          <a:xfrm>
            <a:off x="3200400" y="1268760"/>
            <a:ext cx="2471057" cy="25681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4051871"/>
            <a:ext cx="9184052" cy="2486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vladimir_shainskiy_-_goluboy_vagon_(zaycev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84893" y="35321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771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90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134</Words>
  <Application>Microsoft Office PowerPoint</Application>
  <PresentationFormat>Экран (4:3)</PresentationFormat>
  <Paragraphs>18</Paragraphs>
  <Slides>8</Slides>
  <Notes>0</Notes>
  <HiddenSlides>0</HiddenSlides>
  <MMClips>4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Тема Office</vt:lpstr>
      <vt:lpstr>Документ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13</cp:revision>
  <dcterms:created xsi:type="dcterms:W3CDTF">2018-10-21T03:42:28Z</dcterms:created>
  <dcterms:modified xsi:type="dcterms:W3CDTF">2020-05-24T15:35:31Z</dcterms:modified>
</cp:coreProperties>
</file>