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74" r:id="rId8"/>
    <p:sldId id="263" r:id="rId9"/>
    <p:sldId id="264" r:id="rId10"/>
    <p:sldId id="265" r:id="rId11"/>
    <p:sldId id="266" r:id="rId12"/>
    <p:sldId id="269" r:id="rId13"/>
    <p:sldId id="268" r:id="rId14"/>
    <p:sldId id="275" r:id="rId15"/>
    <p:sldId id="276" r:id="rId16"/>
    <p:sldId id="277" r:id="rId17"/>
    <p:sldId id="278" r:id="rId18"/>
    <p:sldId id="279" r:id="rId19"/>
    <p:sldId id="28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35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3434F-C8BA-4E68-B70C-DC98B29C7BC5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0AB93-5BE2-4627-9AE8-02039F84C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1C129-E601-4BE7-AA9B-6DFB41D14776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08CC9-7238-44D7-AE60-CCCA5C431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C68FD-6E6C-4B25-A5AC-F883C8BAAA5F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3925A-B2B6-41CE-8F6C-CC8E06908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E5A61-C22B-4BB2-93EA-F2AEB0234FF3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DE004-15BF-49AF-B385-B032DEB12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60E87-0AA9-4E10-AA6B-FCB8A12C7F6A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83242-2669-43DA-8932-82414C65E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A4355-4DCE-46BA-8258-B3F17EAFA11D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978BE-6DC3-4E54-A737-B611BA1B0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E1613-0AFD-4405-8713-63E57EFCD1A2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0BA1D-E551-46F2-9216-65C8E8710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370D-D018-4FB0-80CF-31F0C4EF6466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1461A-393E-40A9-96C6-D4742110EA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EEC0D-D304-4652-B83B-CE3ED669753C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FA86D-A264-4D22-B437-5751907B0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652F9-21B0-444A-B3FA-8074AC4360D8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6D4CA-8A78-4BF2-ACC8-8B5777BF7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2D73-AF02-4FAB-BB0F-0A3A7EB8CF12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F1A96-AE5F-4E98-9F6D-F53E05CEA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8269A8-D4E2-4322-AD65-3AD740199F41}" type="datetimeFigureOut">
              <a:rPr lang="ru-RU"/>
              <a:pPr>
                <a:defRPr/>
              </a:pPr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73EBBF-2FE9-49B6-9217-627F43A81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25.jpeg"/><Relationship Id="rId5" Type="http://schemas.openxmlformats.org/officeDocument/2006/relationships/image" Target="../media/image22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44414" y="275872"/>
            <a:ext cx="1013775" cy="1140228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н</a:t>
            </a:r>
            <a:r>
              <a:rPr lang="ru-RU" sz="7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»</a:t>
            </a:r>
            <a:endParaRPr lang="ru-RU" sz="7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Содержимое 8" descr="13941453.pn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>
          <a:xfrm>
            <a:off x="4429125" y="357188"/>
            <a:ext cx="4714875" cy="6346825"/>
          </a:xfrm>
        </p:spPr>
      </p:pic>
      <p:pic>
        <p:nvPicPr>
          <p:cNvPr id="2" name="Заголовок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52"/>
            <a:ext cx="504031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5643578"/>
            <a:ext cx="428628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</a:rPr>
              <a:t>Презентация к занятию воспитателя МБДОУ ДС № 4 «Березка» Мижераунис Марины Анатольевны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7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75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75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1" name="Picture 2" descr="C:\Users\Admin\Desktop\рус. нар. муж.костюм\d31f0ed70bc7758cec.jpg"/>
          <p:cNvPicPr>
            <a:picLocks noChangeAspect="1" noChangeArrowheads="1"/>
          </p:cNvPicPr>
          <p:nvPr/>
        </p:nvPicPr>
        <p:blipFill>
          <a:blip r:embed="rId4" cstate="print"/>
          <a:srcRect t="70634" b="4010"/>
          <a:stretch>
            <a:fillRect/>
          </a:stretch>
        </p:blipFill>
        <p:spPr bwMode="auto">
          <a:xfrm>
            <a:off x="714375" y="2071688"/>
            <a:ext cx="7429500" cy="2260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128" name="Picture 8" descr="C:\Users\Наташа\Desktop\патриотизм\русь\рамки орнамент\428411-specris_hudgraph-19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22348" t="952" r="71690"/>
          <a:stretch>
            <a:fillRect/>
          </a:stretch>
        </p:blipFill>
        <p:spPr>
          <a:xfrm rot="5400000">
            <a:off x="3929046" y="-2714656"/>
            <a:ext cx="1143032" cy="7429552"/>
          </a:xfrm>
        </p:spPr>
      </p:pic>
      <p:pic>
        <p:nvPicPr>
          <p:cNvPr id="15" name="Picture 8" descr="C:\Users\Наташа\Desktop\патриотизм\русь\рамки орнамент\428411-specris_hudgraph-191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83923" t="950" r="9942" b="1187"/>
          <a:stretch>
            <a:fillRect/>
          </a:stretch>
        </p:blipFill>
        <p:spPr bwMode="auto">
          <a:xfrm rot="16200000">
            <a:off x="3929058" y="1714488"/>
            <a:ext cx="1214446" cy="735811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Содержимое 3" descr="1364.jpg"/>
          <p:cNvPicPr>
            <a:picLocks noChangeAspect="1"/>
          </p:cNvPicPr>
          <p:nvPr/>
        </p:nvPicPr>
        <p:blipFill>
          <a:blip r:embed="rId4" cstate="print"/>
          <a:srcRect l="6006" t="3018" r="33179" b="57748"/>
          <a:stretch>
            <a:fillRect/>
          </a:stretch>
        </p:blipFill>
        <p:spPr bwMode="auto">
          <a:xfrm>
            <a:off x="2428875" y="214313"/>
            <a:ext cx="4357688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Admin\Desktop\рус. нар. муж.костюм\d31f0ed70bc7758cec.jpg"/>
          <p:cNvPicPr>
            <a:picLocks noChangeAspect="1" noChangeArrowheads="1"/>
          </p:cNvPicPr>
          <p:nvPr/>
        </p:nvPicPr>
        <p:blipFill>
          <a:blip r:embed="rId5" cstate="print"/>
          <a:srcRect t="38992" b="21162"/>
          <a:stretch>
            <a:fillRect/>
          </a:stretch>
        </p:blipFill>
        <p:spPr bwMode="auto">
          <a:xfrm>
            <a:off x="1714500" y="4143375"/>
            <a:ext cx="5786438" cy="2514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Picture 4" descr="1207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 t="17700" b="50227"/>
          <a:stretch>
            <a:fillRect/>
          </a:stretch>
        </p:blipFill>
        <p:spPr>
          <a:xfrm>
            <a:off x="857250" y="2428875"/>
            <a:ext cx="7556500" cy="1428750"/>
          </a:xfrm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" name="Picture 2" descr="C:\Users\Наташа\Desktop\патриотизм\русь\русская одежда\сарафаны\JJfXugOndw4.jpg"/>
          <p:cNvPicPr>
            <a:picLocks noChangeAspect="1" noChangeArrowheads="1"/>
          </p:cNvPicPr>
          <p:nvPr/>
        </p:nvPicPr>
        <p:blipFill>
          <a:blip r:embed="rId4" cstate="print"/>
          <a:srcRect l="1859" t="80072" r="2425" b="2214"/>
          <a:stretch>
            <a:fillRect/>
          </a:stretch>
        </p:blipFill>
        <p:spPr bwMode="auto">
          <a:xfrm>
            <a:off x="571500" y="3000375"/>
            <a:ext cx="781843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Наташа\Desktop\патриотизм\русь\рамки орнамент\k63289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b="54859"/>
          <a:stretch>
            <a:fillRect/>
          </a:stretch>
        </p:blipFill>
        <p:spPr>
          <a:xfrm>
            <a:off x="2071670" y="428604"/>
            <a:ext cx="5143536" cy="2249628"/>
          </a:xfrm>
        </p:spPr>
      </p:pic>
      <p:pic>
        <p:nvPicPr>
          <p:cNvPr id="9" name="Picture 3" descr="C:\Users\Наташа\Desktop\патриотизм\русь\рамки орнамент\k6328947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53606" b="4075"/>
          <a:stretch>
            <a:fillRect/>
          </a:stretch>
        </p:blipFill>
        <p:spPr bwMode="auto">
          <a:xfrm>
            <a:off x="1857356" y="4643446"/>
            <a:ext cx="5643602" cy="193274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6" descr="desktopwallpapers_org_ua-29219.jpg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Содержимое 3" descr="558654a819e86.jpg"/>
          <p:cNvPicPr>
            <a:picLocks noChangeAspect="1"/>
          </p:cNvPicPr>
          <p:nvPr/>
        </p:nvPicPr>
        <p:blipFill>
          <a:blip r:embed="rId3" cstate="print"/>
          <a:srcRect l="6531" t="37962" r="3848"/>
          <a:stretch>
            <a:fillRect/>
          </a:stretch>
        </p:blipFill>
        <p:spPr>
          <a:xfrm>
            <a:off x="357158" y="285728"/>
            <a:ext cx="4214842" cy="3034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2" descr="C:\Users\Наташа\Desktop\патриотизм\русь\хоровод\horov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643314"/>
            <a:ext cx="4506742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C:\Users\Наташа\Desktop\патриотизм\русь\хоровод\vxowyt0nqok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 l="2978" r="12142"/>
          <a:stretch>
            <a:fillRect/>
          </a:stretch>
        </p:blipFill>
        <p:spPr>
          <a:xfrm>
            <a:off x="214282" y="3571876"/>
            <a:ext cx="4071966" cy="3041524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1" name="Picture 5" descr="C:\Users\Наташа\Desktop\патриотизм\русь\хоровод\4804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857752" y="214290"/>
            <a:ext cx="4038600" cy="3030565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285750"/>
            <a:ext cx="8358187" cy="523398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285750"/>
            <a:ext cx="7786687" cy="592931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8" y="458788"/>
            <a:ext cx="59404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357188"/>
            <a:ext cx="500062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75" y="452438"/>
            <a:ext cx="4667250" cy="5953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4675" cy="459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096" y="3214686"/>
            <a:ext cx="5857904" cy="3286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Содержимое 5" descr="2324525.jpg"/>
          <p:cNvPicPr>
            <a:picLocks noChangeAspect="1"/>
          </p:cNvPicPr>
          <p:nvPr/>
        </p:nvPicPr>
        <p:blipFill>
          <a:blip r:embed="rId3" cstate="print"/>
          <a:srcRect l="9082" r="4641"/>
          <a:stretch>
            <a:fillRect/>
          </a:stretch>
        </p:blipFill>
        <p:spPr>
          <a:xfrm>
            <a:off x="6637215" y="214290"/>
            <a:ext cx="2221065" cy="3429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Содержимое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214290"/>
            <a:ext cx="2071702" cy="3429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" name="Содержимое 5" descr="2.jpg"/>
          <p:cNvPicPr>
            <a:picLocks noChangeAspect="1"/>
          </p:cNvPicPr>
          <p:nvPr/>
        </p:nvPicPr>
        <p:blipFill>
          <a:blip r:embed="rId5" cstate="print"/>
          <a:srcRect l="8764" r="8651"/>
          <a:stretch>
            <a:fillRect/>
          </a:stretch>
        </p:blipFill>
        <p:spPr>
          <a:xfrm>
            <a:off x="5214942" y="3429000"/>
            <a:ext cx="1912775" cy="321468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5" name="Picture 3" descr="C:\Users\Наташа\Desktop\патриотизм\русь\русская одежда\сарафаны\69523226_1295551769_93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14282" y="214290"/>
            <a:ext cx="2262093" cy="34004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4" name="Содержимое 5" descr="4.jpg"/>
          <p:cNvPicPr>
            <a:picLocks noChangeAspect="1"/>
          </p:cNvPicPr>
          <p:nvPr/>
        </p:nvPicPr>
        <p:blipFill>
          <a:blip r:embed="rId7" cstate="print"/>
          <a:srcRect l="19375" r="18749"/>
          <a:stretch>
            <a:fillRect/>
          </a:stretch>
        </p:blipFill>
        <p:spPr>
          <a:xfrm>
            <a:off x="1571604" y="3286124"/>
            <a:ext cx="2055288" cy="337660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643470" cy="2000240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Огонь</a:t>
            </a:r>
            <a:r>
              <a:rPr lang="ru-RU" sz="2800" dirty="0" smtClean="0">
                <a:latin typeface="Batang" pitchFamily="18" charset="-127"/>
                <a:ea typeface="Batang" pitchFamily="18" charset="-127"/>
              </a:rPr>
              <a:t>, считалось, что красный цвет охраняет и защищает.</a:t>
            </a:r>
            <a:endParaRPr lang="ru-RU" sz="7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3" name="Содержимое 11" descr="jPGaOofaCoQ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lum bright="10000" contrast="40000"/>
          </a:blip>
          <a:stretch>
            <a:fillRect/>
          </a:stretch>
        </p:blipFill>
        <p:spPr>
          <a:xfrm>
            <a:off x="500034" y="1714488"/>
            <a:ext cx="3821084" cy="4929198"/>
          </a:xfrm>
          <a:prstGeom prst="roundRect">
            <a:avLst/>
          </a:prstGeom>
        </p:spPr>
      </p:pic>
      <p:pic>
        <p:nvPicPr>
          <p:cNvPr id="15" name="Содержимое 14" descr="natsionalnyy-kostyum-narodov-rossii-44980-large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b="5927"/>
          <a:stretch>
            <a:fillRect/>
          </a:stretch>
        </p:blipFill>
        <p:spPr>
          <a:xfrm>
            <a:off x="4643438" y="571480"/>
            <a:ext cx="4278632" cy="5715040"/>
          </a:xfrm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85728"/>
            <a:ext cx="5000660" cy="250033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ru-RU" dirty="0" smtClean="0">
                <a:latin typeface="Batang" pitchFamily="18" charset="-127"/>
                <a:ea typeface="Batang" pitchFamily="18" charset="-127"/>
              </a:rPr>
            </a:b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цвет жизни и растительности</a:t>
            </a:r>
            <a:r>
              <a:rPr lang="ru-RU" sz="3100" dirty="0" smtClean="0">
                <a:latin typeface="Batang" pitchFamily="18" charset="-127"/>
                <a:ea typeface="Batang" pitchFamily="18" charset="-127"/>
              </a:rPr>
              <a:t>. 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6" name="Содержимое 11" descr="17322185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54934"/>
            <a:ext cx="5072066" cy="4517314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0" name="Содержимое 9" descr="46882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l="16953" t="20907" r="15084" b="15064"/>
          <a:stretch>
            <a:fillRect/>
          </a:stretch>
        </p:blipFill>
        <p:spPr>
          <a:xfrm>
            <a:off x="4857752" y="557192"/>
            <a:ext cx="3857652" cy="5229262"/>
          </a:xfrm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2857496"/>
          </a:xfrm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цвет пшеницы </a:t>
            </a:r>
            <a:r>
              <a:rPr lang="ru-RU" sz="2800" dirty="0" smtClean="0">
                <a:latin typeface="Batang" pitchFamily="18" charset="-127"/>
                <a:ea typeface="Batang" pitchFamily="18" charset="-127"/>
              </a:rPr>
              <a:t>и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солнца</a:t>
            </a:r>
            <a:r>
              <a:rPr lang="ru-RU" sz="2800" dirty="0" smtClean="0">
                <a:latin typeface="Batang" pitchFamily="18" charset="-127"/>
                <a:ea typeface="Batang" pitchFamily="18" charset="-127"/>
              </a:rPr>
              <a:t>. </a:t>
            </a: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1" name="Содержимое 8" descr="4721.jpg"/>
          <p:cNvPicPr>
            <a:picLocks noChangeAspect="1"/>
          </p:cNvPicPr>
          <p:nvPr/>
        </p:nvPicPr>
        <p:blipFill>
          <a:blip r:embed="rId3" cstate="print"/>
          <a:srcRect t="4255"/>
          <a:stretch>
            <a:fillRect/>
          </a:stretch>
        </p:blipFill>
        <p:spPr>
          <a:xfrm>
            <a:off x="0" y="1864972"/>
            <a:ext cx="5214942" cy="4993028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3" name="Содержимое 12" descr="10067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r="10410" b="7364"/>
          <a:stretch>
            <a:fillRect/>
          </a:stretch>
        </p:blipFill>
        <p:spPr>
          <a:xfrm>
            <a:off x="5072066" y="714356"/>
            <a:ext cx="3648325" cy="5572164"/>
          </a:xfrm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786346" cy="1428736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цвет неба и воды</a:t>
            </a:r>
            <a:r>
              <a:rPr lang="ru-RU" sz="2800" dirty="0" smtClean="0">
                <a:latin typeface="Batang" pitchFamily="18" charset="-127"/>
                <a:ea typeface="Batang" pitchFamily="18" charset="-127"/>
              </a:rPr>
              <a:t>. </a:t>
            </a: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1" name="Содержимое 10" descr="139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11556"/>
          <a:stretch>
            <a:fillRect/>
          </a:stretch>
        </p:blipFill>
        <p:spPr>
          <a:xfrm>
            <a:off x="214282" y="2773490"/>
            <a:ext cx="4429156" cy="3755898"/>
          </a:xfrm>
          <a:effectLst>
            <a:softEdge rad="112500"/>
          </a:effectLst>
        </p:spPr>
      </p:pic>
      <p:pic>
        <p:nvPicPr>
          <p:cNvPr id="6" name="Содержимое 9" descr="0a2cd8f6bd3102c0cb9c319b0871f169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64" y="214290"/>
            <a:ext cx="5143536" cy="4389154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2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4786346" cy="1428736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Цвет </a:t>
            </a:r>
            <a:r>
              <a:rPr lang="ru-RU" sz="2800" dirty="0" smtClean="0">
                <a:latin typeface="Batang" pitchFamily="18" charset="-127"/>
                <a:ea typeface="Batang" pitchFamily="18" charset="-127"/>
              </a:rPr>
              <a:t>чистоты, честности и преданности.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3" name="Picture 3" descr="C:\Users\Наташа\Desktop\патриотизм\русь\русская одежда\сарафаны\c36c727b34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85728"/>
            <a:ext cx="3372714" cy="6245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8" name="Picture 10" descr="C:\Users\Наташа\Desktop\патриотизм\русь\русская одежда\сарафаны\3046843x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35377" t="13467" r="11557"/>
          <a:stretch>
            <a:fillRect/>
          </a:stretch>
        </p:blipFill>
        <p:spPr>
          <a:xfrm>
            <a:off x="0" y="1149196"/>
            <a:ext cx="5286380" cy="5708804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Picture 2" descr="C:\Users\Admin\Desktop\рус. нар. муж.костюм\43ye3n-2tg.jpg"/>
          <p:cNvPicPr>
            <a:picLocks noChangeAspect="1" noChangeArrowheads="1"/>
          </p:cNvPicPr>
          <p:nvPr/>
        </p:nvPicPr>
        <p:blipFill>
          <a:blip r:embed="rId4" cstate="print"/>
          <a:srcRect l="4076" t="4395" r="12364" b="64957"/>
          <a:stretch>
            <a:fillRect/>
          </a:stretch>
        </p:blipFill>
        <p:spPr bwMode="auto">
          <a:xfrm>
            <a:off x="857250" y="3571875"/>
            <a:ext cx="7572375" cy="29352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Picture 2" descr="C:\Users\Admin\Desktop\рус. нар. муж.костюм\43ye3n-2t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4076" t="62875" r="12364" b="4784"/>
          <a:stretch>
            <a:fillRect/>
          </a:stretch>
        </p:blipFill>
        <p:spPr>
          <a:xfrm>
            <a:off x="857250" y="428625"/>
            <a:ext cx="7572375" cy="2730500"/>
          </a:xfrm>
          <a:ln>
            <a:solidFill>
              <a:schemeClr val="accent1"/>
            </a:solidFill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esktopwallpapers_org_ua-29219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Содержимое 4" descr="foto-6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214290"/>
            <a:ext cx="8001056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Admin\Desktop\рус. нар. муж.костюм\1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 t="1772" r="10838" b="47945"/>
          <a:stretch>
            <a:fillRect/>
          </a:stretch>
        </p:blipFill>
        <p:spPr>
          <a:xfrm>
            <a:off x="928688" y="3214688"/>
            <a:ext cx="7358062" cy="3071812"/>
          </a:xfrm>
          <a:ln>
            <a:solidFill>
              <a:schemeClr val="accent1"/>
            </a:solidFill>
          </a:ln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6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6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44</Words>
  <Application>Microsoft Office PowerPoint</Application>
  <PresentationFormat>Экран (4:3)</PresentationFormat>
  <Paragraphs>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н»</vt:lpstr>
      <vt:lpstr>Слайд 2</vt:lpstr>
      <vt:lpstr>Огонь, считалось, что красный цвет охраняет и защищает.</vt:lpstr>
      <vt:lpstr> цвет жизни и растительности.  </vt:lpstr>
      <vt:lpstr>цвет пшеницы и солнца. </vt:lpstr>
      <vt:lpstr>цвет неба и воды. </vt:lpstr>
      <vt:lpstr>Цвет чистоты, честности и преданности.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«Русский народный сарафан»</dc:title>
  <dc:creator>Наташа</dc:creator>
  <cp:lastModifiedBy>Марина</cp:lastModifiedBy>
  <cp:revision>57</cp:revision>
  <dcterms:created xsi:type="dcterms:W3CDTF">2015-10-28T09:03:28Z</dcterms:created>
  <dcterms:modified xsi:type="dcterms:W3CDTF">2016-01-30T11:34:53Z</dcterms:modified>
</cp:coreProperties>
</file>