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2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Masters/slideMaster7.xml" ContentType="application/vnd.openxmlformats-officedocument.presentationml.slideMaster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xls" ContentType="application/vnd.ms-exce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  <p:sldMasterId id="2147483650" r:id="rId3"/>
    <p:sldMasterId id="2147483651" r:id="rId4"/>
    <p:sldMasterId id="2147483652" r:id="rId5"/>
    <p:sldMasterId id="2147483653" r:id="rId6"/>
    <p:sldMasterId id="2147483654" r:id="rId7"/>
    <p:sldMasterId id="2147483655" r:id="rId8"/>
    <p:sldMasterId id="2147483656" r:id="rId9"/>
  </p:sldMasterIdLst>
  <p:sldIdLst>
    <p:sldId id="256" r:id="rId10"/>
    <p:sldId id="257" r:id="rId11"/>
    <p:sldId id="258" r:id="rId12"/>
    <p:sldId id="259" r:id="rId13"/>
    <p:sldId id="260" r:id="rId14"/>
    <p:sldId id="264" r:id="rId15"/>
    <p:sldId id="261" r:id="rId16"/>
    <p:sldId id="262" r:id="rId17"/>
    <p:sldId id="263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40" autoAdjust="0"/>
    <p:restoredTop sz="94660"/>
  </p:normalViewPr>
  <p:slideViewPr>
    <p:cSldViewPr>
      <p:cViewPr varScale="1">
        <p:scale>
          <a:sx n="68" d="100"/>
          <a:sy n="68" d="100"/>
        </p:scale>
        <p:origin x="-14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10" Type="http://schemas.openxmlformats.org/officeDocument/2006/relationships/slide" Target="slides/slide1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81A8C8-B92B-4620-B321-DB41E79BC4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A73D02-E8C9-42F4-933A-DBDBFE8E9D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C9325C-A5F4-4EEE-B961-260E6E7FFD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CF4E57-C847-41BF-B1FA-3117D1D2F1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C5CEE3-2096-43FA-9C38-E07F241943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97E839-98BD-43F8-B660-4E99171BCB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B5496B-B185-48F6-BA47-6F074C8089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B14533-0548-4240-95CF-BD79651380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D39F90-3465-440F-82A3-83CF38E2FE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D88750-3A7E-490C-B20B-4C6D8F5F9F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0B3C33-23BC-416F-8B55-7765621B4A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15F216-E15D-42B5-86C4-17CB5C223C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49A66C-522F-492E-91EB-C194992C93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038718-A141-43E9-B790-8FD275168A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34150" y="274638"/>
            <a:ext cx="21526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" y="274638"/>
            <a:ext cx="63055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08E5A5-C5DD-44EF-9FB5-8B7AC85937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D41945-4302-4CBD-92DD-E4D1789E1D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6C6384-805B-41EB-87A2-B2A7F316F0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164E0-EEDA-4E7F-A4E7-82A21C379C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743200"/>
            <a:ext cx="4038600" cy="3382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743200"/>
            <a:ext cx="4038600" cy="3382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973FBC-3420-44CB-B79D-E55D9FEB8A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854953-F44F-4097-ADFB-BE139D9EA5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AF7937-3104-4C33-8597-900EDA5456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084209-DE10-4801-9586-AE4DDE6648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AC1632-D632-4CF5-8633-1A6A31794B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B1488E-B5D5-4847-8D3B-51A778AD76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1F1DC2-E662-43E5-B0FD-4CFC312012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3268C0-C180-4AED-AC6C-80B5A77A45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1447800"/>
            <a:ext cx="2133600" cy="4678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400" y="1447800"/>
            <a:ext cx="6248400" cy="4678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AEC31C-8DFF-4FE8-A844-AC4FD9C24E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82831A-F8FE-4F38-9BCB-A60A5E6861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7FDC41-A5BA-41F4-B914-CEDF988FC0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310530-36A6-42E8-9F61-89C994495F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026B56-9AAD-4C55-BDF9-52C1B53147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437155-36CD-4B2D-BA7A-BE6FC2FC32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219362-C5FB-4131-8A96-3BE0555DF1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8FF7F8-B4B7-419D-9F00-920F96CBF8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C18F2C-28BA-424C-83DD-71C6249EB1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82CF4F-AC2B-4B41-8AC3-97F8C84173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130BA9-A521-482A-8983-124D323F95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A80E90-7E57-4F9F-B045-F65CE078B3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1DD034-F106-4862-97CC-8761335DEB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200A76-AC76-4CDE-8AFB-BC9CE63021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3F249A-8B9B-44B2-8069-49BF2CEA10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BD97F8-A5B5-4DA0-8E29-23D8E6D092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8074AF-1BFA-4B14-9581-ABCDFA556F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4460EE-DE9B-4512-A035-23C2611D84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88EB35-040A-4026-B2FC-121398951D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DB7905-E2D8-4153-A588-10FBD703DC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CAEC4D-D43D-4E88-AB0E-FAF8A0E446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205F01-4206-4FBF-B0AB-F1EC79BCF8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C5608E-B80D-401E-9D17-F7E1A8EAD5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A744CE-8EC7-4B7C-BC36-D1C3150C00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34150" y="274638"/>
            <a:ext cx="21526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" y="274638"/>
            <a:ext cx="63055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34AD55-81DD-4C94-864B-6F89599B49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92843D-D687-4FA4-8E25-B772A7652C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E82DBA-D69F-46B5-B6B5-8D78327075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1E0B3C-C48E-4E60-8841-DE82F91CA0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743200"/>
            <a:ext cx="4038600" cy="3382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743200"/>
            <a:ext cx="4038600" cy="3382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E10C12-BF31-4945-9C4E-AB585774E5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663B6F-BC2D-41ED-A930-B1D80C298E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407B82-F394-4997-919A-D4CCF6D52F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7EBB35-7780-4163-B326-B883742B77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893C3E-AA72-4DF5-930B-23F333841D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D097CD-31AC-46D5-811F-32576C9130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AE3AE8-81E8-489F-A759-D2E1AD4FB7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73B36-CDC8-418D-8B0B-3A9EED52D3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1447800"/>
            <a:ext cx="2133600" cy="4678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400" y="1447800"/>
            <a:ext cx="6248400" cy="4678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C00B28-EFA9-43D1-AA9A-BA51ACC1D4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D5138B-9D76-4484-BBCB-8E0B7ABC96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2324A9-1EC9-4B2A-99E2-7C924BE384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F0E02D-69DB-4F17-9003-6646CD1C4F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DE9B5C-C895-4B06-8DE7-0580D7735B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283823-FAC9-4E11-86D3-BED54DA743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8D4AA8-C57F-4FDC-8CB3-64A401D275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90C0A4-2E0C-431D-B7BA-C48918E661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5059A5-0DB6-4202-94C4-6EBC058BD7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B54BCD-A76C-490B-A309-82BE5808D8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E733B-18AE-4494-B5F7-6BA6684E3B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FDDEC9-9CFE-4028-8711-DA0B8A6E7F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2A21A6-CE5F-4367-87A3-92C3A33613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597BF2-3C5D-4E31-AEDD-0FF3937914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3032C5-CC52-4838-BA7A-5098DFB493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682AF-01E2-4A14-A90A-FAB0AFE741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519CB4-9B3C-4B07-B142-DC521F4F65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BAB59E-3ACD-4AC5-91CB-ED3F198DF4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678BDB-5493-4B9B-A15D-80914309B9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6E2ED7-2892-4E67-B668-F60B09D6F6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78F709-0F89-4885-B710-ED3F910385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05AB45-5E64-4524-9EC0-A333262BF4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DF0FC2-CE88-4536-A065-97598960EB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74073E-B88E-489A-9696-91D9361B88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34150" y="274638"/>
            <a:ext cx="21526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" y="274638"/>
            <a:ext cx="63055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9D5D37-45CA-4256-AF3A-1340979EFD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FB6A2-97E0-4888-B7BB-FD18DF1B9F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60F7E9-C6A1-45A9-BA66-6F1D32A848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3529DB-BB3E-4823-9696-1D578BC68B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1D0438-5174-4667-B891-170CA18C4B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743200"/>
            <a:ext cx="4038600" cy="3382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743200"/>
            <a:ext cx="4038600" cy="3382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44D7C6-C22E-4115-A949-075034B3C6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CAEAD4-5802-4FA0-9843-DF7BEDAD78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B9FE33-082F-42DC-8422-2C9A68DAFC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81A166-62CC-41C4-99A3-F17BB8F884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EBD360-A825-4541-903E-1C70A81BCD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B249E5-7DB9-4923-8389-B95B5E68AE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CC8114-5C9B-479D-A6E0-99C91266FC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1447800"/>
            <a:ext cx="2133600" cy="4678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400" y="1447800"/>
            <a:ext cx="6248400" cy="4678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0C534C-D8C9-467F-8FB0-15A489D470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4C83F775-833D-49B1-9D9B-DE6D7FF61C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20F08DA6-5FBF-42C3-836F-D5900F186D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1447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743200"/>
            <a:ext cx="8229600" cy="338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F0962B73-BEF6-4038-9847-CFB19809A3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D74952E7-E16A-4994-BD89-5325DAA6FC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E35756E6-524A-48D2-9902-56AE5EC4FB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1447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743200"/>
            <a:ext cx="8229600" cy="338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8F665968-D5F1-4D11-A9DB-5203F3B1E7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39F0B607-CAB6-4A81-A5F6-30F2B08FA3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3D34907F-AAFA-4C4C-82E0-CF897F2CC6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1447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743200"/>
            <a:ext cx="8229600" cy="338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77F4594A-A280-4ABE-B141-9E0870CAE4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28625" y="571500"/>
            <a:ext cx="8143875" cy="1816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cs typeface="+mn-cs"/>
              </a:rPr>
              <a:t>Классный час на тему </a:t>
            </a:r>
          </a:p>
          <a:p>
            <a:pPr algn="ctr">
              <a:defRPr/>
            </a:pPr>
            <a:r>
              <a:rPr lang="ru-RU" sz="4000" b="1" dirty="0">
                <a:solidFill>
                  <a:schemeClr val="bg1">
                    <a:lumMod val="60000"/>
                    <a:lumOff val="40000"/>
                  </a:schemeClr>
                </a:solidFill>
                <a:cs typeface="+mn-cs"/>
              </a:rPr>
              <a:t>«Как научиться говорить  «НЕТ»</a:t>
            </a:r>
          </a:p>
        </p:txBody>
      </p:sp>
      <p:pic>
        <p:nvPicPr>
          <p:cNvPr id="1024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88" y="2857500"/>
            <a:ext cx="5214937" cy="260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Box 8"/>
          <p:cNvSpPr txBox="1">
            <a:spLocks noChangeArrowheads="1"/>
          </p:cNvSpPr>
          <p:nvPr/>
        </p:nvSpPr>
        <p:spPr bwMode="auto">
          <a:xfrm>
            <a:off x="1071563" y="5786438"/>
            <a:ext cx="77152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/>
              <a:t>Подготовила  учитель русского  языка и литературы 1 категории</a:t>
            </a:r>
          </a:p>
          <a:p>
            <a:pPr algn="just"/>
            <a:r>
              <a:rPr lang="ru-RU" b="1"/>
              <a:t>                         Хабибуллина Г.И.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500" y="428625"/>
            <a:ext cx="4000500" cy="1692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chemeClr val="bg1">
                    <a:lumMod val="60000"/>
                    <a:lumOff val="40000"/>
                  </a:schemeClr>
                </a:solidFill>
                <a:cs typeface="+mn-cs"/>
              </a:rPr>
              <a:t>Начало победы –   смелость. </a:t>
            </a:r>
          </a:p>
          <a:p>
            <a:pPr>
              <a:defRPr/>
            </a:pPr>
            <a:r>
              <a:rPr lang="ru-RU" sz="4000" b="1" dirty="0">
                <a:cs typeface="+mn-cs"/>
              </a:rPr>
              <a:t>             </a:t>
            </a:r>
            <a:r>
              <a:rPr lang="ru-RU" sz="2400" b="1" dirty="0">
                <a:cs typeface="+mn-cs"/>
              </a:rPr>
              <a:t>Плутарх</a:t>
            </a:r>
          </a:p>
        </p:txBody>
      </p:sp>
      <p:pic>
        <p:nvPicPr>
          <p:cNvPr id="11267" name="Picture 3" descr="C:\Users\MSI\Desktop\motivator-77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5" y="1428750"/>
            <a:ext cx="4970463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50" y="285750"/>
            <a:ext cx="6858000" cy="296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TextBox 2"/>
          <p:cNvSpPr txBox="1">
            <a:spLocks noChangeArrowheads="1"/>
          </p:cNvSpPr>
          <p:nvPr/>
        </p:nvSpPr>
        <p:spPr bwMode="auto">
          <a:xfrm>
            <a:off x="571500" y="4143375"/>
            <a:ext cx="7858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1229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3429000"/>
            <a:ext cx="7366000" cy="310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500" y="285750"/>
            <a:ext cx="814387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chemeClr val="bg1">
                    <a:lumMod val="60000"/>
                    <a:lumOff val="40000"/>
                  </a:schemeClr>
                </a:solidFill>
                <a:cs typeface="+mn-cs"/>
              </a:rPr>
              <a:t>Говорю «ДА»,  потому что:</a:t>
            </a:r>
          </a:p>
        </p:txBody>
      </p:sp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428625" y="1000125"/>
            <a:ext cx="8286750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4000"/>
              <a:t>Не хочется быть белой вороной;</a:t>
            </a:r>
          </a:p>
          <a:p>
            <a:pPr>
              <a:buFont typeface="Arial" charset="0"/>
              <a:buChar char="•"/>
            </a:pPr>
            <a:r>
              <a:rPr lang="ru-RU" sz="4000"/>
              <a:t>Не хватает смелости;</a:t>
            </a:r>
          </a:p>
          <a:p>
            <a:pPr algn="just">
              <a:buFont typeface="Arial" charset="0"/>
              <a:buChar char="•"/>
            </a:pPr>
            <a:r>
              <a:rPr lang="ru-RU" sz="4000"/>
              <a:t>За компанию с другом;</a:t>
            </a:r>
          </a:p>
          <a:p>
            <a:pPr algn="just">
              <a:buFont typeface="Arial" charset="0"/>
              <a:buChar char="•"/>
            </a:pPr>
            <a:r>
              <a:rPr lang="ru-RU" sz="4000"/>
              <a:t>Соглашаюсь из-за симпатии к убеждающему человеку;</a:t>
            </a:r>
          </a:p>
          <a:p>
            <a:pPr algn="just">
              <a:buFont typeface="Arial" charset="0"/>
              <a:buChar char="•"/>
            </a:pPr>
            <a:r>
              <a:rPr lang="ru-RU" sz="4000"/>
              <a:t>Соглашаюсь назло кому-то;</a:t>
            </a:r>
          </a:p>
          <a:p>
            <a:pPr algn="just">
              <a:buFont typeface="Arial" charset="0"/>
              <a:buChar char="•"/>
            </a:pPr>
            <a:r>
              <a:rPr lang="ru-RU" sz="4000"/>
              <a:t>Хочу доказать, что я взрослый;</a:t>
            </a:r>
          </a:p>
          <a:p>
            <a:pPr algn="just">
              <a:buFont typeface="Arial" charset="0"/>
              <a:buChar char="•"/>
            </a:pPr>
            <a:r>
              <a:rPr lang="ru-RU" sz="4000"/>
              <a:t>Для получения адреналина.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38" y="428625"/>
            <a:ext cx="8072437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chemeClr val="bg1">
                    <a:lumMod val="60000"/>
                    <a:lumOff val="40000"/>
                  </a:schemeClr>
                </a:solidFill>
                <a:cs typeface="+mn-cs"/>
              </a:rPr>
              <a:t>Что вы чувствуете при этом?</a:t>
            </a:r>
          </a:p>
        </p:txBody>
      </p:sp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571500" y="1428750"/>
            <a:ext cx="8072438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Arial" charset="0"/>
              <a:buChar char="•"/>
            </a:pPr>
            <a:r>
              <a:rPr lang="ru-RU" sz="4000"/>
              <a:t>Обиду на себя за проявление слабости;</a:t>
            </a:r>
          </a:p>
          <a:p>
            <a:pPr algn="just">
              <a:buFont typeface="Arial" charset="0"/>
              <a:buChar char="•"/>
            </a:pPr>
            <a:r>
              <a:rPr lang="ru-RU" sz="4000"/>
              <a:t>Злость на другого человека, который воспользовался твоей безотказностью;</a:t>
            </a:r>
          </a:p>
          <a:p>
            <a:pPr algn="just">
              <a:buFont typeface="Arial" charset="0"/>
              <a:buChar char="•"/>
            </a:pPr>
            <a:r>
              <a:rPr lang="ru-RU" sz="4000"/>
              <a:t>Чувство вины.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Диаграмма 1"/>
          <p:cNvGraphicFramePr>
            <a:graphicFrameLocks/>
          </p:cNvGraphicFramePr>
          <p:nvPr/>
        </p:nvGraphicFramePr>
        <p:xfrm>
          <a:off x="428625" y="1643063"/>
          <a:ext cx="8215313" cy="4857750"/>
        </p:xfrm>
        <a:graphic>
          <a:graphicData uri="http://schemas.openxmlformats.org/presentationml/2006/ole">
            <p:oleObj spid="_x0000_s15362" r:id="rId3" imgW="8218120" imgH="4852837" progId="Excel.Chart.8">
              <p:embed/>
            </p:oleObj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71500" y="428625"/>
            <a:ext cx="82867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tx2">
                    <a:lumMod val="75000"/>
                  </a:schemeClr>
                </a:solidFill>
              </a:rPr>
              <a:t>Диагностика самооценки личности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"/>
          <p:cNvSpPr txBox="1">
            <a:spLocks noChangeArrowheads="1"/>
          </p:cNvSpPr>
          <p:nvPr/>
        </p:nvSpPr>
        <p:spPr bwMode="auto">
          <a:xfrm>
            <a:off x="571500" y="1571625"/>
            <a:ext cx="8072438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Arial" charset="0"/>
              <a:buChar char="•"/>
            </a:pPr>
            <a:r>
              <a:rPr lang="ru-RU" sz="3200" b="1"/>
              <a:t>Не бояться выглядеть недостаточно умным!</a:t>
            </a:r>
          </a:p>
          <a:p>
            <a:pPr algn="just">
              <a:buFont typeface="Arial" charset="0"/>
              <a:buChar char="•"/>
            </a:pPr>
            <a:r>
              <a:rPr lang="ru-RU" sz="3200" b="1"/>
              <a:t>Не бояться выглядеть недостаточно смелым!</a:t>
            </a:r>
          </a:p>
          <a:p>
            <a:pPr algn="just">
              <a:buFont typeface="Arial" charset="0"/>
              <a:buChar char="•"/>
            </a:pPr>
            <a:r>
              <a:rPr lang="ru-RU" sz="3200" b="1"/>
              <a:t>Не бояться выглядеть недостаточно взрослым!</a:t>
            </a:r>
          </a:p>
          <a:p>
            <a:pPr algn="just">
              <a:buFont typeface="Arial" charset="0"/>
              <a:buChar char="•"/>
            </a:pPr>
            <a:r>
              <a:rPr lang="ru-RU" sz="3200" b="1"/>
              <a:t>Не бояться выглядеть недостаточно самостоятельным!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2938" y="428625"/>
            <a:ext cx="807243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Способы выхода из ситуации принуждения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1"/>
          <p:cNvSpPr txBox="1">
            <a:spLocks noChangeArrowheads="1"/>
          </p:cNvSpPr>
          <p:nvPr/>
        </p:nvSpPr>
        <p:spPr bwMode="auto">
          <a:xfrm>
            <a:off x="214313" y="1857375"/>
            <a:ext cx="8358187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Arial" charset="0"/>
              <a:buChar char="•"/>
            </a:pPr>
            <a:r>
              <a:rPr lang="ru-RU" sz="3200" b="1"/>
              <a:t>Отказ-соглашение (формальный отказ)</a:t>
            </a:r>
          </a:p>
          <a:p>
            <a:pPr algn="just">
              <a:buFont typeface="Arial" charset="0"/>
              <a:buChar char="•"/>
            </a:pPr>
            <a:r>
              <a:rPr lang="ru-RU" sz="3200" b="1"/>
              <a:t>Отказ-обещание</a:t>
            </a:r>
          </a:p>
          <a:p>
            <a:pPr algn="just">
              <a:buFont typeface="Arial" charset="0"/>
              <a:buChar char="•"/>
            </a:pPr>
            <a:r>
              <a:rPr lang="ru-RU" sz="3200" b="1"/>
              <a:t>Отказ-альтернатива</a:t>
            </a:r>
          </a:p>
          <a:p>
            <a:pPr algn="just">
              <a:buFont typeface="Arial" charset="0"/>
              <a:buChar char="•"/>
            </a:pPr>
            <a:r>
              <a:rPr lang="ru-RU" sz="3200" b="1"/>
              <a:t>Отказ-отрицание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85813" y="571500"/>
            <a:ext cx="74295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Приёмы отказа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313" y="1500188"/>
            <a:ext cx="7112000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14375" y="428625"/>
            <a:ext cx="792956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chemeClr val="bg1">
                    <a:lumMod val="60000"/>
                    <a:lumOff val="40000"/>
                  </a:schemeClr>
                </a:solidFill>
                <a:cs typeface="+mn-cs"/>
              </a:rPr>
              <a:t>Человек – хозяин своей судьбы.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14">
  <a:themeElements>
    <a:clrScheme name="">
      <a:dk1>
        <a:srgbClr val="C0C0C0"/>
      </a:dk1>
      <a:lt1>
        <a:srgbClr val="FFFFFF"/>
      </a:lt1>
      <a:dk2>
        <a:srgbClr val="993300"/>
      </a:dk2>
      <a:lt2>
        <a:srgbClr val="FFCC99"/>
      </a:lt2>
      <a:accent1>
        <a:srgbClr val="FF9900"/>
      </a:accent1>
      <a:accent2>
        <a:srgbClr val="CC0000"/>
      </a:accent2>
      <a:accent3>
        <a:srgbClr val="CAADAA"/>
      </a:accent3>
      <a:accent4>
        <a:srgbClr val="DADADA"/>
      </a:accent4>
      <a:accent5>
        <a:srgbClr val="FFCAAA"/>
      </a:accent5>
      <a:accent6>
        <a:srgbClr val="B90000"/>
      </a:accent6>
      <a:hlink>
        <a:srgbClr val="FF33CC"/>
      </a:hlink>
      <a:folHlink>
        <a:srgbClr val="FFCC00"/>
      </a:folHlink>
    </a:clrScheme>
    <a:fontScheme name="slant bev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lant bevel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ant bevel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ant bevel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ant bevel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ant bevel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ant bevel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ant bevel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ant bevel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ant bevel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ant bevel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ant bevel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ant bevel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ant bevel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ant bevel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ant bevel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ant bevel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olormaster">
  <a:themeElements>
    <a:clrScheme name="">
      <a:dk1>
        <a:srgbClr val="000000"/>
      </a:dk1>
      <a:lt1>
        <a:srgbClr val="993300"/>
      </a:lt1>
      <a:dk2>
        <a:srgbClr val="993300"/>
      </a:dk2>
      <a:lt2>
        <a:srgbClr val="C0C0C0"/>
      </a:lt2>
      <a:accent1>
        <a:srgbClr val="FF9900"/>
      </a:accent1>
      <a:accent2>
        <a:srgbClr val="CC0000"/>
      </a:accent2>
      <a:accent3>
        <a:srgbClr val="CAADAA"/>
      </a:accent3>
      <a:accent4>
        <a:srgbClr val="000000"/>
      </a:accent4>
      <a:accent5>
        <a:srgbClr val="FFCAAA"/>
      </a:accent5>
      <a:accent6>
        <a:srgbClr val="B90000"/>
      </a:accent6>
      <a:hlink>
        <a:srgbClr val="FF33CC"/>
      </a:hlink>
      <a:folHlink>
        <a:srgbClr val="FFCC00"/>
      </a:folHlink>
    </a:clrScheme>
    <a:fontScheme name="1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colormaster">
  <a:themeElements>
    <a:clrScheme name="">
      <a:dk1>
        <a:srgbClr val="000000"/>
      </a:dk1>
      <a:lt1>
        <a:srgbClr val="993300"/>
      </a:lt1>
      <a:dk2>
        <a:srgbClr val="993300"/>
      </a:dk2>
      <a:lt2>
        <a:srgbClr val="C0C0C0"/>
      </a:lt2>
      <a:accent1>
        <a:srgbClr val="FF9900"/>
      </a:accent1>
      <a:accent2>
        <a:srgbClr val="CC0000"/>
      </a:accent2>
      <a:accent3>
        <a:srgbClr val="CAADAA"/>
      </a:accent3>
      <a:accent4>
        <a:srgbClr val="000000"/>
      </a:accent4>
      <a:accent5>
        <a:srgbClr val="FFCAAA"/>
      </a:accent5>
      <a:accent6>
        <a:srgbClr val="B90000"/>
      </a:accent6>
      <a:hlink>
        <a:srgbClr val="FF33CC"/>
      </a:hlink>
      <a:folHlink>
        <a:srgbClr val="FFCC00"/>
      </a:folHlink>
    </a:clrScheme>
    <a:fontScheme name="2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colormaster">
  <a:themeElements>
    <a:clrScheme name="">
      <a:dk1>
        <a:srgbClr val="C0C0C0"/>
      </a:dk1>
      <a:lt1>
        <a:srgbClr val="FFFFFF"/>
      </a:lt1>
      <a:dk2>
        <a:srgbClr val="990033"/>
      </a:dk2>
      <a:lt2>
        <a:srgbClr val="FFCCCC"/>
      </a:lt2>
      <a:accent1>
        <a:srgbClr val="993366"/>
      </a:accent1>
      <a:accent2>
        <a:srgbClr val="FF9999"/>
      </a:accent2>
      <a:accent3>
        <a:srgbClr val="CAAAAD"/>
      </a:accent3>
      <a:accent4>
        <a:srgbClr val="DADADA"/>
      </a:accent4>
      <a:accent5>
        <a:srgbClr val="CAADB8"/>
      </a:accent5>
      <a:accent6>
        <a:srgbClr val="E78A8A"/>
      </a:accent6>
      <a:hlink>
        <a:srgbClr val="009999"/>
      </a:hlink>
      <a:folHlink>
        <a:srgbClr val="FF9933"/>
      </a:folHlink>
    </a:clrScheme>
    <a:fontScheme name="3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colormaster">
  <a:themeElements>
    <a:clrScheme name="">
      <a:dk1>
        <a:srgbClr val="C0C0C0"/>
      </a:dk1>
      <a:lt1>
        <a:srgbClr val="A50021"/>
      </a:lt1>
      <a:dk2>
        <a:srgbClr val="990033"/>
      </a:dk2>
      <a:lt2>
        <a:srgbClr val="A50021"/>
      </a:lt2>
      <a:accent1>
        <a:srgbClr val="993366"/>
      </a:accent1>
      <a:accent2>
        <a:srgbClr val="FF9999"/>
      </a:accent2>
      <a:accent3>
        <a:srgbClr val="CAAAAD"/>
      </a:accent3>
      <a:accent4>
        <a:srgbClr val="8C001B"/>
      </a:accent4>
      <a:accent5>
        <a:srgbClr val="CAADB8"/>
      </a:accent5>
      <a:accent6>
        <a:srgbClr val="E78A8A"/>
      </a:accent6>
      <a:hlink>
        <a:srgbClr val="009999"/>
      </a:hlink>
      <a:folHlink>
        <a:srgbClr val="FF9933"/>
      </a:folHlink>
    </a:clrScheme>
    <a:fontScheme name="4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colormaster">
  <a:themeElements>
    <a:clrScheme name="">
      <a:dk1>
        <a:srgbClr val="C0C0C0"/>
      </a:dk1>
      <a:lt1>
        <a:srgbClr val="A50021"/>
      </a:lt1>
      <a:dk2>
        <a:srgbClr val="990033"/>
      </a:dk2>
      <a:lt2>
        <a:srgbClr val="A50021"/>
      </a:lt2>
      <a:accent1>
        <a:srgbClr val="993366"/>
      </a:accent1>
      <a:accent2>
        <a:srgbClr val="FF9999"/>
      </a:accent2>
      <a:accent3>
        <a:srgbClr val="CAAAAD"/>
      </a:accent3>
      <a:accent4>
        <a:srgbClr val="8C001B"/>
      </a:accent4>
      <a:accent5>
        <a:srgbClr val="CAADB8"/>
      </a:accent5>
      <a:accent6>
        <a:srgbClr val="E78A8A"/>
      </a:accent6>
      <a:hlink>
        <a:srgbClr val="009999"/>
      </a:hlink>
      <a:folHlink>
        <a:srgbClr val="FF9933"/>
      </a:folHlink>
    </a:clrScheme>
    <a:fontScheme name="5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colormaster">
  <a:themeElements>
    <a:clrScheme name="6_colormaster 11">
      <a:dk1>
        <a:srgbClr val="C0C0C0"/>
      </a:dk1>
      <a:lt1>
        <a:srgbClr val="FFFFFF"/>
      </a:lt1>
      <a:dk2>
        <a:srgbClr val="6600CC"/>
      </a:dk2>
      <a:lt2>
        <a:srgbClr val="CCCCFF"/>
      </a:lt2>
      <a:accent1>
        <a:srgbClr val="D60093"/>
      </a:accent1>
      <a:accent2>
        <a:srgbClr val="9999FF"/>
      </a:accent2>
      <a:accent3>
        <a:srgbClr val="B8AAE2"/>
      </a:accent3>
      <a:accent4>
        <a:srgbClr val="DADADA"/>
      </a:accent4>
      <a:accent5>
        <a:srgbClr val="E8AAC8"/>
      </a:accent5>
      <a:accent6>
        <a:srgbClr val="8A8AE7"/>
      </a:accent6>
      <a:hlink>
        <a:srgbClr val="008000"/>
      </a:hlink>
      <a:folHlink>
        <a:srgbClr val="FF9966"/>
      </a:folHlink>
    </a:clrScheme>
    <a:fontScheme name="6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colormaster">
  <a:themeElements>
    <a:clrScheme name="">
      <a:dk1>
        <a:srgbClr val="000000"/>
      </a:dk1>
      <a:lt1>
        <a:srgbClr val="6600CC"/>
      </a:lt1>
      <a:dk2>
        <a:srgbClr val="6600CC"/>
      </a:dk2>
      <a:lt2>
        <a:srgbClr val="C0C0C0"/>
      </a:lt2>
      <a:accent1>
        <a:srgbClr val="D60093"/>
      </a:accent1>
      <a:accent2>
        <a:srgbClr val="9999FF"/>
      </a:accent2>
      <a:accent3>
        <a:srgbClr val="B8AAE2"/>
      </a:accent3>
      <a:accent4>
        <a:srgbClr val="000000"/>
      </a:accent4>
      <a:accent5>
        <a:srgbClr val="E8AAC8"/>
      </a:accent5>
      <a:accent6>
        <a:srgbClr val="8A8AE7"/>
      </a:accent6>
      <a:hlink>
        <a:srgbClr val="008000"/>
      </a:hlink>
      <a:folHlink>
        <a:srgbClr val="FF9966"/>
      </a:folHlink>
    </a:clrScheme>
    <a:fontScheme name="7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colormaster">
  <a:themeElements>
    <a:clrScheme name="">
      <a:dk1>
        <a:srgbClr val="000000"/>
      </a:dk1>
      <a:lt1>
        <a:srgbClr val="6600CC"/>
      </a:lt1>
      <a:dk2>
        <a:srgbClr val="6600CC"/>
      </a:dk2>
      <a:lt2>
        <a:srgbClr val="C0C0C0"/>
      </a:lt2>
      <a:accent1>
        <a:srgbClr val="D60093"/>
      </a:accent1>
      <a:accent2>
        <a:srgbClr val="9999FF"/>
      </a:accent2>
      <a:accent3>
        <a:srgbClr val="B8AAE2"/>
      </a:accent3>
      <a:accent4>
        <a:srgbClr val="000000"/>
      </a:accent4>
      <a:accent5>
        <a:srgbClr val="E8AAC8"/>
      </a:accent5>
      <a:accent6>
        <a:srgbClr val="8A8AE7"/>
      </a:accent6>
      <a:hlink>
        <a:srgbClr val="008000"/>
      </a:hlink>
      <a:folHlink>
        <a:srgbClr val="FF9966"/>
      </a:folHlink>
    </a:clrScheme>
    <a:fontScheme name="8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014</Template>
  <TotalTime>213</TotalTime>
  <Words>148</Words>
  <Application>Microsoft Office PowerPoint</Application>
  <PresentationFormat>Экран (4:3)</PresentationFormat>
  <Paragraphs>30</Paragraphs>
  <Slides>9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9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21" baseType="lpstr">
      <vt:lpstr>Arial</vt:lpstr>
      <vt:lpstr>Calibri</vt:lpstr>
      <vt:lpstr>014</vt:lpstr>
      <vt:lpstr>1_colormaster</vt:lpstr>
      <vt:lpstr>2_colormaster</vt:lpstr>
      <vt:lpstr>3_colormaster</vt:lpstr>
      <vt:lpstr>4_colormaster</vt:lpstr>
      <vt:lpstr>5_colormaster</vt:lpstr>
      <vt:lpstr>6_colormaster</vt:lpstr>
      <vt:lpstr>7_colormaster</vt:lpstr>
      <vt:lpstr>8_colormaster</vt:lpstr>
      <vt:lpstr>Диаграмма Microsoft Office Excel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MSI</dc:creator>
  <cp:lastModifiedBy>MSI</cp:lastModifiedBy>
  <cp:revision>23</cp:revision>
  <dcterms:created xsi:type="dcterms:W3CDTF">2012-01-28T10:32:43Z</dcterms:created>
  <dcterms:modified xsi:type="dcterms:W3CDTF">2012-01-30T14:58:23Z</dcterms:modified>
</cp:coreProperties>
</file>