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av" ContentType="audio/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7" r:id="rId3"/>
    <p:sldId id="257" r:id="rId4"/>
    <p:sldId id="265" r:id="rId5"/>
    <p:sldId id="266" r:id="rId6"/>
    <p:sldId id="268" r:id="rId7"/>
    <p:sldId id="260" r:id="rId8"/>
    <p:sldId id="269" r:id="rId9"/>
    <p:sldId id="264" r:id="rId10"/>
    <p:sldId id="270" r:id="rId11"/>
    <p:sldId id="271" r:id="rId12"/>
    <p:sldId id="272" r:id="rId13"/>
    <p:sldId id="273" r:id="rId14"/>
    <p:sldId id="274" r:id="rId15"/>
    <p:sldId id="275" r:id="rId16"/>
    <p:sldId id="277" r:id="rId17"/>
    <p:sldId id="276" r:id="rId18"/>
    <p:sldId id="279" r:id="rId19"/>
    <p:sldId id="278" r:id="rId20"/>
    <p:sldId id="280" r:id="rId21"/>
  </p:sldIdLst>
  <p:sldSz cx="9144000" cy="6858000" type="screen4x3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1D09F"/>
    <a:srgbClr val="D4D3A5"/>
    <a:srgbClr val="E1E1C1"/>
    <a:srgbClr val="00FFFF"/>
    <a:srgbClr val="663300"/>
    <a:srgbClr val="993300"/>
    <a:srgbClr val="9966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6" d="100"/>
          <a:sy n="116" d="100"/>
        </p:scale>
        <p:origin x="1386" y="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/>
              <a:t>Haga clic para modificar el estilo de subtítulo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54111-3F23-4540-9A19-C2E44C960694}" type="datetimeFigureOut">
              <a:rPr lang="es-ES" smtClean="0"/>
              <a:t>16/11/2025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EB58D-3255-4FD2-AA10-7174E14CB781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399010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circle/>
      </p:transition>
    </mc:Choice>
    <mc:Fallback xmlns="">
      <p:transition spd="slow">
        <p:circl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54111-3F23-4540-9A19-C2E44C960694}" type="datetimeFigureOut">
              <a:rPr lang="es-ES" smtClean="0"/>
              <a:t>16/11/2025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EB58D-3255-4FD2-AA10-7174E14CB781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907674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circle/>
      </p:transition>
    </mc:Choice>
    <mc:Fallback xmlns="">
      <p:transition spd="slow">
        <p:circl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54111-3F23-4540-9A19-C2E44C960694}" type="datetimeFigureOut">
              <a:rPr lang="es-ES" smtClean="0"/>
              <a:t>16/11/2025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EB58D-3255-4FD2-AA10-7174E14CB781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053112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circle/>
      </p:transition>
    </mc:Choice>
    <mc:Fallback xmlns="">
      <p:transition spd="slow">
        <p:circl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54111-3F23-4540-9A19-C2E44C960694}" type="datetimeFigureOut">
              <a:rPr lang="es-ES" smtClean="0"/>
              <a:t>16/11/2025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EB58D-3255-4FD2-AA10-7174E14CB781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890833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circle/>
      </p:transition>
    </mc:Choice>
    <mc:Fallback xmlns="">
      <p:transition spd="slow">
        <p:circl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54111-3F23-4540-9A19-C2E44C960694}" type="datetimeFigureOut">
              <a:rPr lang="es-ES" smtClean="0"/>
              <a:t>16/11/2025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EB58D-3255-4FD2-AA10-7174E14CB781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310981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circle/>
      </p:transition>
    </mc:Choice>
    <mc:Fallback xmlns="">
      <p:transition spd="slow">
        <p:circl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54111-3F23-4540-9A19-C2E44C960694}" type="datetimeFigureOut">
              <a:rPr lang="es-ES" smtClean="0"/>
              <a:t>16/11/2025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EB58D-3255-4FD2-AA10-7174E14CB781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04531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circle/>
      </p:transition>
    </mc:Choice>
    <mc:Fallback xmlns="">
      <p:transition spd="slow">
        <p:circl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54111-3F23-4540-9A19-C2E44C960694}" type="datetimeFigureOut">
              <a:rPr lang="es-ES" smtClean="0"/>
              <a:t>16/11/2025</a:t>
            </a:fld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EB58D-3255-4FD2-AA10-7174E14CB781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270330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circle/>
      </p:transition>
    </mc:Choice>
    <mc:Fallback xmlns="">
      <p:transition spd="slow">
        <p:circl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54111-3F23-4540-9A19-C2E44C960694}" type="datetimeFigureOut">
              <a:rPr lang="es-ES" smtClean="0"/>
              <a:t>16/11/2025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EB58D-3255-4FD2-AA10-7174E14CB781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072918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circle/>
      </p:transition>
    </mc:Choice>
    <mc:Fallback xmlns="">
      <p:transition spd="slow">
        <p:circl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54111-3F23-4540-9A19-C2E44C960694}" type="datetimeFigureOut">
              <a:rPr lang="es-ES" smtClean="0"/>
              <a:t>16/11/2025</a:t>
            </a:fld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EB58D-3255-4FD2-AA10-7174E14CB781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4085539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circle/>
      </p:transition>
    </mc:Choice>
    <mc:Fallback xmlns="">
      <p:transition spd="slow">
        <p:circl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54111-3F23-4540-9A19-C2E44C960694}" type="datetimeFigureOut">
              <a:rPr lang="es-ES" smtClean="0"/>
              <a:t>16/11/2025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EB58D-3255-4FD2-AA10-7174E14CB781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90744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circle/>
      </p:transition>
    </mc:Choice>
    <mc:Fallback xmlns="">
      <p:transition spd="slow">
        <p:circl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54111-3F23-4540-9A19-C2E44C960694}" type="datetimeFigureOut">
              <a:rPr lang="es-ES" smtClean="0"/>
              <a:t>16/11/2025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EB58D-3255-4FD2-AA10-7174E14CB781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08637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circle/>
      </p:transition>
    </mc:Choice>
    <mc:Fallback xmlns="">
      <p:transition spd="slow">
        <p:circl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A54111-3F23-4540-9A19-C2E44C960694}" type="datetimeFigureOut">
              <a:rPr lang="es-ES" smtClean="0"/>
              <a:t>16/11/2025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0EB58D-3255-4FD2-AA10-7174E14CB781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5329199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250">
        <p:circle/>
      </p:transition>
    </mc:Choice>
    <mc:Fallback xmlns="">
      <p:transition spd="slow">
        <p:circl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gif"/><Relationship Id="rId3" Type="http://schemas.openxmlformats.org/officeDocument/2006/relationships/image" Target="../media/image1.jpg"/><Relationship Id="rId7" Type="http://schemas.microsoft.com/office/2007/relationships/hdphoto" Target="../media/hdphoto2.wdp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microsoft.com/office/2007/relationships/hdphoto" Target="../media/hdphoto1.wdp"/><Relationship Id="rId10" Type="http://schemas.openxmlformats.org/officeDocument/2006/relationships/audio" Target="../media/audio1.wav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4.gi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gif"/><Relationship Id="rId5" Type="http://schemas.openxmlformats.org/officeDocument/2006/relationships/image" Target="../media/image15.gif"/><Relationship Id="rId4" Type="http://schemas.microsoft.com/office/2007/relationships/hdphoto" Target="../media/hdphoto14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4.gi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s/_rels/slide13.xml.rels><?xml version="1.0" encoding="UTF-8" standalone="yes"?>
<Relationships xmlns="http://schemas.openxmlformats.org/package/2006/relationships"><Relationship Id="rId8" Type="http://schemas.microsoft.com/office/2007/relationships/hdphoto" Target="../media/hdphoto16.wdp"/><Relationship Id="rId3" Type="http://schemas.openxmlformats.org/officeDocument/2006/relationships/image" Target="../media/image22.jpg"/><Relationship Id="rId7" Type="http://schemas.openxmlformats.org/officeDocument/2006/relationships/image" Target="../media/image24.pn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gif"/><Relationship Id="rId5" Type="http://schemas.microsoft.com/office/2007/relationships/hdphoto" Target="../media/hdphoto15.wdp"/><Relationship Id="rId4" Type="http://schemas.openxmlformats.org/officeDocument/2006/relationships/image" Target="../media/image23.png"/><Relationship Id="rId9" Type="http://schemas.openxmlformats.org/officeDocument/2006/relationships/image" Target="../media/image16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4.gi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gif"/><Relationship Id="rId4" Type="http://schemas.openxmlformats.org/officeDocument/2006/relationships/image" Target="../media/image15.g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4.gi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microsoft.com/office/2007/relationships/hdphoto" Target="../media/hdphoto17.wdp"/><Relationship Id="rId7" Type="http://schemas.microsoft.com/office/2007/relationships/hdphoto" Target="../media/hdphoto19.wdp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png"/><Relationship Id="rId11" Type="http://schemas.microsoft.com/office/2007/relationships/hdphoto" Target="../media/hdphoto21.wdp"/><Relationship Id="rId5" Type="http://schemas.microsoft.com/office/2007/relationships/hdphoto" Target="../media/hdphoto18.wdp"/><Relationship Id="rId10" Type="http://schemas.openxmlformats.org/officeDocument/2006/relationships/image" Target="../media/image30.png"/><Relationship Id="rId4" Type="http://schemas.openxmlformats.org/officeDocument/2006/relationships/image" Target="../media/image27.png"/><Relationship Id="rId9" Type="http://schemas.microsoft.com/office/2007/relationships/hdphoto" Target="../media/hdphoto20.wdp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4.gi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microsoft.com/office/2007/relationships/hdphoto" Target="../media/hdphoto17.wdp"/><Relationship Id="rId7" Type="http://schemas.microsoft.com/office/2007/relationships/hdphoto" Target="../media/hdphoto22.wdp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png"/><Relationship Id="rId5" Type="http://schemas.microsoft.com/office/2007/relationships/hdphoto" Target="../media/hdphoto21.wdp"/><Relationship Id="rId4" Type="http://schemas.openxmlformats.org/officeDocument/2006/relationships/image" Target="../media/image30.png"/><Relationship Id="rId9" Type="http://schemas.microsoft.com/office/2007/relationships/hdphoto" Target="../media/hdphoto23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4.gi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gif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hdphoto" Target="../media/hdphoto5.wdp"/><Relationship Id="rId3" Type="http://schemas.openxmlformats.org/officeDocument/2006/relationships/image" Target="../media/image5.jpeg"/><Relationship Id="rId7" Type="http://schemas.openxmlformats.org/officeDocument/2006/relationships/image" Target="../media/image7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microsoft.com/office/2007/relationships/hdphoto" Target="../media/hdphoto4.wdp"/><Relationship Id="rId5" Type="http://schemas.openxmlformats.org/officeDocument/2006/relationships/image" Target="../media/image6.png"/><Relationship Id="rId4" Type="http://schemas.microsoft.com/office/2007/relationships/hdphoto" Target="../media/hdphoto3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4.gi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hdphoto" Target="../media/hdphoto7.wdp"/><Relationship Id="rId3" Type="http://schemas.openxmlformats.org/officeDocument/2006/relationships/image" Target="../media/image8.jpg"/><Relationship Id="rId7" Type="http://schemas.openxmlformats.org/officeDocument/2006/relationships/image" Target="../media/image11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microsoft.com/office/2007/relationships/hdphoto" Target="../media/hdphoto6.wdp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7" Type="http://schemas.microsoft.com/office/2007/relationships/hdphoto" Target="../media/hdphoto2.wdp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hdphoto" Target="../media/hdphoto10.wdp"/><Relationship Id="rId3" Type="http://schemas.openxmlformats.org/officeDocument/2006/relationships/image" Target="../media/image12.png"/><Relationship Id="rId7" Type="http://schemas.openxmlformats.org/officeDocument/2006/relationships/image" Target="../media/image14.png"/><Relationship Id="rId12" Type="http://schemas.microsoft.com/office/2007/relationships/hdphoto" Target="../media/hdphoto11.wdp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microsoft.com/office/2007/relationships/hdphoto" Target="../media/hdphoto9.wdp"/><Relationship Id="rId11" Type="http://schemas.openxmlformats.org/officeDocument/2006/relationships/image" Target="../media/image17.png"/><Relationship Id="rId5" Type="http://schemas.openxmlformats.org/officeDocument/2006/relationships/image" Target="../media/image13.png"/><Relationship Id="rId10" Type="http://schemas.openxmlformats.org/officeDocument/2006/relationships/image" Target="../media/image16.gif"/><Relationship Id="rId4" Type="http://schemas.microsoft.com/office/2007/relationships/hdphoto" Target="../media/hdphoto8.wdp"/><Relationship Id="rId9" Type="http://schemas.openxmlformats.org/officeDocument/2006/relationships/image" Target="../media/image15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4.gi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gif"/><Relationship Id="rId3" Type="http://schemas.openxmlformats.org/officeDocument/2006/relationships/image" Target="../media/image18.png"/><Relationship Id="rId7" Type="http://schemas.openxmlformats.org/officeDocument/2006/relationships/image" Target="../media/image15.gi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microsoft.com/office/2007/relationships/hdphoto" Target="../media/hdphoto13.wdp"/><Relationship Id="rId5" Type="http://schemas.openxmlformats.org/officeDocument/2006/relationships/image" Target="../media/image19.png"/><Relationship Id="rId4" Type="http://schemas.microsoft.com/office/2007/relationships/hdphoto" Target="../media/hdphoto12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10 Imagen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77533" b="100000" l="0" r="99838">
                        <a14:backgroundMark x1="12338" y1="87225" x2="12338" y2="88326"/>
                        <a14:backgroundMark x1="14286" y1="87225" x2="13636" y2="88546"/>
                        <a14:backgroundMark x1="23052" y1="87885" x2="23052" y2="88767"/>
                        <a14:backgroundMark x1="23864" y1="87665" x2="23864" y2="88767"/>
                        <a14:backgroundMark x1="31656" y1="87445" x2="31656" y2="88546"/>
                        <a14:backgroundMark x1="34253" y1="87665" x2="33604" y2="88987"/>
                        <a14:backgroundMark x1="42857" y1="86564" x2="43344" y2="89648"/>
                        <a14:backgroundMark x1="45455" y1="87665" x2="45617" y2="88546"/>
                        <a14:backgroundMark x1="53084" y1="87225" x2="53247" y2="88987"/>
                        <a14:backgroundMark x1="55682" y1="87885" x2="55682" y2="87885"/>
                        <a14:backgroundMark x1="64448" y1="87885" x2="64773" y2="89427"/>
                        <a14:backgroundMark x1="65909" y1="87885" x2="65584" y2="88987"/>
                        <a14:backgroundMark x1="73214" y1="87665" x2="73214" y2="88546"/>
                        <a14:backgroundMark x1="74838" y1="87445" x2="74675" y2="88987"/>
                        <a14:backgroundMark x1="85065" y1="87665" x2="85227" y2="89648"/>
                        <a14:backgroundMark x1="87987" y1="87225" x2="86526" y2="89207"/>
                        <a14:backgroundMark x1="96429" y1="93172" x2="94481" y2="93833"/>
                        <a14:backgroundMark x1="4383" y1="94053" x2="4383" y2="94053"/>
                        <a14:backgroundMark x1="1461" y1="96916" x2="1461" y2="9911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79315"/>
          <a:stretch/>
        </p:blipFill>
        <p:spPr>
          <a:xfrm>
            <a:off x="251521" y="5476729"/>
            <a:ext cx="8767788" cy="1336647"/>
          </a:xfrm>
          <a:prstGeom prst="rect">
            <a:avLst/>
          </a:prstGeom>
          <a:effectLst>
            <a:innerShdw blurRad="127000">
              <a:schemeClr val="bg1"/>
            </a:innerShdw>
          </a:effectLst>
        </p:spPr>
      </p:pic>
      <p:sp>
        <p:nvSpPr>
          <p:cNvPr id="20" name="19 Forma libre"/>
          <p:cNvSpPr/>
          <p:nvPr/>
        </p:nvSpPr>
        <p:spPr>
          <a:xfrm rot="10800000">
            <a:off x="90054" y="402734"/>
            <a:ext cx="8963891" cy="236307"/>
          </a:xfrm>
          <a:custGeom>
            <a:avLst/>
            <a:gdLst>
              <a:gd name="connsiteX0" fmla="*/ 0 w 8963891"/>
              <a:gd name="connsiteY0" fmla="*/ 236307 h 236307"/>
              <a:gd name="connsiteX1" fmla="*/ 1537855 w 8963891"/>
              <a:gd name="connsiteY1" fmla="*/ 83907 h 236307"/>
              <a:gd name="connsiteX2" fmla="*/ 3241964 w 8963891"/>
              <a:gd name="connsiteY2" fmla="*/ 14634 h 236307"/>
              <a:gd name="connsiteX3" fmla="*/ 4918364 w 8963891"/>
              <a:gd name="connsiteY3" fmla="*/ 780 h 236307"/>
              <a:gd name="connsiteX4" fmla="*/ 6096000 w 8963891"/>
              <a:gd name="connsiteY4" fmla="*/ 28489 h 236307"/>
              <a:gd name="connsiteX5" fmla="*/ 7079673 w 8963891"/>
              <a:gd name="connsiteY5" fmla="*/ 28489 h 236307"/>
              <a:gd name="connsiteX6" fmla="*/ 8035637 w 8963891"/>
              <a:gd name="connsiteY6" fmla="*/ 111616 h 236307"/>
              <a:gd name="connsiteX7" fmla="*/ 8963891 w 8963891"/>
              <a:gd name="connsiteY7" fmla="*/ 208598 h 236307"/>
              <a:gd name="connsiteX0" fmla="*/ 0 w 8963891"/>
              <a:gd name="connsiteY0" fmla="*/ 236307 h 236307"/>
              <a:gd name="connsiteX1" fmla="*/ 1537855 w 8963891"/>
              <a:gd name="connsiteY1" fmla="*/ 83907 h 236307"/>
              <a:gd name="connsiteX2" fmla="*/ 3241964 w 8963891"/>
              <a:gd name="connsiteY2" fmla="*/ 14634 h 236307"/>
              <a:gd name="connsiteX3" fmla="*/ 4918364 w 8963891"/>
              <a:gd name="connsiteY3" fmla="*/ 780 h 236307"/>
              <a:gd name="connsiteX4" fmla="*/ 6096000 w 8963891"/>
              <a:gd name="connsiteY4" fmla="*/ 28489 h 236307"/>
              <a:gd name="connsiteX5" fmla="*/ 7079673 w 8963891"/>
              <a:gd name="connsiteY5" fmla="*/ 83907 h 236307"/>
              <a:gd name="connsiteX6" fmla="*/ 8035637 w 8963891"/>
              <a:gd name="connsiteY6" fmla="*/ 111616 h 236307"/>
              <a:gd name="connsiteX7" fmla="*/ 8963891 w 8963891"/>
              <a:gd name="connsiteY7" fmla="*/ 208598 h 236307"/>
              <a:gd name="connsiteX0" fmla="*/ 0 w 8963891"/>
              <a:gd name="connsiteY0" fmla="*/ 236307 h 236307"/>
              <a:gd name="connsiteX1" fmla="*/ 1537855 w 8963891"/>
              <a:gd name="connsiteY1" fmla="*/ 83907 h 236307"/>
              <a:gd name="connsiteX2" fmla="*/ 3241964 w 8963891"/>
              <a:gd name="connsiteY2" fmla="*/ 14634 h 236307"/>
              <a:gd name="connsiteX3" fmla="*/ 4918364 w 8963891"/>
              <a:gd name="connsiteY3" fmla="*/ 780 h 236307"/>
              <a:gd name="connsiteX4" fmla="*/ 6096000 w 8963891"/>
              <a:gd name="connsiteY4" fmla="*/ 28489 h 236307"/>
              <a:gd name="connsiteX5" fmla="*/ 7079673 w 8963891"/>
              <a:gd name="connsiteY5" fmla="*/ 56198 h 236307"/>
              <a:gd name="connsiteX6" fmla="*/ 8035637 w 8963891"/>
              <a:gd name="connsiteY6" fmla="*/ 111616 h 236307"/>
              <a:gd name="connsiteX7" fmla="*/ 8963891 w 8963891"/>
              <a:gd name="connsiteY7" fmla="*/ 208598 h 2363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963891" h="236307">
                <a:moveTo>
                  <a:pt x="0" y="236307"/>
                </a:moveTo>
                <a:cubicBezTo>
                  <a:pt x="498764" y="178580"/>
                  <a:pt x="997528" y="120853"/>
                  <a:pt x="1537855" y="83907"/>
                </a:cubicBezTo>
                <a:cubicBezTo>
                  <a:pt x="2078182" y="46961"/>
                  <a:pt x="2678546" y="28488"/>
                  <a:pt x="3241964" y="14634"/>
                </a:cubicBezTo>
                <a:cubicBezTo>
                  <a:pt x="3805382" y="780"/>
                  <a:pt x="4442691" y="-1529"/>
                  <a:pt x="4918364" y="780"/>
                </a:cubicBezTo>
                <a:cubicBezTo>
                  <a:pt x="5394037" y="3089"/>
                  <a:pt x="5735782" y="19253"/>
                  <a:pt x="6096000" y="28489"/>
                </a:cubicBezTo>
                <a:lnTo>
                  <a:pt x="7079673" y="56198"/>
                </a:lnTo>
                <a:cubicBezTo>
                  <a:pt x="7402946" y="70052"/>
                  <a:pt x="7721601" y="86216"/>
                  <a:pt x="8035637" y="111616"/>
                </a:cubicBezTo>
                <a:cubicBezTo>
                  <a:pt x="8349673" y="137016"/>
                  <a:pt x="8654473" y="176271"/>
                  <a:pt x="8963891" y="208598"/>
                </a:cubicBezTo>
              </a:path>
            </a:pathLst>
          </a:custGeom>
          <a:noFill/>
          <a:ln w="38100">
            <a:solidFill>
              <a:srgbClr val="00FFFF"/>
            </a:solidFill>
          </a:ln>
          <a:effectLst>
            <a:glow rad="152400">
              <a:srgbClr val="00FFFF">
                <a:alpha val="4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5" name="14 Forma libre"/>
          <p:cNvSpPr/>
          <p:nvPr/>
        </p:nvSpPr>
        <p:spPr>
          <a:xfrm>
            <a:off x="55418" y="2326784"/>
            <a:ext cx="8963891" cy="236307"/>
          </a:xfrm>
          <a:custGeom>
            <a:avLst/>
            <a:gdLst>
              <a:gd name="connsiteX0" fmla="*/ 0 w 8963891"/>
              <a:gd name="connsiteY0" fmla="*/ 236307 h 236307"/>
              <a:gd name="connsiteX1" fmla="*/ 1537855 w 8963891"/>
              <a:gd name="connsiteY1" fmla="*/ 83907 h 236307"/>
              <a:gd name="connsiteX2" fmla="*/ 3241964 w 8963891"/>
              <a:gd name="connsiteY2" fmla="*/ 14634 h 236307"/>
              <a:gd name="connsiteX3" fmla="*/ 4918364 w 8963891"/>
              <a:gd name="connsiteY3" fmla="*/ 780 h 236307"/>
              <a:gd name="connsiteX4" fmla="*/ 6096000 w 8963891"/>
              <a:gd name="connsiteY4" fmla="*/ 28489 h 236307"/>
              <a:gd name="connsiteX5" fmla="*/ 7079673 w 8963891"/>
              <a:gd name="connsiteY5" fmla="*/ 28489 h 236307"/>
              <a:gd name="connsiteX6" fmla="*/ 8035637 w 8963891"/>
              <a:gd name="connsiteY6" fmla="*/ 111616 h 236307"/>
              <a:gd name="connsiteX7" fmla="*/ 8963891 w 8963891"/>
              <a:gd name="connsiteY7" fmla="*/ 208598 h 236307"/>
              <a:gd name="connsiteX0" fmla="*/ 0 w 8963891"/>
              <a:gd name="connsiteY0" fmla="*/ 236307 h 236307"/>
              <a:gd name="connsiteX1" fmla="*/ 1537855 w 8963891"/>
              <a:gd name="connsiteY1" fmla="*/ 83907 h 236307"/>
              <a:gd name="connsiteX2" fmla="*/ 3241964 w 8963891"/>
              <a:gd name="connsiteY2" fmla="*/ 14634 h 236307"/>
              <a:gd name="connsiteX3" fmla="*/ 4918364 w 8963891"/>
              <a:gd name="connsiteY3" fmla="*/ 780 h 236307"/>
              <a:gd name="connsiteX4" fmla="*/ 6096000 w 8963891"/>
              <a:gd name="connsiteY4" fmla="*/ 28489 h 236307"/>
              <a:gd name="connsiteX5" fmla="*/ 7079673 w 8963891"/>
              <a:gd name="connsiteY5" fmla="*/ 83907 h 236307"/>
              <a:gd name="connsiteX6" fmla="*/ 8035637 w 8963891"/>
              <a:gd name="connsiteY6" fmla="*/ 111616 h 236307"/>
              <a:gd name="connsiteX7" fmla="*/ 8963891 w 8963891"/>
              <a:gd name="connsiteY7" fmla="*/ 208598 h 236307"/>
              <a:gd name="connsiteX0" fmla="*/ 0 w 8963891"/>
              <a:gd name="connsiteY0" fmla="*/ 236307 h 236307"/>
              <a:gd name="connsiteX1" fmla="*/ 1537855 w 8963891"/>
              <a:gd name="connsiteY1" fmla="*/ 83907 h 236307"/>
              <a:gd name="connsiteX2" fmla="*/ 3241964 w 8963891"/>
              <a:gd name="connsiteY2" fmla="*/ 14634 h 236307"/>
              <a:gd name="connsiteX3" fmla="*/ 4918364 w 8963891"/>
              <a:gd name="connsiteY3" fmla="*/ 780 h 236307"/>
              <a:gd name="connsiteX4" fmla="*/ 6096000 w 8963891"/>
              <a:gd name="connsiteY4" fmla="*/ 28489 h 236307"/>
              <a:gd name="connsiteX5" fmla="*/ 7079673 w 8963891"/>
              <a:gd name="connsiteY5" fmla="*/ 56198 h 236307"/>
              <a:gd name="connsiteX6" fmla="*/ 8035637 w 8963891"/>
              <a:gd name="connsiteY6" fmla="*/ 111616 h 236307"/>
              <a:gd name="connsiteX7" fmla="*/ 8963891 w 8963891"/>
              <a:gd name="connsiteY7" fmla="*/ 208598 h 2363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963891" h="236307">
                <a:moveTo>
                  <a:pt x="0" y="236307"/>
                </a:moveTo>
                <a:cubicBezTo>
                  <a:pt x="498764" y="178580"/>
                  <a:pt x="997528" y="120853"/>
                  <a:pt x="1537855" y="83907"/>
                </a:cubicBezTo>
                <a:cubicBezTo>
                  <a:pt x="2078182" y="46961"/>
                  <a:pt x="2678546" y="28488"/>
                  <a:pt x="3241964" y="14634"/>
                </a:cubicBezTo>
                <a:cubicBezTo>
                  <a:pt x="3805382" y="780"/>
                  <a:pt x="4442691" y="-1529"/>
                  <a:pt x="4918364" y="780"/>
                </a:cubicBezTo>
                <a:cubicBezTo>
                  <a:pt x="5394037" y="3089"/>
                  <a:pt x="5735782" y="19253"/>
                  <a:pt x="6096000" y="28489"/>
                </a:cubicBezTo>
                <a:lnTo>
                  <a:pt x="7079673" y="56198"/>
                </a:lnTo>
                <a:cubicBezTo>
                  <a:pt x="7402946" y="70052"/>
                  <a:pt x="7721601" y="86216"/>
                  <a:pt x="8035637" y="111616"/>
                </a:cubicBezTo>
                <a:cubicBezTo>
                  <a:pt x="8349673" y="137016"/>
                  <a:pt x="8654473" y="176271"/>
                  <a:pt x="8963891" y="208598"/>
                </a:cubicBezTo>
              </a:path>
            </a:pathLst>
          </a:custGeom>
          <a:noFill/>
          <a:ln w="38100">
            <a:solidFill>
              <a:srgbClr val="00FFFF"/>
            </a:solidFill>
          </a:ln>
          <a:effectLst>
            <a:glow rad="152400">
              <a:srgbClr val="00FFFF">
                <a:alpha val="4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4" name="13 Forma libre"/>
          <p:cNvSpPr/>
          <p:nvPr/>
        </p:nvSpPr>
        <p:spPr>
          <a:xfrm>
            <a:off x="0" y="0"/>
            <a:ext cx="9144000" cy="6858000"/>
          </a:xfrm>
          <a:custGeom>
            <a:avLst/>
            <a:gdLst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91440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  <a:gd name="connsiteX5" fmla="*/ 294551 w 9144000"/>
              <a:gd name="connsiteY5" fmla="*/ 294551 h 6858000"/>
              <a:gd name="connsiteX6" fmla="*/ 294551 w 9144000"/>
              <a:gd name="connsiteY6" fmla="*/ 6563449 h 6858000"/>
              <a:gd name="connsiteX7" fmla="*/ 8849449 w 9144000"/>
              <a:gd name="connsiteY7" fmla="*/ 6563449 h 6858000"/>
              <a:gd name="connsiteX8" fmla="*/ 8849449 w 9144000"/>
              <a:gd name="connsiteY8" fmla="*/ 294551 h 6858000"/>
              <a:gd name="connsiteX9" fmla="*/ 294551 w 9144000"/>
              <a:gd name="connsiteY9" fmla="*/ 294551 h 6858000"/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91440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  <a:gd name="connsiteX5" fmla="*/ 294551 w 9144000"/>
              <a:gd name="connsiteY5" fmla="*/ 294551 h 6858000"/>
              <a:gd name="connsiteX6" fmla="*/ 294551 w 9144000"/>
              <a:gd name="connsiteY6" fmla="*/ 6563449 h 6858000"/>
              <a:gd name="connsiteX7" fmla="*/ 8849449 w 9144000"/>
              <a:gd name="connsiteY7" fmla="*/ 6563449 h 6858000"/>
              <a:gd name="connsiteX8" fmla="*/ 8849449 w 9144000"/>
              <a:gd name="connsiteY8" fmla="*/ 294551 h 6858000"/>
              <a:gd name="connsiteX9" fmla="*/ 294551 w 9144000"/>
              <a:gd name="connsiteY9" fmla="*/ 294551 h 6858000"/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91440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  <a:gd name="connsiteX5" fmla="*/ 294551 w 9144000"/>
              <a:gd name="connsiteY5" fmla="*/ 294551 h 6858000"/>
              <a:gd name="connsiteX6" fmla="*/ 294551 w 9144000"/>
              <a:gd name="connsiteY6" fmla="*/ 6563449 h 6858000"/>
              <a:gd name="connsiteX7" fmla="*/ 8849449 w 9144000"/>
              <a:gd name="connsiteY7" fmla="*/ 6563449 h 6858000"/>
              <a:gd name="connsiteX8" fmla="*/ 8849449 w 9144000"/>
              <a:gd name="connsiteY8" fmla="*/ 294551 h 6858000"/>
              <a:gd name="connsiteX9" fmla="*/ 294551 w 9144000"/>
              <a:gd name="connsiteY9" fmla="*/ 294551 h 6858000"/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91440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  <a:gd name="connsiteX5" fmla="*/ 294551 w 9144000"/>
              <a:gd name="connsiteY5" fmla="*/ 294551 h 6858000"/>
              <a:gd name="connsiteX6" fmla="*/ 294551 w 9144000"/>
              <a:gd name="connsiteY6" fmla="*/ 6563449 h 6858000"/>
              <a:gd name="connsiteX7" fmla="*/ 8849449 w 9144000"/>
              <a:gd name="connsiteY7" fmla="*/ 6563449 h 6858000"/>
              <a:gd name="connsiteX8" fmla="*/ 8849449 w 9144000"/>
              <a:gd name="connsiteY8" fmla="*/ 294551 h 6858000"/>
              <a:gd name="connsiteX9" fmla="*/ 294551 w 9144000"/>
              <a:gd name="connsiteY9" fmla="*/ 294551 h 6858000"/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91440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  <a:gd name="connsiteX5" fmla="*/ 294551 w 9144000"/>
              <a:gd name="connsiteY5" fmla="*/ 294551 h 6858000"/>
              <a:gd name="connsiteX6" fmla="*/ 294551 w 9144000"/>
              <a:gd name="connsiteY6" fmla="*/ 6563449 h 6858000"/>
              <a:gd name="connsiteX7" fmla="*/ 8849449 w 9144000"/>
              <a:gd name="connsiteY7" fmla="*/ 6563449 h 6858000"/>
              <a:gd name="connsiteX8" fmla="*/ 8849449 w 9144000"/>
              <a:gd name="connsiteY8" fmla="*/ 294551 h 6858000"/>
              <a:gd name="connsiteX9" fmla="*/ 294551 w 9144000"/>
              <a:gd name="connsiteY9" fmla="*/ 294551 h 6858000"/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91440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  <a:gd name="connsiteX5" fmla="*/ 294551 w 9144000"/>
              <a:gd name="connsiteY5" fmla="*/ 294551 h 6858000"/>
              <a:gd name="connsiteX6" fmla="*/ 294551 w 9144000"/>
              <a:gd name="connsiteY6" fmla="*/ 6563449 h 6858000"/>
              <a:gd name="connsiteX7" fmla="*/ 8849449 w 9144000"/>
              <a:gd name="connsiteY7" fmla="*/ 6563449 h 6858000"/>
              <a:gd name="connsiteX8" fmla="*/ 8849449 w 9144000"/>
              <a:gd name="connsiteY8" fmla="*/ 294551 h 6858000"/>
              <a:gd name="connsiteX9" fmla="*/ 294551 w 9144000"/>
              <a:gd name="connsiteY9" fmla="*/ 294551 h 6858000"/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91440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  <a:gd name="connsiteX5" fmla="*/ 294551 w 9144000"/>
              <a:gd name="connsiteY5" fmla="*/ 294551 h 6858000"/>
              <a:gd name="connsiteX6" fmla="*/ 294551 w 9144000"/>
              <a:gd name="connsiteY6" fmla="*/ 6563449 h 6858000"/>
              <a:gd name="connsiteX7" fmla="*/ 8849449 w 9144000"/>
              <a:gd name="connsiteY7" fmla="*/ 6563449 h 6858000"/>
              <a:gd name="connsiteX8" fmla="*/ 8849449 w 9144000"/>
              <a:gd name="connsiteY8" fmla="*/ 294551 h 6858000"/>
              <a:gd name="connsiteX9" fmla="*/ 294551 w 9144000"/>
              <a:gd name="connsiteY9" fmla="*/ 294551 h 6858000"/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91440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  <a:gd name="connsiteX5" fmla="*/ 294551 w 9144000"/>
              <a:gd name="connsiteY5" fmla="*/ 294551 h 6858000"/>
              <a:gd name="connsiteX6" fmla="*/ 294551 w 9144000"/>
              <a:gd name="connsiteY6" fmla="*/ 6563449 h 6858000"/>
              <a:gd name="connsiteX7" fmla="*/ 8849449 w 9144000"/>
              <a:gd name="connsiteY7" fmla="*/ 6563449 h 6858000"/>
              <a:gd name="connsiteX8" fmla="*/ 8849449 w 9144000"/>
              <a:gd name="connsiteY8" fmla="*/ 294551 h 6858000"/>
              <a:gd name="connsiteX9" fmla="*/ 294551 w 9144000"/>
              <a:gd name="connsiteY9" fmla="*/ 294551 h 6858000"/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91440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  <a:gd name="connsiteX5" fmla="*/ 294551 w 9144000"/>
              <a:gd name="connsiteY5" fmla="*/ 294551 h 6858000"/>
              <a:gd name="connsiteX6" fmla="*/ 294551 w 9144000"/>
              <a:gd name="connsiteY6" fmla="*/ 6563449 h 6858000"/>
              <a:gd name="connsiteX7" fmla="*/ 8849449 w 9144000"/>
              <a:gd name="connsiteY7" fmla="*/ 6563449 h 6858000"/>
              <a:gd name="connsiteX8" fmla="*/ 8849449 w 9144000"/>
              <a:gd name="connsiteY8" fmla="*/ 294551 h 6858000"/>
              <a:gd name="connsiteX9" fmla="*/ 294551 w 9144000"/>
              <a:gd name="connsiteY9" fmla="*/ 29455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144000" h="6858000">
                <a:moveTo>
                  <a:pt x="0" y="0"/>
                </a:moveTo>
                <a:lnTo>
                  <a:pt x="9144000" y="0"/>
                </a:lnTo>
                <a:lnTo>
                  <a:pt x="9144000" y="6858000"/>
                </a:lnTo>
                <a:lnTo>
                  <a:pt x="0" y="6858000"/>
                </a:lnTo>
                <a:lnTo>
                  <a:pt x="0" y="0"/>
                </a:lnTo>
                <a:close/>
                <a:moveTo>
                  <a:pt x="294551" y="294551"/>
                </a:moveTo>
                <a:cubicBezTo>
                  <a:pt x="69497" y="2326668"/>
                  <a:pt x="83565" y="4468027"/>
                  <a:pt x="294551" y="6563449"/>
                </a:cubicBezTo>
                <a:cubicBezTo>
                  <a:pt x="3151439" y="6748394"/>
                  <a:pt x="5978493" y="6690454"/>
                  <a:pt x="8849449" y="6563449"/>
                </a:cubicBezTo>
                <a:cubicBezTo>
                  <a:pt x="9032300" y="4424154"/>
                  <a:pt x="9032300" y="2412744"/>
                  <a:pt x="8849449" y="294551"/>
                </a:cubicBezTo>
                <a:cubicBezTo>
                  <a:pt x="6036433" y="146445"/>
                  <a:pt x="3165507" y="146445"/>
                  <a:pt x="294551" y="294551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chemeClr val="tx1"/>
              </a:solidFill>
            </a:endParaRPr>
          </a:p>
        </p:txBody>
      </p:sp>
      <p:sp>
        <p:nvSpPr>
          <p:cNvPr id="13" name="12 CuadroTexto"/>
          <p:cNvSpPr txBox="1"/>
          <p:nvPr/>
        </p:nvSpPr>
        <p:spPr>
          <a:xfrm>
            <a:off x="1475656" y="908720"/>
            <a:ext cx="6380969" cy="692941"/>
          </a:xfrm>
          <a:prstGeom prst="rect">
            <a:avLst/>
          </a:prstGeom>
          <a:noFill/>
        </p:spPr>
        <p:txBody>
          <a:bodyPr wrap="square" rtlCol="0">
            <a:prstTxWarp prst="textDeflate">
              <a:avLst>
                <a:gd name="adj" fmla="val 10082"/>
              </a:avLst>
            </a:prstTxWarp>
            <a:spAutoFit/>
          </a:bodyPr>
          <a:lstStyle/>
          <a:p>
            <a:pPr algn="ctr"/>
            <a:r>
              <a:rPr lang="es-ES_tradnl" sz="3200" b="1" dirty="0">
                <a:ln w="76200" cmpd="sng">
                  <a:solidFill>
                    <a:srgbClr val="FF0000">
                      <a:alpha val="55000"/>
                    </a:srgb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glow rad="127000">
                    <a:srgbClr val="00FFFF"/>
                  </a:glow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Berlin Sans FB Demi" panose="020E0802020502020306" pitchFamily="34" charset="0"/>
              </a:rPr>
              <a:t>VOTE ME</a:t>
            </a:r>
            <a:endParaRPr lang="es-ES" sz="3200" b="1" dirty="0">
              <a:ln w="76200" cmpd="sng">
                <a:solidFill>
                  <a:srgbClr val="FF0000">
                    <a:alpha val="55000"/>
                  </a:srgb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glow rad="127000">
                  <a:srgbClr val="00FFFF"/>
                </a:glow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  <a:latin typeface="Berlin Sans FB Demi" panose="020E0802020502020306" pitchFamily="34" charset="0"/>
            </a:endParaRPr>
          </a:p>
        </p:txBody>
      </p:sp>
      <p:sp>
        <p:nvSpPr>
          <p:cNvPr id="16" name="15 CuadroTexto"/>
          <p:cNvSpPr txBox="1"/>
          <p:nvPr/>
        </p:nvSpPr>
        <p:spPr>
          <a:xfrm>
            <a:off x="1403648" y="5744653"/>
            <a:ext cx="676768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sz="4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gerian" panose="04020705040A02060702" pitchFamily="82" charset="0"/>
              </a:rPr>
              <a:t>REPORTED SPEECH</a:t>
            </a:r>
            <a:endParaRPr lang="es-ES" sz="4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lgerian" panose="04020705040A02060702" pitchFamily="82" charset="0"/>
            </a:endParaRPr>
          </a:p>
        </p:txBody>
      </p:sp>
      <p:pic>
        <p:nvPicPr>
          <p:cNvPr id="8" name="7 Imagen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99833" l="0" r="100000">
                        <a14:foregroundMark x1="45167" y1="73167" x2="39500" y2="92167"/>
                        <a14:foregroundMark x1="43833" y1="91833" x2="37500" y2="91167"/>
                        <a14:foregroundMark x1="42500" y1="38167" x2="44167" y2="43167"/>
                        <a14:foregroundMark x1="51833" y1="38167" x2="52500" y2="42500"/>
                        <a14:foregroundMark x1="53833" y1="53833" x2="48500" y2="60167"/>
                        <a14:backgroundMark x1="17833" y1="9000" x2="95667" y2="2333"/>
                        <a14:backgroundMark x1="67167" y1="53833" x2="76167" y2="55167"/>
                        <a14:backgroundMark x1="63500" y1="53500" x2="68500" y2="53500"/>
                        <a14:backgroundMark x1="66167" y1="14000" x2="83333" y2="41500"/>
                        <a14:backgroundMark x1="21167" y1="22000" x2="32833" y2="34500"/>
                        <a14:backgroundMark x1="36833" y1="39833" x2="33833" y2="14333"/>
                        <a14:backgroundMark x1="36167" y1="25167" x2="46167" y2="25833"/>
                        <a14:backgroundMark x1="52167" y1="28500" x2="56167" y2="29833"/>
                        <a14:backgroundMark x1="49167" y1="18333" x2="52167" y2="18333"/>
                        <a14:backgroundMark x1="56833" y1="21000" x2="62833" y2="19000"/>
                        <a14:backgroundMark x1="69167" y1="22000" x2="70833" y2="29833"/>
                        <a14:backgroundMark x1="69833" y1="36833" x2="62500" y2="42500"/>
                        <a14:backgroundMark x1="72833" y1="39167" x2="72833" y2="44833"/>
                        <a14:backgroundMark x1="64833" y1="42167" x2="68833" y2="46167"/>
                        <a14:backgroundMark x1="57167" y1="29833" x2="57167" y2="33833"/>
                        <a14:backgroundMark x1="55833" y1="35167" x2="53500" y2="34167"/>
                        <a14:backgroundMark x1="32500" y1="55333" x2="34833" y2="59667"/>
                        <a14:backgroundMark x1="69833" y1="58333" x2="69833" y2="62333"/>
                      </a14:backgroundRemoval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3869" r="24325"/>
          <a:stretch/>
        </p:blipFill>
        <p:spPr>
          <a:xfrm flipH="1">
            <a:off x="1835696" y="2095860"/>
            <a:ext cx="2397604" cy="3160479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pic>
        <p:nvPicPr>
          <p:cNvPr id="19" name="18 Imagen" descr="CAMERAMAN.gif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5331192" y="2573884"/>
            <a:ext cx="2525433" cy="2799332"/>
          </a:xfrm>
          <a:prstGeom prst="rect">
            <a:avLst/>
          </a:prstGeom>
          <a:effectLst>
            <a:outerShdw blurRad="76200" dist="76200" dir="18900000" sy="23000" kx="-1200000" algn="bl" rotWithShape="0">
              <a:prstClr val="black">
                <a:alpha val="2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445085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circle/>
        <p:sndAc>
          <p:stSnd>
            <p:snd r:embed="rId2" name="News.wav"/>
          </p:stSnd>
        </p:sndAc>
      </p:transition>
    </mc:Choice>
    <mc:Fallback xmlns="">
      <p:transition spd="slow">
        <p:circle/>
        <p:sndAc>
          <p:stSnd>
            <p:snd r:embed="rId10" name="News.wav"/>
          </p:stSnd>
        </p:sndAc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9 Imagen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77533" b="100000" l="0" r="99838">
                        <a14:backgroundMark x1="12338" y1="87225" x2="12338" y2="88326"/>
                        <a14:backgroundMark x1="14286" y1="87225" x2="13636" y2="88546"/>
                        <a14:backgroundMark x1="23052" y1="87885" x2="23052" y2="88767"/>
                        <a14:backgroundMark x1="23864" y1="87665" x2="23864" y2="88767"/>
                        <a14:backgroundMark x1="31656" y1="87445" x2="31656" y2="88546"/>
                        <a14:backgroundMark x1="34253" y1="87665" x2="33604" y2="88987"/>
                        <a14:backgroundMark x1="42857" y1="86564" x2="43344" y2="89648"/>
                        <a14:backgroundMark x1="45455" y1="87665" x2="45617" y2="88546"/>
                        <a14:backgroundMark x1="53084" y1="87225" x2="53247" y2="88987"/>
                        <a14:backgroundMark x1="55682" y1="87885" x2="55682" y2="87885"/>
                        <a14:backgroundMark x1="64448" y1="87885" x2="64773" y2="89427"/>
                        <a14:backgroundMark x1="65909" y1="87885" x2="65584" y2="88987"/>
                        <a14:backgroundMark x1="73214" y1="87665" x2="73214" y2="88546"/>
                        <a14:backgroundMark x1="74838" y1="87445" x2="74675" y2="88987"/>
                        <a14:backgroundMark x1="85065" y1="87665" x2="85227" y2="89648"/>
                        <a14:backgroundMark x1="87987" y1="87225" x2="86526" y2="89207"/>
                        <a14:backgroundMark x1="96429" y1="93172" x2="94481" y2="93833"/>
                        <a14:backgroundMark x1="4383" y1="94053" x2="4383" y2="94053"/>
                        <a14:backgroundMark x1="1461" y1="96916" x2="1461" y2="9911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79315"/>
          <a:stretch/>
        </p:blipFill>
        <p:spPr>
          <a:xfrm>
            <a:off x="251521" y="5476729"/>
            <a:ext cx="8767788" cy="1336647"/>
          </a:xfrm>
          <a:prstGeom prst="rect">
            <a:avLst/>
          </a:prstGeom>
          <a:effectLst>
            <a:innerShdw blurRad="127000">
              <a:schemeClr val="bg1"/>
            </a:innerShdw>
          </a:effectLst>
        </p:spPr>
      </p:pic>
      <p:sp>
        <p:nvSpPr>
          <p:cNvPr id="9" name="8 Forma libre"/>
          <p:cNvSpPr/>
          <p:nvPr/>
        </p:nvSpPr>
        <p:spPr>
          <a:xfrm rot="10800000">
            <a:off x="107504" y="404665"/>
            <a:ext cx="8963891" cy="236307"/>
          </a:xfrm>
          <a:custGeom>
            <a:avLst/>
            <a:gdLst>
              <a:gd name="connsiteX0" fmla="*/ 0 w 8963891"/>
              <a:gd name="connsiteY0" fmla="*/ 236307 h 236307"/>
              <a:gd name="connsiteX1" fmla="*/ 1537855 w 8963891"/>
              <a:gd name="connsiteY1" fmla="*/ 83907 h 236307"/>
              <a:gd name="connsiteX2" fmla="*/ 3241964 w 8963891"/>
              <a:gd name="connsiteY2" fmla="*/ 14634 h 236307"/>
              <a:gd name="connsiteX3" fmla="*/ 4918364 w 8963891"/>
              <a:gd name="connsiteY3" fmla="*/ 780 h 236307"/>
              <a:gd name="connsiteX4" fmla="*/ 6096000 w 8963891"/>
              <a:gd name="connsiteY4" fmla="*/ 28489 h 236307"/>
              <a:gd name="connsiteX5" fmla="*/ 7079673 w 8963891"/>
              <a:gd name="connsiteY5" fmla="*/ 28489 h 236307"/>
              <a:gd name="connsiteX6" fmla="*/ 8035637 w 8963891"/>
              <a:gd name="connsiteY6" fmla="*/ 111616 h 236307"/>
              <a:gd name="connsiteX7" fmla="*/ 8963891 w 8963891"/>
              <a:gd name="connsiteY7" fmla="*/ 208598 h 236307"/>
              <a:gd name="connsiteX0" fmla="*/ 0 w 8963891"/>
              <a:gd name="connsiteY0" fmla="*/ 236307 h 236307"/>
              <a:gd name="connsiteX1" fmla="*/ 1537855 w 8963891"/>
              <a:gd name="connsiteY1" fmla="*/ 83907 h 236307"/>
              <a:gd name="connsiteX2" fmla="*/ 3241964 w 8963891"/>
              <a:gd name="connsiteY2" fmla="*/ 14634 h 236307"/>
              <a:gd name="connsiteX3" fmla="*/ 4918364 w 8963891"/>
              <a:gd name="connsiteY3" fmla="*/ 780 h 236307"/>
              <a:gd name="connsiteX4" fmla="*/ 6096000 w 8963891"/>
              <a:gd name="connsiteY4" fmla="*/ 28489 h 236307"/>
              <a:gd name="connsiteX5" fmla="*/ 7079673 w 8963891"/>
              <a:gd name="connsiteY5" fmla="*/ 83907 h 236307"/>
              <a:gd name="connsiteX6" fmla="*/ 8035637 w 8963891"/>
              <a:gd name="connsiteY6" fmla="*/ 111616 h 236307"/>
              <a:gd name="connsiteX7" fmla="*/ 8963891 w 8963891"/>
              <a:gd name="connsiteY7" fmla="*/ 208598 h 236307"/>
              <a:gd name="connsiteX0" fmla="*/ 0 w 8963891"/>
              <a:gd name="connsiteY0" fmla="*/ 236307 h 236307"/>
              <a:gd name="connsiteX1" fmla="*/ 1537855 w 8963891"/>
              <a:gd name="connsiteY1" fmla="*/ 83907 h 236307"/>
              <a:gd name="connsiteX2" fmla="*/ 3241964 w 8963891"/>
              <a:gd name="connsiteY2" fmla="*/ 14634 h 236307"/>
              <a:gd name="connsiteX3" fmla="*/ 4918364 w 8963891"/>
              <a:gd name="connsiteY3" fmla="*/ 780 h 236307"/>
              <a:gd name="connsiteX4" fmla="*/ 6096000 w 8963891"/>
              <a:gd name="connsiteY4" fmla="*/ 28489 h 236307"/>
              <a:gd name="connsiteX5" fmla="*/ 7079673 w 8963891"/>
              <a:gd name="connsiteY5" fmla="*/ 56198 h 236307"/>
              <a:gd name="connsiteX6" fmla="*/ 8035637 w 8963891"/>
              <a:gd name="connsiteY6" fmla="*/ 111616 h 236307"/>
              <a:gd name="connsiteX7" fmla="*/ 8963891 w 8963891"/>
              <a:gd name="connsiteY7" fmla="*/ 208598 h 2363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963891" h="236307">
                <a:moveTo>
                  <a:pt x="0" y="236307"/>
                </a:moveTo>
                <a:cubicBezTo>
                  <a:pt x="498764" y="178580"/>
                  <a:pt x="997528" y="120853"/>
                  <a:pt x="1537855" y="83907"/>
                </a:cubicBezTo>
                <a:cubicBezTo>
                  <a:pt x="2078182" y="46961"/>
                  <a:pt x="2678546" y="28488"/>
                  <a:pt x="3241964" y="14634"/>
                </a:cubicBezTo>
                <a:cubicBezTo>
                  <a:pt x="3805382" y="780"/>
                  <a:pt x="4442691" y="-1529"/>
                  <a:pt x="4918364" y="780"/>
                </a:cubicBezTo>
                <a:cubicBezTo>
                  <a:pt x="5394037" y="3089"/>
                  <a:pt x="5735782" y="19253"/>
                  <a:pt x="6096000" y="28489"/>
                </a:cubicBezTo>
                <a:lnTo>
                  <a:pt x="7079673" y="56198"/>
                </a:lnTo>
                <a:cubicBezTo>
                  <a:pt x="7402946" y="70052"/>
                  <a:pt x="7721601" y="86216"/>
                  <a:pt x="8035637" y="111616"/>
                </a:cubicBezTo>
                <a:cubicBezTo>
                  <a:pt x="8349673" y="137016"/>
                  <a:pt x="8654473" y="176271"/>
                  <a:pt x="8963891" y="208598"/>
                </a:cubicBezTo>
              </a:path>
            </a:pathLst>
          </a:custGeom>
          <a:noFill/>
          <a:ln w="38100">
            <a:solidFill>
              <a:srgbClr val="00FFFF"/>
            </a:solidFill>
          </a:ln>
          <a:effectLst>
            <a:glow rad="152400">
              <a:srgbClr val="00FFFF">
                <a:alpha val="4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5" name="14 Forma libre"/>
          <p:cNvSpPr/>
          <p:nvPr/>
        </p:nvSpPr>
        <p:spPr>
          <a:xfrm>
            <a:off x="55418" y="2326784"/>
            <a:ext cx="8963891" cy="236307"/>
          </a:xfrm>
          <a:custGeom>
            <a:avLst/>
            <a:gdLst>
              <a:gd name="connsiteX0" fmla="*/ 0 w 8963891"/>
              <a:gd name="connsiteY0" fmla="*/ 236307 h 236307"/>
              <a:gd name="connsiteX1" fmla="*/ 1537855 w 8963891"/>
              <a:gd name="connsiteY1" fmla="*/ 83907 h 236307"/>
              <a:gd name="connsiteX2" fmla="*/ 3241964 w 8963891"/>
              <a:gd name="connsiteY2" fmla="*/ 14634 h 236307"/>
              <a:gd name="connsiteX3" fmla="*/ 4918364 w 8963891"/>
              <a:gd name="connsiteY3" fmla="*/ 780 h 236307"/>
              <a:gd name="connsiteX4" fmla="*/ 6096000 w 8963891"/>
              <a:gd name="connsiteY4" fmla="*/ 28489 h 236307"/>
              <a:gd name="connsiteX5" fmla="*/ 7079673 w 8963891"/>
              <a:gd name="connsiteY5" fmla="*/ 28489 h 236307"/>
              <a:gd name="connsiteX6" fmla="*/ 8035637 w 8963891"/>
              <a:gd name="connsiteY6" fmla="*/ 111616 h 236307"/>
              <a:gd name="connsiteX7" fmla="*/ 8963891 w 8963891"/>
              <a:gd name="connsiteY7" fmla="*/ 208598 h 236307"/>
              <a:gd name="connsiteX0" fmla="*/ 0 w 8963891"/>
              <a:gd name="connsiteY0" fmla="*/ 236307 h 236307"/>
              <a:gd name="connsiteX1" fmla="*/ 1537855 w 8963891"/>
              <a:gd name="connsiteY1" fmla="*/ 83907 h 236307"/>
              <a:gd name="connsiteX2" fmla="*/ 3241964 w 8963891"/>
              <a:gd name="connsiteY2" fmla="*/ 14634 h 236307"/>
              <a:gd name="connsiteX3" fmla="*/ 4918364 w 8963891"/>
              <a:gd name="connsiteY3" fmla="*/ 780 h 236307"/>
              <a:gd name="connsiteX4" fmla="*/ 6096000 w 8963891"/>
              <a:gd name="connsiteY4" fmla="*/ 28489 h 236307"/>
              <a:gd name="connsiteX5" fmla="*/ 7079673 w 8963891"/>
              <a:gd name="connsiteY5" fmla="*/ 83907 h 236307"/>
              <a:gd name="connsiteX6" fmla="*/ 8035637 w 8963891"/>
              <a:gd name="connsiteY6" fmla="*/ 111616 h 236307"/>
              <a:gd name="connsiteX7" fmla="*/ 8963891 w 8963891"/>
              <a:gd name="connsiteY7" fmla="*/ 208598 h 236307"/>
              <a:gd name="connsiteX0" fmla="*/ 0 w 8963891"/>
              <a:gd name="connsiteY0" fmla="*/ 236307 h 236307"/>
              <a:gd name="connsiteX1" fmla="*/ 1537855 w 8963891"/>
              <a:gd name="connsiteY1" fmla="*/ 83907 h 236307"/>
              <a:gd name="connsiteX2" fmla="*/ 3241964 w 8963891"/>
              <a:gd name="connsiteY2" fmla="*/ 14634 h 236307"/>
              <a:gd name="connsiteX3" fmla="*/ 4918364 w 8963891"/>
              <a:gd name="connsiteY3" fmla="*/ 780 h 236307"/>
              <a:gd name="connsiteX4" fmla="*/ 6096000 w 8963891"/>
              <a:gd name="connsiteY4" fmla="*/ 28489 h 236307"/>
              <a:gd name="connsiteX5" fmla="*/ 7079673 w 8963891"/>
              <a:gd name="connsiteY5" fmla="*/ 56198 h 236307"/>
              <a:gd name="connsiteX6" fmla="*/ 8035637 w 8963891"/>
              <a:gd name="connsiteY6" fmla="*/ 111616 h 236307"/>
              <a:gd name="connsiteX7" fmla="*/ 8963891 w 8963891"/>
              <a:gd name="connsiteY7" fmla="*/ 208598 h 2363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963891" h="236307">
                <a:moveTo>
                  <a:pt x="0" y="236307"/>
                </a:moveTo>
                <a:cubicBezTo>
                  <a:pt x="498764" y="178580"/>
                  <a:pt x="997528" y="120853"/>
                  <a:pt x="1537855" y="83907"/>
                </a:cubicBezTo>
                <a:cubicBezTo>
                  <a:pt x="2078182" y="46961"/>
                  <a:pt x="2678546" y="28488"/>
                  <a:pt x="3241964" y="14634"/>
                </a:cubicBezTo>
                <a:cubicBezTo>
                  <a:pt x="3805382" y="780"/>
                  <a:pt x="4442691" y="-1529"/>
                  <a:pt x="4918364" y="780"/>
                </a:cubicBezTo>
                <a:cubicBezTo>
                  <a:pt x="5394037" y="3089"/>
                  <a:pt x="5735782" y="19253"/>
                  <a:pt x="6096000" y="28489"/>
                </a:cubicBezTo>
                <a:lnTo>
                  <a:pt x="7079673" y="56198"/>
                </a:lnTo>
                <a:cubicBezTo>
                  <a:pt x="7402946" y="70052"/>
                  <a:pt x="7721601" y="86216"/>
                  <a:pt x="8035637" y="111616"/>
                </a:cubicBezTo>
                <a:cubicBezTo>
                  <a:pt x="8349673" y="137016"/>
                  <a:pt x="8654473" y="176271"/>
                  <a:pt x="8963891" y="208598"/>
                </a:cubicBezTo>
              </a:path>
            </a:pathLst>
          </a:custGeom>
          <a:noFill/>
          <a:ln w="38100">
            <a:solidFill>
              <a:srgbClr val="00FFFF"/>
            </a:solidFill>
          </a:ln>
          <a:effectLst>
            <a:glow rad="152400">
              <a:srgbClr val="00FFFF">
                <a:alpha val="4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4" name="13 Forma libre"/>
          <p:cNvSpPr/>
          <p:nvPr/>
        </p:nvSpPr>
        <p:spPr>
          <a:xfrm>
            <a:off x="0" y="0"/>
            <a:ext cx="9144000" cy="6858000"/>
          </a:xfrm>
          <a:custGeom>
            <a:avLst/>
            <a:gdLst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91440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  <a:gd name="connsiteX5" fmla="*/ 294551 w 9144000"/>
              <a:gd name="connsiteY5" fmla="*/ 294551 h 6858000"/>
              <a:gd name="connsiteX6" fmla="*/ 294551 w 9144000"/>
              <a:gd name="connsiteY6" fmla="*/ 6563449 h 6858000"/>
              <a:gd name="connsiteX7" fmla="*/ 8849449 w 9144000"/>
              <a:gd name="connsiteY7" fmla="*/ 6563449 h 6858000"/>
              <a:gd name="connsiteX8" fmla="*/ 8849449 w 9144000"/>
              <a:gd name="connsiteY8" fmla="*/ 294551 h 6858000"/>
              <a:gd name="connsiteX9" fmla="*/ 294551 w 9144000"/>
              <a:gd name="connsiteY9" fmla="*/ 294551 h 6858000"/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91440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  <a:gd name="connsiteX5" fmla="*/ 294551 w 9144000"/>
              <a:gd name="connsiteY5" fmla="*/ 294551 h 6858000"/>
              <a:gd name="connsiteX6" fmla="*/ 294551 w 9144000"/>
              <a:gd name="connsiteY6" fmla="*/ 6563449 h 6858000"/>
              <a:gd name="connsiteX7" fmla="*/ 8849449 w 9144000"/>
              <a:gd name="connsiteY7" fmla="*/ 6563449 h 6858000"/>
              <a:gd name="connsiteX8" fmla="*/ 8849449 w 9144000"/>
              <a:gd name="connsiteY8" fmla="*/ 294551 h 6858000"/>
              <a:gd name="connsiteX9" fmla="*/ 294551 w 9144000"/>
              <a:gd name="connsiteY9" fmla="*/ 294551 h 6858000"/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91440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  <a:gd name="connsiteX5" fmla="*/ 294551 w 9144000"/>
              <a:gd name="connsiteY5" fmla="*/ 294551 h 6858000"/>
              <a:gd name="connsiteX6" fmla="*/ 294551 w 9144000"/>
              <a:gd name="connsiteY6" fmla="*/ 6563449 h 6858000"/>
              <a:gd name="connsiteX7" fmla="*/ 8849449 w 9144000"/>
              <a:gd name="connsiteY7" fmla="*/ 6563449 h 6858000"/>
              <a:gd name="connsiteX8" fmla="*/ 8849449 w 9144000"/>
              <a:gd name="connsiteY8" fmla="*/ 294551 h 6858000"/>
              <a:gd name="connsiteX9" fmla="*/ 294551 w 9144000"/>
              <a:gd name="connsiteY9" fmla="*/ 294551 h 6858000"/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91440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  <a:gd name="connsiteX5" fmla="*/ 294551 w 9144000"/>
              <a:gd name="connsiteY5" fmla="*/ 294551 h 6858000"/>
              <a:gd name="connsiteX6" fmla="*/ 294551 w 9144000"/>
              <a:gd name="connsiteY6" fmla="*/ 6563449 h 6858000"/>
              <a:gd name="connsiteX7" fmla="*/ 8849449 w 9144000"/>
              <a:gd name="connsiteY7" fmla="*/ 6563449 h 6858000"/>
              <a:gd name="connsiteX8" fmla="*/ 8849449 w 9144000"/>
              <a:gd name="connsiteY8" fmla="*/ 294551 h 6858000"/>
              <a:gd name="connsiteX9" fmla="*/ 294551 w 9144000"/>
              <a:gd name="connsiteY9" fmla="*/ 294551 h 6858000"/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91440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  <a:gd name="connsiteX5" fmla="*/ 294551 w 9144000"/>
              <a:gd name="connsiteY5" fmla="*/ 294551 h 6858000"/>
              <a:gd name="connsiteX6" fmla="*/ 294551 w 9144000"/>
              <a:gd name="connsiteY6" fmla="*/ 6563449 h 6858000"/>
              <a:gd name="connsiteX7" fmla="*/ 8849449 w 9144000"/>
              <a:gd name="connsiteY7" fmla="*/ 6563449 h 6858000"/>
              <a:gd name="connsiteX8" fmla="*/ 8849449 w 9144000"/>
              <a:gd name="connsiteY8" fmla="*/ 294551 h 6858000"/>
              <a:gd name="connsiteX9" fmla="*/ 294551 w 9144000"/>
              <a:gd name="connsiteY9" fmla="*/ 294551 h 6858000"/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91440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  <a:gd name="connsiteX5" fmla="*/ 294551 w 9144000"/>
              <a:gd name="connsiteY5" fmla="*/ 294551 h 6858000"/>
              <a:gd name="connsiteX6" fmla="*/ 294551 w 9144000"/>
              <a:gd name="connsiteY6" fmla="*/ 6563449 h 6858000"/>
              <a:gd name="connsiteX7" fmla="*/ 8849449 w 9144000"/>
              <a:gd name="connsiteY7" fmla="*/ 6563449 h 6858000"/>
              <a:gd name="connsiteX8" fmla="*/ 8849449 w 9144000"/>
              <a:gd name="connsiteY8" fmla="*/ 294551 h 6858000"/>
              <a:gd name="connsiteX9" fmla="*/ 294551 w 9144000"/>
              <a:gd name="connsiteY9" fmla="*/ 294551 h 6858000"/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91440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  <a:gd name="connsiteX5" fmla="*/ 294551 w 9144000"/>
              <a:gd name="connsiteY5" fmla="*/ 294551 h 6858000"/>
              <a:gd name="connsiteX6" fmla="*/ 294551 w 9144000"/>
              <a:gd name="connsiteY6" fmla="*/ 6563449 h 6858000"/>
              <a:gd name="connsiteX7" fmla="*/ 8849449 w 9144000"/>
              <a:gd name="connsiteY7" fmla="*/ 6563449 h 6858000"/>
              <a:gd name="connsiteX8" fmla="*/ 8849449 w 9144000"/>
              <a:gd name="connsiteY8" fmla="*/ 294551 h 6858000"/>
              <a:gd name="connsiteX9" fmla="*/ 294551 w 9144000"/>
              <a:gd name="connsiteY9" fmla="*/ 294551 h 6858000"/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91440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  <a:gd name="connsiteX5" fmla="*/ 294551 w 9144000"/>
              <a:gd name="connsiteY5" fmla="*/ 294551 h 6858000"/>
              <a:gd name="connsiteX6" fmla="*/ 294551 w 9144000"/>
              <a:gd name="connsiteY6" fmla="*/ 6563449 h 6858000"/>
              <a:gd name="connsiteX7" fmla="*/ 8849449 w 9144000"/>
              <a:gd name="connsiteY7" fmla="*/ 6563449 h 6858000"/>
              <a:gd name="connsiteX8" fmla="*/ 8849449 w 9144000"/>
              <a:gd name="connsiteY8" fmla="*/ 294551 h 6858000"/>
              <a:gd name="connsiteX9" fmla="*/ 294551 w 9144000"/>
              <a:gd name="connsiteY9" fmla="*/ 294551 h 6858000"/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91440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  <a:gd name="connsiteX5" fmla="*/ 294551 w 9144000"/>
              <a:gd name="connsiteY5" fmla="*/ 294551 h 6858000"/>
              <a:gd name="connsiteX6" fmla="*/ 294551 w 9144000"/>
              <a:gd name="connsiteY6" fmla="*/ 6563449 h 6858000"/>
              <a:gd name="connsiteX7" fmla="*/ 8849449 w 9144000"/>
              <a:gd name="connsiteY7" fmla="*/ 6563449 h 6858000"/>
              <a:gd name="connsiteX8" fmla="*/ 8849449 w 9144000"/>
              <a:gd name="connsiteY8" fmla="*/ 294551 h 6858000"/>
              <a:gd name="connsiteX9" fmla="*/ 294551 w 9144000"/>
              <a:gd name="connsiteY9" fmla="*/ 29455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144000" h="6858000">
                <a:moveTo>
                  <a:pt x="0" y="0"/>
                </a:moveTo>
                <a:lnTo>
                  <a:pt x="9144000" y="0"/>
                </a:lnTo>
                <a:lnTo>
                  <a:pt x="9144000" y="6858000"/>
                </a:lnTo>
                <a:lnTo>
                  <a:pt x="0" y="6858000"/>
                </a:lnTo>
                <a:lnTo>
                  <a:pt x="0" y="0"/>
                </a:lnTo>
                <a:close/>
                <a:moveTo>
                  <a:pt x="294551" y="294551"/>
                </a:moveTo>
                <a:cubicBezTo>
                  <a:pt x="69497" y="2326668"/>
                  <a:pt x="83565" y="4468027"/>
                  <a:pt x="294551" y="6563449"/>
                </a:cubicBezTo>
                <a:cubicBezTo>
                  <a:pt x="3151439" y="6748394"/>
                  <a:pt x="5978493" y="6690454"/>
                  <a:pt x="8849449" y="6563449"/>
                </a:cubicBezTo>
                <a:cubicBezTo>
                  <a:pt x="9032300" y="4424154"/>
                  <a:pt x="9032300" y="2412744"/>
                  <a:pt x="8849449" y="294551"/>
                </a:cubicBezTo>
                <a:cubicBezTo>
                  <a:pt x="6036433" y="146445"/>
                  <a:pt x="3165507" y="146445"/>
                  <a:pt x="294551" y="294551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chemeClr val="tx1"/>
              </a:solidFill>
            </a:endParaRPr>
          </a:p>
        </p:txBody>
      </p:sp>
      <p:pic>
        <p:nvPicPr>
          <p:cNvPr id="6" name="5 Imagen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99833" l="0" r="100000">
                        <a14:foregroundMark x1="45167" y1="73167" x2="39500" y2="92167"/>
                        <a14:foregroundMark x1="43833" y1="91833" x2="37500" y2="91167"/>
                        <a14:foregroundMark x1="42500" y1="38167" x2="44167" y2="43167"/>
                        <a14:foregroundMark x1="51833" y1="38167" x2="52500" y2="42500"/>
                        <a14:foregroundMark x1="53833" y1="53833" x2="48500" y2="60167"/>
                        <a14:backgroundMark x1="17833" y1="9000" x2="95667" y2="2333"/>
                        <a14:backgroundMark x1="67167" y1="53833" x2="76167" y2="55167"/>
                        <a14:backgroundMark x1="63500" y1="53500" x2="68500" y2="53500"/>
                        <a14:backgroundMark x1="66167" y1="14000" x2="83333" y2="41500"/>
                        <a14:backgroundMark x1="21167" y1="22000" x2="32833" y2="34500"/>
                        <a14:backgroundMark x1="36833" y1="39833" x2="33833" y2="14333"/>
                        <a14:backgroundMark x1="36167" y1="25167" x2="46167" y2="25833"/>
                        <a14:backgroundMark x1="52167" y1="28500" x2="56167" y2="29833"/>
                        <a14:backgroundMark x1="49167" y1="18333" x2="52167" y2="18333"/>
                        <a14:backgroundMark x1="56833" y1="21000" x2="62833" y2="19000"/>
                        <a14:backgroundMark x1="69167" y1="22000" x2="70833" y2="29833"/>
                        <a14:backgroundMark x1="69833" y1="36833" x2="62500" y2="42500"/>
                        <a14:backgroundMark x1="72833" y1="39167" x2="72833" y2="44833"/>
                        <a14:backgroundMark x1="64833" y1="42167" x2="68833" y2="46167"/>
                        <a14:backgroundMark x1="57167" y1="29833" x2="57167" y2="33833"/>
                        <a14:backgroundMark x1="55833" y1="35167" x2="53500" y2="34167"/>
                        <a14:backgroundMark x1="32500" y1="55333" x2="34833" y2="59667"/>
                        <a14:backgroundMark x1="69833" y1="58333" x2="69833" y2="62333"/>
                      </a14:backgroundRemoval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3869" r="24325"/>
          <a:stretch/>
        </p:blipFill>
        <p:spPr>
          <a:xfrm flipH="1">
            <a:off x="510248" y="2657775"/>
            <a:ext cx="2088232" cy="2804830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pic>
        <p:nvPicPr>
          <p:cNvPr id="7" name="6 Imagen" descr="CAMERAMAN.gif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545521" y="2993137"/>
            <a:ext cx="2318358" cy="2569799"/>
          </a:xfrm>
          <a:prstGeom prst="rect">
            <a:avLst/>
          </a:prstGeom>
          <a:effectLst>
            <a:outerShdw blurRad="76200" dist="76200" dir="18900000" sy="23000" kx="-1200000" algn="bl" rotWithShape="0">
              <a:prstClr val="black">
                <a:alpha val="20000"/>
              </a:prstClr>
            </a:outerShdw>
          </a:effectLst>
        </p:spPr>
      </p:pic>
      <p:sp>
        <p:nvSpPr>
          <p:cNvPr id="8" name="7 Llamada ovalada"/>
          <p:cNvSpPr/>
          <p:nvPr/>
        </p:nvSpPr>
        <p:spPr>
          <a:xfrm>
            <a:off x="1619672" y="404665"/>
            <a:ext cx="6552728" cy="2543848"/>
          </a:xfrm>
          <a:prstGeom prst="wedgeEllipseCallout">
            <a:avLst>
              <a:gd name="adj1" fmla="val -42822"/>
              <a:gd name="adj2" fmla="val 78040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I’m going to restore the castle.</a:t>
            </a:r>
            <a:endParaRPr lang="es-ES" sz="5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67038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circle/>
      </p:transition>
    </mc:Choice>
    <mc:Fallback xmlns="">
      <p:transition spd="slow">
        <p:circl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77152" y1="79750" x2="74834" y2="91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48" y="-39136"/>
            <a:ext cx="4644008" cy="5080000"/>
          </a:xfrm>
          <a:prstGeom prst="rect">
            <a:avLst/>
          </a:prstGeom>
        </p:spPr>
      </p:pic>
      <p:sp>
        <p:nvSpPr>
          <p:cNvPr id="16" name="15 Llamada ovalada"/>
          <p:cNvSpPr/>
          <p:nvPr/>
        </p:nvSpPr>
        <p:spPr>
          <a:xfrm>
            <a:off x="3932314" y="692696"/>
            <a:ext cx="5032175" cy="1584175"/>
          </a:xfrm>
          <a:prstGeom prst="wedgeEllipseCallout">
            <a:avLst>
              <a:gd name="adj1" fmla="val 10082"/>
              <a:gd name="adj2" fmla="val 98358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sz="2800" b="1" dirty="0">
                <a:solidFill>
                  <a:schemeClr val="tx1"/>
                </a:solidFill>
              </a:rPr>
              <a:t>He </a:t>
            </a:r>
            <a:r>
              <a:rPr lang="es-ES_tradnl" sz="2800" b="1" dirty="0" err="1">
                <a:solidFill>
                  <a:schemeClr val="tx1"/>
                </a:solidFill>
              </a:rPr>
              <a:t>said</a:t>
            </a:r>
            <a:r>
              <a:rPr lang="es-ES_tradnl" sz="2800" b="1" dirty="0">
                <a:solidFill>
                  <a:schemeClr val="tx1"/>
                </a:solidFill>
              </a:rPr>
              <a:t> </a:t>
            </a:r>
            <a:r>
              <a:rPr lang="es-ES_tradnl" sz="2800" b="1" dirty="0" err="1">
                <a:solidFill>
                  <a:schemeClr val="tx1"/>
                </a:solidFill>
              </a:rPr>
              <a:t>that</a:t>
            </a:r>
            <a:r>
              <a:rPr lang="es-ES_tradnl" sz="2800" b="1" dirty="0">
                <a:solidFill>
                  <a:schemeClr val="tx1"/>
                </a:solidFill>
              </a:rPr>
              <a:t> …</a:t>
            </a:r>
            <a:endParaRPr lang="es-ES" sz="2800" b="1" dirty="0">
              <a:solidFill>
                <a:schemeClr val="tx1"/>
              </a:solidFill>
            </a:endParaRPr>
          </a:p>
        </p:txBody>
      </p:sp>
      <p:sp>
        <p:nvSpPr>
          <p:cNvPr id="18" name="17 Llamada ovalada"/>
          <p:cNvSpPr/>
          <p:nvPr/>
        </p:nvSpPr>
        <p:spPr>
          <a:xfrm>
            <a:off x="3932313" y="692696"/>
            <a:ext cx="5032175" cy="1584175"/>
          </a:xfrm>
          <a:prstGeom prst="wedgeEllipseCallout">
            <a:avLst>
              <a:gd name="adj1" fmla="val 10081"/>
              <a:gd name="adj2" fmla="val 97483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sz="2800" b="1" dirty="0">
                <a:solidFill>
                  <a:schemeClr val="tx1"/>
                </a:solidFill>
              </a:rPr>
              <a:t>He </a:t>
            </a:r>
            <a:r>
              <a:rPr lang="es-ES_tradnl" sz="2800" b="1" dirty="0" err="1">
                <a:solidFill>
                  <a:schemeClr val="tx1"/>
                </a:solidFill>
              </a:rPr>
              <a:t>said</a:t>
            </a:r>
            <a:r>
              <a:rPr lang="es-ES_tradnl" sz="2800" b="1" dirty="0">
                <a:solidFill>
                  <a:schemeClr val="tx1"/>
                </a:solidFill>
              </a:rPr>
              <a:t> </a:t>
            </a:r>
            <a:r>
              <a:rPr lang="es-ES_tradnl" sz="2800" b="1" dirty="0" err="1">
                <a:solidFill>
                  <a:schemeClr val="tx1"/>
                </a:solidFill>
              </a:rPr>
              <a:t>that</a:t>
            </a:r>
            <a:r>
              <a:rPr lang="es-ES_tradnl" sz="2800" b="1" dirty="0">
                <a:solidFill>
                  <a:schemeClr val="tx1"/>
                </a:solidFill>
              </a:rPr>
              <a:t> </a:t>
            </a:r>
            <a:r>
              <a:rPr lang="es-ES_tradnl" sz="2800" b="1" dirty="0">
                <a:solidFill>
                  <a:srgbClr val="FF0000"/>
                </a:solidFill>
              </a:rPr>
              <a:t>he </a:t>
            </a:r>
            <a:r>
              <a:rPr lang="es-ES_tradnl" sz="2800" b="1" dirty="0" err="1">
                <a:solidFill>
                  <a:srgbClr val="FF0000"/>
                </a:solidFill>
              </a:rPr>
              <a:t>would</a:t>
            </a:r>
            <a:r>
              <a:rPr lang="es-ES_tradnl" sz="2800" b="1" dirty="0">
                <a:solidFill>
                  <a:srgbClr val="FF0000"/>
                </a:solidFill>
              </a:rPr>
              <a:t> </a:t>
            </a:r>
            <a:r>
              <a:rPr lang="es-ES_tradnl" sz="2800" b="1" dirty="0" err="1">
                <a:solidFill>
                  <a:srgbClr val="FF0000"/>
                </a:solidFill>
              </a:rPr>
              <a:t>restore</a:t>
            </a:r>
            <a:r>
              <a:rPr lang="es-ES_tradnl" sz="2800" b="1" dirty="0">
                <a:solidFill>
                  <a:srgbClr val="FF0000"/>
                </a:solidFill>
              </a:rPr>
              <a:t> </a:t>
            </a:r>
            <a:r>
              <a:rPr lang="es-ES_tradnl" sz="2800" b="1" dirty="0" err="1">
                <a:solidFill>
                  <a:srgbClr val="FF0000"/>
                </a:solidFill>
              </a:rPr>
              <a:t>the</a:t>
            </a:r>
            <a:r>
              <a:rPr lang="es-ES_tradnl" sz="2800" b="1" dirty="0">
                <a:solidFill>
                  <a:srgbClr val="FF0000"/>
                </a:solidFill>
              </a:rPr>
              <a:t> </a:t>
            </a:r>
            <a:r>
              <a:rPr lang="es-ES_tradnl" sz="2800" b="1" dirty="0" err="1">
                <a:solidFill>
                  <a:srgbClr val="FF0000"/>
                </a:solidFill>
              </a:rPr>
              <a:t>castle</a:t>
            </a:r>
            <a:r>
              <a:rPr lang="es-ES_tradnl" sz="2800" b="1" dirty="0">
                <a:solidFill>
                  <a:schemeClr val="tx1"/>
                </a:solidFill>
              </a:rPr>
              <a:t>.</a:t>
            </a:r>
            <a:endParaRPr lang="es-ES" sz="2800" b="1" dirty="0">
              <a:solidFill>
                <a:schemeClr val="tx1"/>
              </a:solidFill>
            </a:endParaRPr>
          </a:p>
        </p:txBody>
      </p:sp>
      <p:pic>
        <p:nvPicPr>
          <p:cNvPr id="4" name="3 Imagen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067944" y="3216746"/>
            <a:ext cx="1728192" cy="3210597"/>
          </a:xfrm>
          <a:prstGeom prst="rect">
            <a:avLst/>
          </a:prstGeom>
        </p:spPr>
      </p:pic>
      <p:pic>
        <p:nvPicPr>
          <p:cNvPr id="5" name="4 Imagen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5475" y="3216746"/>
            <a:ext cx="1791050" cy="3380606"/>
          </a:xfrm>
          <a:prstGeom prst="rect">
            <a:avLst/>
          </a:prstGeom>
        </p:spPr>
      </p:pic>
      <p:sp>
        <p:nvSpPr>
          <p:cNvPr id="15" name="14 Llamada ovalada"/>
          <p:cNvSpPr/>
          <p:nvPr/>
        </p:nvSpPr>
        <p:spPr>
          <a:xfrm>
            <a:off x="125760" y="3840052"/>
            <a:ext cx="3402124" cy="2782319"/>
          </a:xfrm>
          <a:prstGeom prst="wedgeEllipseCallout">
            <a:avLst>
              <a:gd name="adj1" fmla="val 72332"/>
              <a:gd name="adj2" fmla="val -44391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sz="54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</a:t>
            </a:r>
            <a:r>
              <a:rPr lang="es-ES_tradnl" sz="5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_tradnl" sz="54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did</a:t>
            </a:r>
            <a:r>
              <a:rPr lang="es-ES_tradnl" sz="5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he </a:t>
            </a:r>
            <a:r>
              <a:rPr lang="es-ES_tradnl" sz="54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say</a:t>
            </a:r>
            <a:r>
              <a:rPr lang="es-ES_tradnl" sz="5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s-ES" sz="5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8 CuadroTexto"/>
          <p:cNvSpPr txBox="1"/>
          <p:nvPr/>
        </p:nvSpPr>
        <p:spPr>
          <a:xfrm>
            <a:off x="251520" y="44624"/>
            <a:ext cx="25922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2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Two</a:t>
            </a:r>
            <a:r>
              <a:rPr lang="es-ES_tradnl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s-ES_tradnl" sz="2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years</a:t>
            </a:r>
            <a:r>
              <a:rPr lang="es-ES_tradnl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s-ES_tradnl" sz="2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later</a:t>
            </a:r>
            <a:r>
              <a:rPr lang="es-ES_tradnl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…</a:t>
            </a:r>
            <a:endParaRPr lang="es-E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193167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9 Imagen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77533" b="100000" l="0" r="99838">
                        <a14:backgroundMark x1="12338" y1="87225" x2="12338" y2="88326"/>
                        <a14:backgroundMark x1="14286" y1="87225" x2="13636" y2="88546"/>
                        <a14:backgroundMark x1="23052" y1="87885" x2="23052" y2="88767"/>
                        <a14:backgroundMark x1="23864" y1="87665" x2="23864" y2="88767"/>
                        <a14:backgroundMark x1="31656" y1="87445" x2="31656" y2="88546"/>
                        <a14:backgroundMark x1="34253" y1="87665" x2="33604" y2="88987"/>
                        <a14:backgroundMark x1="42857" y1="86564" x2="43344" y2="89648"/>
                        <a14:backgroundMark x1="45455" y1="87665" x2="45617" y2="88546"/>
                        <a14:backgroundMark x1="53084" y1="87225" x2="53247" y2="88987"/>
                        <a14:backgroundMark x1="55682" y1="87885" x2="55682" y2="87885"/>
                        <a14:backgroundMark x1="64448" y1="87885" x2="64773" y2="89427"/>
                        <a14:backgroundMark x1="65909" y1="87885" x2="65584" y2="88987"/>
                        <a14:backgroundMark x1="73214" y1="87665" x2="73214" y2="88546"/>
                        <a14:backgroundMark x1="74838" y1="87445" x2="74675" y2="88987"/>
                        <a14:backgroundMark x1="85065" y1="87665" x2="85227" y2="89648"/>
                        <a14:backgroundMark x1="87987" y1="87225" x2="86526" y2="89207"/>
                        <a14:backgroundMark x1="96429" y1="93172" x2="94481" y2="93833"/>
                        <a14:backgroundMark x1="4383" y1="94053" x2="4383" y2="94053"/>
                        <a14:backgroundMark x1="1461" y1="96916" x2="1461" y2="9911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79315"/>
          <a:stretch/>
        </p:blipFill>
        <p:spPr>
          <a:xfrm>
            <a:off x="251521" y="5476729"/>
            <a:ext cx="8767788" cy="1336647"/>
          </a:xfrm>
          <a:prstGeom prst="rect">
            <a:avLst/>
          </a:prstGeom>
          <a:effectLst>
            <a:innerShdw blurRad="127000">
              <a:schemeClr val="bg1"/>
            </a:innerShdw>
          </a:effectLst>
        </p:spPr>
      </p:pic>
      <p:sp>
        <p:nvSpPr>
          <p:cNvPr id="9" name="8 Forma libre"/>
          <p:cNvSpPr/>
          <p:nvPr/>
        </p:nvSpPr>
        <p:spPr>
          <a:xfrm rot="10800000">
            <a:off x="107504" y="404665"/>
            <a:ext cx="8963891" cy="236307"/>
          </a:xfrm>
          <a:custGeom>
            <a:avLst/>
            <a:gdLst>
              <a:gd name="connsiteX0" fmla="*/ 0 w 8963891"/>
              <a:gd name="connsiteY0" fmla="*/ 236307 h 236307"/>
              <a:gd name="connsiteX1" fmla="*/ 1537855 w 8963891"/>
              <a:gd name="connsiteY1" fmla="*/ 83907 h 236307"/>
              <a:gd name="connsiteX2" fmla="*/ 3241964 w 8963891"/>
              <a:gd name="connsiteY2" fmla="*/ 14634 h 236307"/>
              <a:gd name="connsiteX3" fmla="*/ 4918364 w 8963891"/>
              <a:gd name="connsiteY3" fmla="*/ 780 h 236307"/>
              <a:gd name="connsiteX4" fmla="*/ 6096000 w 8963891"/>
              <a:gd name="connsiteY4" fmla="*/ 28489 h 236307"/>
              <a:gd name="connsiteX5" fmla="*/ 7079673 w 8963891"/>
              <a:gd name="connsiteY5" fmla="*/ 28489 h 236307"/>
              <a:gd name="connsiteX6" fmla="*/ 8035637 w 8963891"/>
              <a:gd name="connsiteY6" fmla="*/ 111616 h 236307"/>
              <a:gd name="connsiteX7" fmla="*/ 8963891 w 8963891"/>
              <a:gd name="connsiteY7" fmla="*/ 208598 h 236307"/>
              <a:gd name="connsiteX0" fmla="*/ 0 w 8963891"/>
              <a:gd name="connsiteY0" fmla="*/ 236307 h 236307"/>
              <a:gd name="connsiteX1" fmla="*/ 1537855 w 8963891"/>
              <a:gd name="connsiteY1" fmla="*/ 83907 h 236307"/>
              <a:gd name="connsiteX2" fmla="*/ 3241964 w 8963891"/>
              <a:gd name="connsiteY2" fmla="*/ 14634 h 236307"/>
              <a:gd name="connsiteX3" fmla="*/ 4918364 w 8963891"/>
              <a:gd name="connsiteY3" fmla="*/ 780 h 236307"/>
              <a:gd name="connsiteX4" fmla="*/ 6096000 w 8963891"/>
              <a:gd name="connsiteY4" fmla="*/ 28489 h 236307"/>
              <a:gd name="connsiteX5" fmla="*/ 7079673 w 8963891"/>
              <a:gd name="connsiteY5" fmla="*/ 83907 h 236307"/>
              <a:gd name="connsiteX6" fmla="*/ 8035637 w 8963891"/>
              <a:gd name="connsiteY6" fmla="*/ 111616 h 236307"/>
              <a:gd name="connsiteX7" fmla="*/ 8963891 w 8963891"/>
              <a:gd name="connsiteY7" fmla="*/ 208598 h 236307"/>
              <a:gd name="connsiteX0" fmla="*/ 0 w 8963891"/>
              <a:gd name="connsiteY0" fmla="*/ 236307 h 236307"/>
              <a:gd name="connsiteX1" fmla="*/ 1537855 w 8963891"/>
              <a:gd name="connsiteY1" fmla="*/ 83907 h 236307"/>
              <a:gd name="connsiteX2" fmla="*/ 3241964 w 8963891"/>
              <a:gd name="connsiteY2" fmla="*/ 14634 h 236307"/>
              <a:gd name="connsiteX3" fmla="*/ 4918364 w 8963891"/>
              <a:gd name="connsiteY3" fmla="*/ 780 h 236307"/>
              <a:gd name="connsiteX4" fmla="*/ 6096000 w 8963891"/>
              <a:gd name="connsiteY4" fmla="*/ 28489 h 236307"/>
              <a:gd name="connsiteX5" fmla="*/ 7079673 w 8963891"/>
              <a:gd name="connsiteY5" fmla="*/ 56198 h 236307"/>
              <a:gd name="connsiteX6" fmla="*/ 8035637 w 8963891"/>
              <a:gd name="connsiteY6" fmla="*/ 111616 h 236307"/>
              <a:gd name="connsiteX7" fmla="*/ 8963891 w 8963891"/>
              <a:gd name="connsiteY7" fmla="*/ 208598 h 2363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963891" h="236307">
                <a:moveTo>
                  <a:pt x="0" y="236307"/>
                </a:moveTo>
                <a:cubicBezTo>
                  <a:pt x="498764" y="178580"/>
                  <a:pt x="997528" y="120853"/>
                  <a:pt x="1537855" y="83907"/>
                </a:cubicBezTo>
                <a:cubicBezTo>
                  <a:pt x="2078182" y="46961"/>
                  <a:pt x="2678546" y="28488"/>
                  <a:pt x="3241964" y="14634"/>
                </a:cubicBezTo>
                <a:cubicBezTo>
                  <a:pt x="3805382" y="780"/>
                  <a:pt x="4442691" y="-1529"/>
                  <a:pt x="4918364" y="780"/>
                </a:cubicBezTo>
                <a:cubicBezTo>
                  <a:pt x="5394037" y="3089"/>
                  <a:pt x="5735782" y="19253"/>
                  <a:pt x="6096000" y="28489"/>
                </a:cubicBezTo>
                <a:lnTo>
                  <a:pt x="7079673" y="56198"/>
                </a:lnTo>
                <a:cubicBezTo>
                  <a:pt x="7402946" y="70052"/>
                  <a:pt x="7721601" y="86216"/>
                  <a:pt x="8035637" y="111616"/>
                </a:cubicBezTo>
                <a:cubicBezTo>
                  <a:pt x="8349673" y="137016"/>
                  <a:pt x="8654473" y="176271"/>
                  <a:pt x="8963891" y="208598"/>
                </a:cubicBezTo>
              </a:path>
            </a:pathLst>
          </a:custGeom>
          <a:noFill/>
          <a:ln w="38100">
            <a:solidFill>
              <a:srgbClr val="00FFFF"/>
            </a:solidFill>
          </a:ln>
          <a:effectLst>
            <a:glow rad="152400">
              <a:srgbClr val="00FFFF">
                <a:alpha val="4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5" name="14 Forma libre"/>
          <p:cNvSpPr/>
          <p:nvPr/>
        </p:nvSpPr>
        <p:spPr>
          <a:xfrm>
            <a:off x="55418" y="2326784"/>
            <a:ext cx="8963891" cy="236307"/>
          </a:xfrm>
          <a:custGeom>
            <a:avLst/>
            <a:gdLst>
              <a:gd name="connsiteX0" fmla="*/ 0 w 8963891"/>
              <a:gd name="connsiteY0" fmla="*/ 236307 h 236307"/>
              <a:gd name="connsiteX1" fmla="*/ 1537855 w 8963891"/>
              <a:gd name="connsiteY1" fmla="*/ 83907 h 236307"/>
              <a:gd name="connsiteX2" fmla="*/ 3241964 w 8963891"/>
              <a:gd name="connsiteY2" fmla="*/ 14634 h 236307"/>
              <a:gd name="connsiteX3" fmla="*/ 4918364 w 8963891"/>
              <a:gd name="connsiteY3" fmla="*/ 780 h 236307"/>
              <a:gd name="connsiteX4" fmla="*/ 6096000 w 8963891"/>
              <a:gd name="connsiteY4" fmla="*/ 28489 h 236307"/>
              <a:gd name="connsiteX5" fmla="*/ 7079673 w 8963891"/>
              <a:gd name="connsiteY5" fmla="*/ 28489 h 236307"/>
              <a:gd name="connsiteX6" fmla="*/ 8035637 w 8963891"/>
              <a:gd name="connsiteY6" fmla="*/ 111616 h 236307"/>
              <a:gd name="connsiteX7" fmla="*/ 8963891 w 8963891"/>
              <a:gd name="connsiteY7" fmla="*/ 208598 h 236307"/>
              <a:gd name="connsiteX0" fmla="*/ 0 w 8963891"/>
              <a:gd name="connsiteY0" fmla="*/ 236307 h 236307"/>
              <a:gd name="connsiteX1" fmla="*/ 1537855 w 8963891"/>
              <a:gd name="connsiteY1" fmla="*/ 83907 h 236307"/>
              <a:gd name="connsiteX2" fmla="*/ 3241964 w 8963891"/>
              <a:gd name="connsiteY2" fmla="*/ 14634 h 236307"/>
              <a:gd name="connsiteX3" fmla="*/ 4918364 w 8963891"/>
              <a:gd name="connsiteY3" fmla="*/ 780 h 236307"/>
              <a:gd name="connsiteX4" fmla="*/ 6096000 w 8963891"/>
              <a:gd name="connsiteY4" fmla="*/ 28489 h 236307"/>
              <a:gd name="connsiteX5" fmla="*/ 7079673 w 8963891"/>
              <a:gd name="connsiteY5" fmla="*/ 83907 h 236307"/>
              <a:gd name="connsiteX6" fmla="*/ 8035637 w 8963891"/>
              <a:gd name="connsiteY6" fmla="*/ 111616 h 236307"/>
              <a:gd name="connsiteX7" fmla="*/ 8963891 w 8963891"/>
              <a:gd name="connsiteY7" fmla="*/ 208598 h 236307"/>
              <a:gd name="connsiteX0" fmla="*/ 0 w 8963891"/>
              <a:gd name="connsiteY0" fmla="*/ 236307 h 236307"/>
              <a:gd name="connsiteX1" fmla="*/ 1537855 w 8963891"/>
              <a:gd name="connsiteY1" fmla="*/ 83907 h 236307"/>
              <a:gd name="connsiteX2" fmla="*/ 3241964 w 8963891"/>
              <a:gd name="connsiteY2" fmla="*/ 14634 h 236307"/>
              <a:gd name="connsiteX3" fmla="*/ 4918364 w 8963891"/>
              <a:gd name="connsiteY3" fmla="*/ 780 h 236307"/>
              <a:gd name="connsiteX4" fmla="*/ 6096000 w 8963891"/>
              <a:gd name="connsiteY4" fmla="*/ 28489 h 236307"/>
              <a:gd name="connsiteX5" fmla="*/ 7079673 w 8963891"/>
              <a:gd name="connsiteY5" fmla="*/ 56198 h 236307"/>
              <a:gd name="connsiteX6" fmla="*/ 8035637 w 8963891"/>
              <a:gd name="connsiteY6" fmla="*/ 111616 h 236307"/>
              <a:gd name="connsiteX7" fmla="*/ 8963891 w 8963891"/>
              <a:gd name="connsiteY7" fmla="*/ 208598 h 2363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963891" h="236307">
                <a:moveTo>
                  <a:pt x="0" y="236307"/>
                </a:moveTo>
                <a:cubicBezTo>
                  <a:pt x="498764" y="178580"/>
                  <a:pt x="997528" y="120853"/>
                  <a:pt x="1537855" y="83907"/>
                </a:cubicBezTo>
                <a:cubicBezTo>
                  <a:pt x="2078182" y="46961"/>
                  <a:pt x="2678546" y="28488"/>
                  <a:pt x="3241964" y="14634"/>
                </a:cubicBezTo>
                <a:cubicBezTo>
                  <a:pt x="3805382" y="780"/>
                  <a:pt x="4442691" y="-1529"/>
                  <a:pt x="4918364" y="780"/>
                </a:cubicBezTo>
                <a:cubicBezTo>
                  <a:pt x="5394037" y="3089"/>
                  <a:pt x="5735782" y="19253"/>
                  <a:pt x="6096000" y="28489"/>
                </a:cubicBezTo>
                <a:lnTo>
                  <a:pt x="7079673" y="56198"/>
                </a:lnTo>
                <a:cubicBezTo>
                  <a:pt x="7402946" y="70052"/>
                  <a:pt x="7721601" y="86216"/>
                  <a:pt x="8035637" y="111616"/>
                </a:cubicBezTo>
                <a:cubicBezTo>
                  <a:pt x="8349673" y="137016"/>
                  <a:pt x="8654473" y="176271"/>
                  <a:pt x="8963891" y="208598"/>
                </a:cubicBezTo>
              </a:path>
            </a:pathLst>
          </a:custGeom>
          <a:noFill/>
          <a:ln w="38100">
            <a:solidFill>
              <a:srgbClr val="00FFFF"/>
            </a:solidFill>
          </a:ln>
          <a:effectLst>
            <a:glow rad="152400">
              <a:srgbClr val="00FFFF">
                <a:alpha val="4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4" name="13 Forma libre"/>
          <p:cNvSpPr/>
          <p:nvPr/>
        </p:nvSpPr>
        <p:spPr>
          <a:xfrm>
            <a:off x="0" y="0"/>
            <a:ext cx="9144000" cy="6858000"/>
          </a:xfrm>
          <a:custGeom>
            <a:avLst/>
            <a:gdLst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91440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  <a:gd name="connsiteX5" fmla="*/ 294551 w 9144000"/>
              <a:gd name="connsiteY5" fmla="*/ 294551 h 6858000"/>
              <a:gd name="connsiteX6" fmla="*/ 294551 w 9144000"/>
              <a:gd name="connsiteY6" fmla="*/ 6563449 h 6858000"/>
              <a:gd name="connsiteX7" fmla="*/ 8849449 w 9144000"/>
              <a:gd name="connsiteY7" fmla="*/ 6563449 h 6858000"/>
              <a:gd name="connsiteX8" fmla="*/ 8849449 w 9144000"/>
              <a:gd name="connsiteY8" fmla="*/ 294551 h 6858000"/>
              <a:gd name="connsiteX9" fmla="*/ 294551 w 9144000"/>
              <a:gd name="connsiteY9" fmla="*/ 294551 h 6858000"/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91440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  <a:gd name="connsiteX5" fmla="*/ 294551 w 9144000"/>
              <a:gd name="connsiteY5" fmla="*/ 294551 h 6858000"/>
              <a:gd name="connsiteX6" fmla="*/ 294551 w 9144000"/>
              <a:gd name="connsiteY6" fmla="*/ 6563449 h 6858000"/>
              <a:gd name="connsiteX7" fmla="*/ 8849449 w 9144000"/>
              <a:gd name="connsiteY7" fmla="*/ 6563449 h 6858000"/>
              <a:gd name="connsiteX8" fmla="*/ 8849449 w 9144000"/>
              <a:gd name="connsiteY8" fmla="*/ 294551 h 6858000"/>
              <a:gd name="connsiteX9" fmla="*/ 294551 w 9144000"/>
              <a:gd name="connsiteY9" fmla="*/ 294551 h 6858000"/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91440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  <a:gd name="connsiteX5" fmla="*/ 294551 w 9144000"/>
              <a:gd name="connsiteY5" fmla="*/ 294551 h 6858000"/>
              <a:gd name="connsiteX6" fmla="*/ 294551 w 9144000"/>
              <a:gd name="connsiteY6" fmla="*/ 6563449 h 6858000"/>
              <a:gd name="connsiteX7" fmla="*/ 8849449 w 9144000"/>
              <a:gd name="connsiteY7" fmla="*/ 6563449 h 6858000"/>
              <a:gd name="connsiteX8" fmla="*/ 8849449 w 9144000"/>
              <a:gd name="connsiteY8" fmla="*/ 294551 h 6858000"/>
              <a:gd name="connsiteX9" fmla="*/ 294551 w 9144000"/>
              <a:gd name="connsiteY9" fmla="*/ 294551 h 6858000"/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91440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  <a:gd name="connsiteX5" fmla="*/ 294551 w 9144000"/>
              <a:gd name="connsiteY5" fmla="*/ 294551 h 6858000"/>
              <a:gd name="connsiteX6" fmla="*/ 294551 w 9144000"/>
              <a:gd name="connsiteY6" fmla="*/ 6563449 h 6858000"/>
              <a:gd name="connsiteX7" fmla="*/ 8849449 w 9144000"/>
              <a:gd name="connsiteY7" fmla="*/ 6563449 h 6858000"/>
              <a:gd name="connsiteX8" fmla="*/ 8849449 w 9144000"/>
              <a:gd name="connsiteY8" fmla="*/ 294551 h 6858000"/>
              <a:gd name="connsiteX9" fmla="*/ 294551 w 9144000"/>
              <a:gd name="connsiteY9" fmla="*/ 294551 h 6858000"/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91440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  <a:gd name="connsiteX5" fmla="*/ 294551 w 9144000"/>
              <a:gd name="connsiteY5" fmla="*/ 294551 h 6858000"/>
              <a:gd name="connsiteX6" fmla="*/ 294551 w 9144000"/>
              <a:gd name="connsiteY6" fmla="*/ 6563449 h 6858000"/>
              <a:gd name="connsiteX7" fmla="*/ 8849449 w 9144000"/>
              <a:gd name="connsiteY7" fmla="*/ 6563449 h 6858000"/>
              <a:gd name="connsiteX8" fmla="*/ 8849449 w 9144000"/>
              <a:gd name="connsiteY8" fmla="*/ 294551 h 6858000"/>
              <a:gd name="connsiteX9" fmla="*/ 294551 w 9144000"/>
              <a:gd name="connsiteY9" fmla="*/ 294551 h 6858000"/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91440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  <a:gd name="connsiteX5" fmla="*/ 294551 w 9144000"/>
              <a:gd name="connsiteY5" fmla="*/ 294551 h 6858000"/>
              <a:gd name="connsiteX6" fmla="*/ 294551 w 9144000"/>
              <a:gd name="connsiteY6" fmla="*/ 6563449 h 6858000"/>
              <a:gd name="connsiteX7" fmla="*/ 8849449 w 9144000"/>
              <a:gd name="connsiteY7" fmla="*/ 6563449 h 6858000"/>
              <a:gd name="connsiteX8" fmla="*/ 8849449 w 9144000"/>
              <a:gd name="connsiteY8" fmla="*/ 294551 h 6858000"/>
              <a:gd name="connsiteX9" fmla="*/ 294551 w 9144000"/>
              <a:gd name="connsiteY9" fmla="*/ 294551 h 6858000"/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91440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  <a:gd name="connsiteX5" fmla="*/ 294551 w 9144000"/>
              <a:gd name="connsiteY5" fmla="*/ 294551 h 6858000"/>
              <a:gd name="connsiteX6" fmla="*/ 294551 w 9144000"/>
              <a:gd name="connsiteY6" fmla="*/ 6563449 h 6858000"/>
              <a:gd name="connsiteX7" fmla="*/ 8849449 w 9144000"/>
              <a:gd name="connsiteY7" fmla="*/ 6563449 h 6858000"/>
              <a:gd name="connsiteX8" fmla="*/ 8849449 w 9144000"/>
              <a:gd name="connsiteY8" fmla="*/ 294551 h 6858000"/>
              <a:gd name="connsiteX9" fmla="*/ 294551 w 9144000"/>
              <a:gd name="connsiteY9" fmla="*/ 294551 h 6858000"/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91440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  <a:gd name="connsiteX5" fmla="*/ 294551 w 9144000"/>
              <a:gd name="connsiteY5" fmla="*/ 294551 h 6858000"/>
              <a:gd name="connsiteX6" fmla="*/ 294551 w 9144000"/>
              <a:gd name="connsiteY6" fmla="*/ 6563449 h 6858000"/>
              <a:gd name="connsiteX7" fmla="*/ 8849449 w 9144000"/>
              <a:gd name="connsiteY7" fmla="*/ 6563449 h 6858000"/>
              <a:gd name="connsiteX8" fmla="*/ 8849449 w 9144000"/>
              <a:gd name="connsiteY8" fmla="*/ 294551 h 6858000"/>
              <a:gd name="connsiteX9" fmla="*/ 294551 w 9144000"/>
              <a:gd name="connsiteY9" fmla="*/ 294551 h 6858000"/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91440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  <a:gd name="connsiteX5" fmla="*/ 294551 w 9144000"/>
              <a:gd name="connsiteY5" fmla="*/ 294551 h 6858000"/>
              <a:gd name="connsiteX6" fmla="*/ 294551 w 9144000"/>
              <a:gd name="connsiteY6" fmla="*/ 6563449 h 6858000"/>
              <a:gd name="connsiteX7" fmla="*/ 8849449 w 9144000"/>
              <a:gd name="connsiteY7" fmla="*/ 6563449 h 6858000"/>
              <a:gd name="connsiteX8" fmla="*/ 8849449 w 9144000"/>
              <a:gd name="connsiteY8" fmla="*/ 294551 h 6858000"/>
              <a:gd name="connsiteX9" fmla="*/ 294551 w 9144000"/>
              <a:gd name="connsiteY9" fmla="*/ 29455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144000" h="6858000">
                <a:moveTo>
                  <a:pt x="0" y="0"/>
                </a:moveTo>
                <a:lnTo>
                  <a:pt x="9144000" y="0"/>
                </a:lnTo>
                <a:lnTo>
                  <a:pt x="9144000" y="6858000"/>
                </a:lnTo>
                <a:lnTo>
                  <a:pt x="0" y="6858000"/>
                </a:lnTo>
                <a:lnTo>
                  <a:pt x="0" y="0"/>
                </a:lnTo>
                <a:close/>
                <a:moveTo>
                  <a:pt x="294551" y="294551"/>
                </a:moveTo>
                <a:cubicBezTo>
                  <a:pt x="69497" y="2326668"/>
                  <a:pt x="83565" y="4468027"/>
                  <a:pt x="294551" y="6563449"/>
                </a:cubicBezTo>
                <a:cubicBezTo>
                  <a:pt x="3151439" y="6748394"/>
                  <a:pt x="5978493" y="6690454"/>
                  <a:pt x="8849449" y="6563449"/>
                </a:cubicBezTo>
                <a:cubicBezTo>
                  <a:pt x="9032300" y="4424154"/>
                  <a:pt x="9032300" y="2412744"/>
                  <a:pt x="8849449" y="294551"/>
                </a:cubicBezTo>
                <a:cubicBezTo>
                  <a:pt x="6036433" y="146445"/>
                  <a:pt x="3165507" y="146445"/>
                  <a:pt x="294551" y="294551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chemeClr val="tx1"/>
              </a:solidFill>
            </a:endParaRPr>
          </a:p>
        </p:txBody>
      </p:sp>
      <p:pic>
        <p:nvPicPr>
          <p:cNvPr id="6" name="5 Imagen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99833" l="0" r="100000">
                        <a14:foregroundMark x1="45167" y1="73167" x2="39500" y2="92167"/>
                        <a14:foregroundMark x1="43833" y1="91833" x2="37500" y2="91167"/>
                        <a14:foregroundMark x1="42500" y1="38167" x2="44167" y2="43167"/>
                        <a14:foregroundMark x1="51833" y1="38167" x2="52500" y2="42500"/>
                        <a14:foregroundMark x1="53833" y1="53833" x2="48500" y2="60167"/>
                        <a14:backgroundMark x1="17833" y1="9000" x2="95667" y2="2333"/>
                        <a14:backgroundMark x1="67167" y1="53833" x2="76167" y2="55167"/>
                        <a14:backgroundMark x1="63500" y1="53500" x2="68500" y2="53500"/>
                        <a14:backgroundMark x1="66167" y1="14000" x2="83333" y2="41500"/>
                        <a14:backgroundMark x1="21167" y1="22000" x2="32833" y2="34500"/>
                        <a14:backgroundMark x1="36833" y1="39833" x2="33833" y2="14333"/>
                        <a14:backgroundMark x1="36167" y1="25167" x2="46167" y2="25833"/>
                        <a14:backgroundMark x1="52167" y1="28500" x2="56167" y2="29833"/>
                        <a14:backgroundMark x1="49167" y1="18333" x2="52167" y2="18333"/>
                        <a14:backgroundMark x1="56833" y1="21000" x2="62833" y2="19000"/>
                        <a14:backgroundMark x1="69167" y1="22000" x2="70833" y2="29833"/>
                        <a14:backgroundMark x1="69833" y1="36833" x2="62500" y2="42500"/>
                        <a14:backgroundMark x1="72833" y1="39167" x2="72833" y2="44833"/>
                        <a14:backgroundMark x1="64833" y1="42167" x2="68833" y2="46167"/>
                        <a14:backgroundMark x1="57167" y1="29833" x2="57167" y2="33833"/>
                        <a14:backgroundMark x1="55833" y1="35167" x2="53500" y2="34167"/>
                        <a14:backgroundMark x1="32500" y1="55333" x2="34833" y2="59667"/>
                        <a14:backgroundMark x1="69833" y1="58333" x2="69833" y2="62333"/>
                      </a14:backgroundRemoval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3869" r="24325"/>
          <a:stretch/>
        </p:blipFill>
        <p:spPr>
          <a:xfrm flipH="1">
            <a:off x="482181" y="2746084"/>
            <a:ext cx="2134780" cy="2867352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pic>
        <p:nvPicPr>
          <p:cNvPr id="7" name="6 Imagen" descr="CAMERAMAN.gif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366789" y="2809333"/>
            <a:ext cx="2490400" cy="2760500"/>
          </a:xfrm>
          <a:prstGeom prst="rect">
            <a:avLst/>
          </a:prstGeom>
          <a:effectLst>
            <a:outerShdw blurRad="76200" dist="76200" dir="18900000" sy="23000" kx="-1200000" algn="bl" rotWithShape="0">
              <a:prstClr val="black">
                <a:alpha val="20000"/>
              </a:prstClr>
            </a:outerShdw>
          </a:effectLst>
        </p:spPr>
      </p:pic>
      <p:sp>
        <p:nvSpPr>
          <p:cNvPr id="8" name="7 Llamada ovalada"/>
          <p:cNvSpPr/>
          <p:nvPr/>
        </p:nvSpPr>
        <p:spPr>
          <a:xfrm>
            <a:off x="1259632" y="291188"/>
            <a:ext cx="6912768" cy="2636409"/>
          </a:xfrm>
          <a:prstGeom prst="wedgeEllipseCallout">
            <a:avLst>
              <a:gd name="adj1" fmla="val -44471"/>
              <a:gd name="adj2" fmla="val 69900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will buy new buses for the city transport.</a:t>
            </a:r>
            <a:endParaRPr lang="es-ES" sz="4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8357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circle/>
      </p:transition>
    </mc:Choice>
    <mc:Fallback xmlns="">
      <p:transition spd="slow">
        <p:circl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2 Imagen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493" y="18224"/>
            <a:ext cx="9139872" cy="6839776"/>
          </a:xfrm>
          <a:prstGeom prst="rect">
            <a:avLst/>
          </a:prstGeom>
        </p:spPr>
      </p:pic>
      <p:pic>
        <p:nvPicPr>
          <p:cNvPr id="7172" name="Picture 4" descr="http://vintagebus.com/gallery/image/2102322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404" b="97191" l="3400" r="93600">
                        <a14:foregroundMark x1="13800" y1="77528" x2="19000" y2="81742"/>
                        <a14:foregroundMark x1="15800" y1="39326" x2="15000" y2="40730"/>
                        <a14:foregroundMark x1="37400" y1="16011" x2="56000" y2="11798"/>
                        <a14:foregroundMark x1="84800" y1="68258" x2="83000" y2="70787"/>
                        <a14:foregroundMark x1="33600" y1="85393" x2="41200" y2="85393"/>
                        <a14:foregroundMark x1="13200" y1="78933" x2="17000" y2="82865"/>
                        <a14:foregroundMark x1="13200" y1="76404" x2="14200" y2="77528"/>
                        <a14:foregroundMark x1="82800" y1="72191" x2="82800" y2="7219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095" t="8391" r="12359" b="3981"/>
          <a:stretch/>
        </p:blipFill>
        <p:spPr bwMode="auto">
          <a:xfrm>
            <a:off x="158196" y="2394666"/>
            <a:ext cx="4813563" cy="3823515"/>
          </a:xfrm>
          <a:prstGeom prst="rect">
            <a:avLst/>
          </a:prstGeom>
          <a:noFill/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15 Llamada ovalada"/>
          <p:cNvSpPr/>
          <p:nvPr/>
        </p:nvSpPr>
        <p:spPr>
          <a:xfrm>
            <a:off x="3779912" y="692696"/>
            <a:ext cx="5032175" cy="1584175"/>
          </a:xfrm>
          <a:prstGeom prst="wedgeEllipseCallout">
            <a:avLst>
              <a:gd name="adj1" fmla="val 10357"/>
              <a:gd name="adj2" fmla="val 74744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sz="2800" b="1" dirty="0">
                <a:solidFill>
                  <a:schemeClr val="tx1"/>
                </a:solidFill>
              </a:rPr>
              <a:t>He </a:t>
            </a:r>
            <a:r>
              <a:rPr lang="es-ES_tradnl" sz="2800" b="1" dirty="0" err="1">
                <a:solidFill>
                  <a:schemeClr val="tx1"/>
                </a:solidFill>
              </a:rPr>
              <a:t>said</a:t>
            </a:r>
            <a:r>
              <a:rPr lang="es-ES_tradnl" sz="2800" b="1" dirty="0">
                <a:solidFill>
                  <a:schemeClr val="tx1"/>
                </a:solidFill>
              </a:rPr>
              <a:t> </a:t>
            </a:r>
            <a:r>
              <a:rPr lang="es-ES_tradnl" sz="2800" b="1" dirty="0" err="1">
                <a:solidFill>
                  <a:schemeClr val="tx1"/>
                </a:solidFill>
              </a:rPr>
              <a:t>that</a:t>
            </a:r>
            <a:r>
              <a:rPr lang="es-ES_tradnl" sz="2800" b="1" dirty="0">
                <a:solidFill>
                  <a:schemeClr val="tx1"/>
                </a:solidFill>
              </a:rPr>
              <a:t> …</a:t>
            </a:r>
            <a:endParaRPr lang="es-ES" sz="2800" b="1" dirty="0">
              <a:solidFill>
                <a:schemeClr val="tx1"/>
              </a:solidFill>
            </a:endParaRPr>
          </a:p>
        </p:txBody>
      </p:sp>
      <p:sp>
        <p:nvSpPr>
          <p:cNvPr id="18" name="17 Llamada ovalada"/>
          <p:cNvSpPr/>
          <p:nvPr/>
        </p:nvSpPr>
        <p:spPr>
          <a:xfrm>
            <a:off x="3779912" y="692696"/>
            <a:ext cx="5032175" cy="1584175"/>
          </a:xfrm>
          <a:prstGeom prst="wedgeEllipseCallout">
            <a:avLst>
              <a:gd name="adj1" fmla="val 9806"/>
              <a:gd name="adj2" fmla="val 76494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sz="2800" b="1" dirty="0">
                <a:solidFill>
                  <a:schemeClr val="tx1"/>
                </a:solidFill>
              </a:rPr>
              <a:t>He </a:t>
            </a:r>
            <a:r>
              <a:rPr lang="es-ES_tradnl" sz="2800" b="1" dirty="0" err="1">
                <a:solidFill>
                  <a:schemeClr val="tx1"/>
                </a:solidFill>
              </a:rPr>
              <a:t>said</a:t>
            </a:r>
            <a:r>
              <a:rPr lang="es-ES_tradnl" sz="2800" b="1" dirty="0">
                <a:solidFill>
                  <a:schemeClr val="tx1"/>
                </a:solidFill>
              </a:rPr>
              <a:t> </a:t>
            </a:r>
            <a:r>
              <a:rPr lang="es-ES_tradnl" sz="2800" b="1" dirty="0" err="1">
                <a:solidFill>
                  <a:schemeClr val="tx1"/>
                </a:solidFill>
              </a:rPr>
              <a:t>that</a:t>
            </a:r>
            <a:r>
              <a:rPr lang="es-ES_tradnl" sz="2800" b="1" dirty="0">
                <a:solidFill>
                  <a:schemeClr val="tx1"/>
                </a:solidFill>
              </a:rPr>
              <a:t> </a:t>
            </a:r>
            <a:r>
              <a:rPr lang="es-ES_tradnl" sz="2800" b="1" dirty="0">
                <a:solidFill>
                  <a:srgbClr val="FF0000"/>
                </a:solidFill>
              </a:rPr>
              <a:t>he </a:t>
            </a:r>
            <a:r>
              <a:rPr lang="es-ES_tradnl" sz="2800" b="1" dirty="0" err="1">
                <a:solidFill>
                  <a:srgbClr val="FF0000"/>
                </a:solidFill>
              </a:rPr>
              <a:t>would</a:t>
            </a:r>
            <a:r>
              <a:rPr lang="es-ES_tradnl" sz="2800" b="1" dirty="0">
                <a:solidFill>
                  <a:srgbClr val="FF0000"/>
                </a:solidFill>
              </a:rPr>
              <a:t> </a:t>
            </a:r>
            <a:r>
              <a:rPr lang="es-ES_tradnl" sz="2800" b="1" dirty="0" err="1">
                <a:solidFill>
                  <a:srgbClr val="FF0000"/>
                </a:solidFill>
              </a:rPr>
              <a:t>buy</a:t>
            </a:r>
            <a:r>
              <a:rPr lang="es-ES_tradnl" sz="2800" b="1" dirty="0">
                <a:solidFill>
                  <a:srgbClr val="FF0000"/>
                </a:solidFill>
              </a:rPr>
              <a:t> new buses </a:t>
            </a:r>
            <a:r>
              <a:rPr lang="es-ES_tradnl" sz="2800" b="1" dirty="0" err="1">
                <a:solidFill>
                  <a:srgbClr val="FF0000"/>
                </a:solidFill>
              </a:rPr>
              <a:t>for</a:t>
            </a:r>
            <a:r>
              <a:rPr lang="es-ES_tradnl" sz="2800" b="1" dirty="0">
                <a:solidFill>
                  <a:srgbClr val="FF0000"/>
                </a:solidFill>
              </a:rPr>
              <a:t> </a:t>
            </a:r>
            <a:r>
              <a:rPr lang="es-ES_tradnl" sz="2800" b="1" dirty="0" err="1">
                <a:solidFill>
                  <a:srgbClr val="FF0000"/>
                </a:solidFill>
              </a:rPr>
              <a:t>the</a:t>
            </a:r>
            <a:r>
              <a:rPr lang="es-ES_tradnl" sz="2800" b="1" dirty="0">
                <a:solidFill>
                  <a:srgbClr val="FF0000"/>
                </a:solidFill>
              </a:rPr>
              <a:t> </a:t>
            </a:r>
            <a:r>
              <a:rPr lang="es-ES_tradnl" sz="2800" b="1" dirty="0" err="1">
                <a:solidFill>
                  <a:srgbClr val="FF0000"/>
                </a:solidFill>
              </a:rPr>
              <a:t>city</a:t>
            </a:r>
            <a:r>
              <a:rPr lang="es-ES_tradnl" sz="2800" b="1" dirty="0">
                <a:solidFill>
                  <a:srgbClr val="FF0000"/>
                </a:solidFill>
              </a:rPr>
              <a:t> </a:t>
            </a:r>
            <a:r>
              <a:rPr lang="es-ES_tradnl" sz="2800" b="1" dirty="0" err="1">
                <a:solidFill>
                  <a:srgbClr val="FF0000"/>
                </a:solidFill>
              </a:rPr>
              <a:t>transport</a:t>
            </a:r>
            <a:r>
              <a:rPr lang="es-ES_tradnl" sz="2800" b="1" dirty="0">
                <a:solidFill>
                  <a:schemeClr val="tx1"/>
                </a:solidFill>
              </a:rPr>
              <a:t>.</a:t>
            </a:r>
            <a:endParaRPr lang="es-ES" sz="2800" b="1" dirty="0">
              <a:solidFill>
                <a:schemeClr val="tx1"/>
              </a:solidFill>
            </a:endParaRPr>
          </a:p>
        </p:txBody>
      </p:sp>
      <p:pic>
        <p:nvPicPr>
          <p:cNvPr id="4" name="3 Imagen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915750" y="3660496"/>
            <a:ext cx="1238861" cy="2301528"/>
          </a:xfrm>
          <a:prstGeom prst="rect">
            <a:avLst/>
          </a:prstGeom>
        </p:spPr>
      </p:pic>
      <p:sp>
        <p:nvSpPr>
          <p:cNvPr id="15" name="14 Llamada ovalada"/>
          <p:cNvSpPr/>
          <p:nvPr/>
        </p:nvSpPr>
        <p:spPr>
          <a:xfrm>
            <a:off x="-26772" y="532689"/>
            <a:ext cx="3471279" cy="1997093"/>
          </a:xfrm>
          <a:prstGeom prst="wedgeEllipseCallout">
            <a:avLst>
              <a:gd name="adj1" fmla="val 77902"/>
              <a:gd name="adj2" fmla="val 90291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sz="44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</a:t>
            </a:r>
            <a:r>
              <a:rPr lang="es-ES_tradnl" sz="4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_tradnl" sz="44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did</a:t>
            </a:r>
            <a:r>
              <a:rPr lang="es-ES_tradnl" sz="4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he </a:t>
            </a:r>
            <a:r>
              <a:rPr lang="es-ES_tradnl" sz="44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say</a:t>
            </a:r>
            <a:r>
              <a:rPr lang="es-ES_tradnl" sz="4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s-ES" sz="4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218" name="Picture 2" descr="http://blog.bccpd.bc.ca/wp-content/uploads/2011/12/Bus-Stop-sign-cropped-2-sml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0" r="100000">
                        <a14:foregroundMark x1="13384" y1="58491" x2="34226" y2="86038"/>
                        <a14:foregroundMark x1="35564" y1="81132" x2="60038" y2="89811"/>
                        <a14:foregroundMark x1="30019" y1="54906" x2="33078" y2="57925"/>
                        <a14:foregroundMark x1="69216" y1="57925" x2="67113" y2="61887"/>
                        <a14:foregroundMark x1="84321" y1="68679" x2="68451" y2="85472"/>
                        <a14:backgroundMark x1="13576" y1="4151" x2="4971" y2="11321"/>
                      </a14:backgroundRemoval>
                    </a14:imgEffect>
                    <a14:imgEffect>
                      <a14:saturation sat="300000"/>
                    </a14:imgEffect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8144" y="2209039"/>
            <a:ext cx="1602814" cy="1447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4 Imagen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9938" y="3643049"/>
            <a:ext cx="993994" cy="1876162"/>
          </a:xfrm>
          <a:prstGeom prst="rect">
            <a:avLst/>
          </a:prstGeom>
        </p:spPr>
      </p:pic>
      <p:sp>
        <p:nvSpPr>
          <p:cNvPr id="11" name="10 CuadroTexto"/>
          <p:cNvSpPr txBox="1"/>
          <p:nvPr/>
        </p:nvSpPr>
        <p:spPr>
          <a:xfrm>
            <a:off x="251520" y="44624"/>
            <a:ext cx="25922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2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Two</a:t>
            </a:r>
            <a:r>
              <a:rPr lang="es-ES_tradnl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s-ES_tradnl" sz="2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years</a:t>
            </a:r>
            <a:r>
              <a:rPr lang="es-ES_tradnl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s-ES_tradnl" sz="2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later</a:t>
            </a:r>
            <a:r>
              <a:rPr lang="es-ES_tradnl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…</a:t>
            </a:r>
            <a:endParaRPr lang="es-E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553096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9 Imagen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77533" b="100000" l="0" r="99838">
                        <a14:backgroundMark x1="12338" y1="87225" x2="12338" y2="88326"/>
                        <a14:backgroundMark x1="14286" y1="87225" x2="13636" y2="88546"/>
                        <a14:backgroundMark x1="23052" y1="87885" x2="23052" y2="88767"/>
                        <a14:backgroundMark x1="23864" y1="87665" x2="23864" y2="88767"/>
                        <a14:backgroundMark x1="31656" y1="87445" x2="31656" y2="88546"/>
                        <a14:backgroundMark x1="34253" y1="87665" x2="33604" y2="88987"/>
                        <a14:backgroundMark x1="42857" y1="86564" x2="43344" y2="89648"/>
                        <a14:backgroundMark x1="45455" y1="87665" x2="45617" y2="88546"/>
                        <a14:backgroundMark x1="53084" y1="87225" x2="53247" y2="88987"/>
                        <a14:backgroundMark x1="55682" y1="87885" x2="55682" y2="87885"/>
                        <a14:backgroundMark x1="64448" y1="87885" x2="64773" y2="89427"/>
                        <a14:backgroundMark x1="65909" y1="87885" x2="65584" y2="88987"/>
                        <a14:backgroundMark x1="73214" y1="87665" x2="73214" y2="88546"/>
                        <a14:backgroundMark x1="74838" y1="87445" x2="74675" y2="88987"/>
                        <a14:backgroundMark x1="85065" y1="87665" x2="85227" y2="89648"/>
                        <a14:backgroundMark x1="87987" y1="87225" x2="86526" y2="89207"/>
                        <a14:backgroundMark x1="96429" y1="93172" x2="94481" y2="93833"/>
                        <a14:backgroundMark x1="4383" y1="94053" x2="4383" y2="94053"/>
                        <a14:backgroundMark x1="1461" y1="96916" x2="1461" y2="9911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79315"/>
          <a:stretch/>
        </p:blipFill>
        <p:spPr>
          <a:xfrm>
            <a:off x="251521" y="5476729"/>
            <a:ext cx="8767788" cy="1336647"/>
          </a:xfrm>
          <a:prstGeom prst="rect">
            <a:avLst/>
          </a:prstGeom>
          <a:effectLst>
            <a:innerShdw blurRad="127000">
              <a:schemeClr val="bg1"/>
            </a:innerShdw>
          </a:effectLst>
        </p:spPr>
      </p:pic>
      <p:sp>
        <p:nvSpPr>
          <p:cNvPr id="9" name="8 Forma libre"/>
          <p:cNvSpPr/>
          <p:nvPr/>
        </p:nvSpPr>
        <p:spPr>
          <a:xfrm rot="10800000">
            <a:off x="107504" y="404665"/>
            <a:ext cx="8963891" cy="236307"/>
          </a:xfrm>
          <a:custGeom>
            <a:avLst/>
            <a:gdLst>
              <a:gd name="connsiteX0" fmla="*/ 0 w 8963891"/>
              <a:gd name="connsiteY0" fmla="*/ 236307 h 236307"/>
              <a:gd name="connsiteX1" fmla="*/ 1537855 w 8963891"/>
              <a:gd name="connsiteY1" fmla="*/ 83907 h 236307"/>
              <a:gd name="connsiteX2" fmla="*/ 3241964 w 8963891"/>
              <a:gd name="connsiteY2" fmla="*/ 14634 h 236307"/>
              <a:gd name="connsiteX3" fmla="*/ 4918364 w 8963891"/>
              <a:gd name="connsiteY3" fmla="*/ 780 h 236307"/>
              <a:gd name="connsiteX4" fmla="*/ 6096000 w 8963891"/>
              <a:gd name="connsiteY4" fmla="*/ 28489 h 236307"/>
              <a:gd name="connsiteX5" fmla="*/ 7079673 w 8963891"/>
              <a:gd name="connsiteY5" fmla="*/ 28489 h 236307"/>
              <a:gd name="connsiteX6" fmla="*/ 8035637 w 8963891"/>
              <a:gd name="connsiteY6" fmla="*/ 111616 h 236307"/>
              <a:gd name="connsiteX7" fmla="*/ 8963891 w 8963891"/>
              <a:gd name="connsiteY7" fmla="*/ 208598 h 236307"/>
              <a:gd name="connsiteX0" fmla="*/ 0 w 8963891"/>
              <a:gd name="connsiteY0" fmla="*/ 236307 h 236307"/>
              <a:gd name="connsiteX1" fmla="*/ 1537855 w 8963891"/>
              <a:gd name="connsiteY1" fmla="*/ 83907 h 236307"/>
              <a:gd name="connsiteX2" fmla="*/ 3241964 w 8963891"/>
              <a:gd name="connsiteY2" fmla="*/ 14634 h 236307"/>
              <a:gd name="connsiteX3" fmla="*/ 4918364 w 8963891"/>
              <a:gd name="connsiteY3" fmla="*/ 780 h 236307"/>
              <a:gd name="connsiteX4" fmla="*/ 6096000 w 8963891"/>
              <a:gd name="connsiteY4" fmla="*/ 28489 h 236307"/>
              <a:gd name="connsiteX5" fmla="*/ 7079673 w 8963891"/>
              <a:gd name="connsiteY5" fmla="*/ 83907 h 236307"/>
              <a:gd name="connsiteX6" fmla="*/ 8035637 w 8963891"/>
              <a:gd name="connsiteY6" fmla="*/ 111616 h 236307"/>
              <a:gd name="connsiteX7" fmla="*/ 8963891 w 8963891"/>
              <a:gd name="connsiteY7" fmla="*/ 208598 h 236307"/>
              <a:gd name="connsiteX0" fmla="*/ 0 w 8963891"/>
              <a:gd name="connsiteY0" fmla="*/ 236307 h 236307"/>
              <a:gd name="connsiteX1" fmla="*/ 1537855 w 8963891"/>
              <a:gd name="connsiteY1" fmla="*/ 83907 h 236307"/>
              <a:gd name="connsiteX2" fmla="*/ 3241964 w 8963891"/>
              <a:gd name="connsiteY2" fmla="*/ 14634 h 236307"/>
              <a:gd name="connsiteX3" fmla="*/ 4918364 w 8963891"/>
              <a:gd name="connsiteY3" fmla="*/ 780 h 236307"/>
              <a:gd name="connsiteX4" fmla="*/ 6096000 w 8963891"/>
              <a:gd name="connsiteY4" fmla="*/ 28489 h 236307"/>
              <a:gd name="connsiteX5" fmla="*/ 7079673 w 8963891"/>
              <a:gd name="connsiteY5" fmla="*/ 56198 h 236307"/>
              <a:gd name="connsiteX6" fmla="*/ 8035637 w 8963891"/>
              <a:gd name="connsiteY6" fmla="*/ 111616 h 236307"/>
              <a:gd name="connsiteX7" fmla="*/ 8963891 w 8963891"/>
              <a:gd name="connsiteY7" fmla="*/ 208598 h 2363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963891" h="236307">
                <a:moveTo>
                  <a:pt x="0" y="236307"/>
                </a:moveTo>
                <a:cubicBezTo>
                  <a:pt x="498764" y="178580"/>
                  <a:pt x="997528" y="120853"/>
                  <a:pt x="1537855" y="83907"/>
                </a:cubicBezTo>
                <a:cubicBezTo>
                  <a:pt x="2078182" y="46961"/>
                  <a:pt x="2678546" y="28488"/>
                  <a:pt x="3241964" y="14634"/>
                </a:cubicBezTo>
                <a:cubicBezTo>
                  <a:pt x="3805382" y="780"/>
                  <a:pt x="4442691" y="-1529"/>
                  <a:pt x="4918364" y="780"/>
                </a:cubicBezTo>
                <a:cubicBezTo>
                  <a:pt x="5394037" y="3089"/>
                  <a:pt x="5735782" y="19253"/>
                  <a:pt x="6096000" y="28489"/>
                </a:cubicBezTo>
                <a:lnTo>
                  <a:pt x="7079673" y="56198"/>
                </a:lnTo>
                <a:cubicBezTo>
                  <a:pt x="7402946" y="70052"/>
                  <a:pt x="7721601" y="86216"/>
                  <a:pt x="8035637" y="111616"/>
                </a:cubicBezTo>
                <a:cubicBezTo>
                  <a:pt x="8349673" y="137016"/>
                  <a:pt x="8654473" y="176271"/>
                  <a:pt x="8963891" y="208598"/>
                </a:cubicBezTo>
              </a:path>
            </a:pathLst>
          </a:custGeom>
          <a:noFill/>
          <a:ln w="38100">
            <a:solidFill>
              <a:srgbClr val="00FFFF"/>
            </a:solidFill>
          </a:ln>
          <a:effectLst>
            <a:glow rad="152400">
              <a:srgbClr val="00FFFF">
                <a:alpha val="4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5" name="14 Forma libre"/>
          <p:cNvSpPr/>
          <p:nvPr/>
        </p:nvSpPr>
        <p:spPr>
          <a:xfrm>
            <a:off x="55418" y="2326784"/>
            <a:ext cx="8963891" cy="236307"/>
          </a:xfrm>
          <a:custGeom>
            <a:avLst/>
            <a:gdLst>
              <a:gd name="connsiteX0" fmla="*/ 0 w 8963891"/>
              <a:gd name="connsiteY0" fmla="*/ 236307 h 236307"/>
              <a:gd name="connsiteX1" fmla="*/ 1537855 w 8963891"/>
              <a:gd name="connsiteY1" fmla="*/ 83907 h 236307"/>
              <a:gd name="connsiteX2" fmla="*/ 3241964 w 8963891"/>
              <a:gd name="connsiteY2" fmla="*/ 14634 h 236307"/>
              <a:gd name="connsiteX3" fmla="*/ 4918364 w 8963891"/>
              <a:gd name="connsiteY3" fmla="*/ 780 h 236307"/>
              <a:gd name="connsiteX4" fmla="*/ 6096000 w 8963891"/>
              <a:gd name="connsiteY4" fmla="*/ 28489 h 236307"/>
              <a:gd name="connsiteX5" fmla="*/ 7079673 w 8963891"/>
              <a:gd name="connsiteY5" fmla="*/ 28489 h 236307"/>
              <a:gd name="connsiteX6" fmla="*/ 8035637 w 8963891"/>
              <a:gd name="connsiteY6" fmla="*/ 111616 h 236307"/>
              <a:gd name="connsiteX7" fmla="*/ 8963891 w 8963891"/>
              <a:gd name="connsiteY7" fmla="*/ 208598 h 236307"/>
              <a:gd name="connsiteX0" fmla="*/ 0 w 8963891"/>
              <a:gd name="connsiteY0" fmla="*/ 236307 h 236307"/>
              <a:gd name="connsiteX1" fmla="*/ 1537855 w 8963891"/>
              <a:gd name="connsiteY1" fmla="*/ 83907 h 236307"/>
              <a:gd name="connsiteX2" fmla="*/ 3241964 w 8963891"/>
              <a:gd name="connsiteY2" fmla="*/ 14634 h 236307"/>
              <a:gd name="connsiteX3" fmla="*/ 4918364 w 8963891"/>
              <a:gd name="connsiteY3" fmla="*/ 780 h 236307"/>
              <a:gd name="connsiteX4" fmla="*/ 6096000 w 8963891"/>
              <a:gd name="connsiteY4" fmla="*/ 28489 h 236307"/>
              <a:gd name="connsiteX5" fmla="*/ 7079673 w 8963891"/>
              <a:gd name="connsiteY5" fmla="*/ 83907 h 236307"/>
              <a:gd name="connsiteX6" fmla="*/ 8035637 w 8963891"/>
              <a:gd name="connsiteY6" fmla="*/ 111616 h 236307"/>
              <a:gd name="connsiteX7" fmla="*/ 8963891 w 8963891"/>
              <a:gd name="connsiteY7" fmla="*/ 208598 h 236307"/>
              <a:gd name="connsiteX0" fmla="*/ 0 w 8963891"/>
              <a:gd name="connsiteY0" fmla="*/ 236307 h 236307"/>
              <a:gd name="connsiteX1" fmla="*/ 1537855 w 8963891"/>
              <a:gd name="connsiteY1" fmla="*/ 83907 h 236307"/>
              <a:gd name="connsiteX2" fmla="*/ 3241964 w 8963891"/>
              <a:gd name="connsiteY2" fmla="*/ 14634 h 236307"/>
              <a:gd name="connsiteX3" fmla="*/ 4918364 w 8963891"/>
              <a:gd name="connsiteY3" fmla="*/ 780 h 236307"/>
              <a:gd name="connsiteX4" fmla="*/ 6096000 w 8963891"/>
              <a:gd name="connsiteY4" fmla="*/ 28489 h 236307"/>
              <a:gd name="connsiteX5" fmla="*/ 7079673 w 8963891"/>
              <a:gd name="connsiteY5" fmla="*/ 56198 h 236307"/>
              <a:gd name="connsiteX6" fmla="*/ 8035637 w 8963891"/>
              <a:gd name="connsiteY6" fmla="*/ 111616 h 236307"/>
              <a:gd name="connsiteX7" fmla="*/ 8963891 w 8963891"/>
              <a:gd name="connsiteY7" fmla="*/ 208598 h 2363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963891" h="236307">
                <a:moveTo>
                  <a:pt x="0" y="236307"/>
                </a:moveTo>
                <a:cubicBezTo>
                  <a:pt x="498764" y="178580"/>
                  <a:pt x="997528" y="120853"/>
                  <a:pt x="1537855" y="83907"/>
                </a:cubicBezTo>
                <a:cubicBezTo>
                  <a:pt x="2078182" y="46961"/>
                  <a:pt x="2678546" y="28488"/>
                  <a:pt x="3241964" y="14634"/>
                </a:cubicBezTo>
                <a:cubicBezTo>
                  <a:pt x="3805382" y="780"/>
                  <a:pt x="4442691" y="-1529"/>
                  <a:pt x="4918364" y="780"/>
                </a:cubicBezTo>
                <a:cubicBezTo>
                  <a:pt x="5394037" y="3089"/>
                  <a:pt x="5735782" y="19253"/>
                  <a:pt x="6096000" y="28489"/>
                </a:cubicBezTo>
                <a:lnTo>
                  <a:pt x="7079673" y="56198"/>
                </a:lnTo>
                <a:cubicBezTo>
                  <a:pt x="7402946" y="70052"/>
                  <a:pt x="7721601" y="86216"/>
                  <a:pt x="8035637" y="111616"/>
                </a:cubicBezTo>
                <a:cubicBezTo>
                  <a:pt x="8349673" y="137016"/>
                  <a:pt x="8654473" y="176271"/>
                  <a:pt x="8963891" y="208598"/>
                </a:cubicBezTo>
              </a:path>
            </a:pathLst>
          </a:custGeom>
          <a:noFill/>
          <a:ln w="38100">
            <a:solidFill>
              <a:srgbClr val="00FFFF"/>
            </a:solidFill>
          </a:ln>
          <a:effectLst>
            <a:glow rad="152400">
              <a:srgbClr val="00FFFF">
                <a:alpha val="4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4" name="13 Forma libre"/>
          <p:cNvSpPr/>
          <p:nvPr/>
        </p:nvSpPr>
        <p:spPr>
          <a:xfrm>
            <a:off x="0" y="0"/>
            <a:ext cx="9144000" cy="6858000"/>
          </a:xfrm>
          <a:custGeom>
            <a:avLst/>
            <a:gdLst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91440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  <a:gd name="connsiteX5" fmla="*/ 294551 w 9144000"/>
              <a:gd name="connsiteY5" fmla="*/ 294551 h 6858000"/>
              <a:gd name="connsiteX6" fmla="*/ 294551 w 9144000"/>
              <a:gd name="connsiteY6" fmla="*/ 6563449 h 6858000"/>
              <a:gd name="connsiteX7" fmla="*/ 8849449 w 9144000"/>
              <a:gd name="connsiteY7" fmla="*/ 6563449 h 6858000"/>
              <a:gd name="connsiteX8" fmla="*/ 8849449 w 9144000"/>
              <a:gd name="connsiteY8" fmla="*/ 294551 h 6858000"/>
              <a:gd name="connsiteX9" fmla="*/ 294551 w 9144000"/>
              <a:gd name="connsiteY9" fmla="*/ 294551 h 6858000"/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91440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  <a:gd name="connsiteX5" fmla="*/ 294551 w 9144000"/>
              <a:gd name="connsiteY5" fmla="*/ 294551 h 6858000"/>
              <a:gd name="connsiteX6" fmla="*/ 294551 w 9144000"/>
              <a:gd name="connsiteY6" fmla="*/ 6563449 h 6858000"/>
              <a:gd name="connsiteX7" fmla="*/ 8849449 w 9144000"/>
              <a:gd name="connsiteY7" fmla="*/ 6563449 h 6858000"/>
              <a:gd name="connsiteX8" fmla="*/ 8849449 w 9144000"/>
              <a:gd name="connsiteY8" fmla="*/ 294551 h 6858000"/>
              <a:gd name="connsiteX9" fmla="*/ 294551 w 9144000"/>
              <a:gd name="connsiteY9" fmla="*/ 294551 h 6858000"/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91440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  <a:gd name="connsiteX5" fmla="*/ 294551 w 9144000"/>
              <a:gd name="connsiteY5" fmla="*/ 294551 h 6858000"/>
              <a:gd name="connsiteX6" fmla="*/ 294551 w 9144000"/>
              <a:gd name="connsiteY6" fmla="*/ 6563449 h 6858000"/>
              <a:gd name="connsiteX7" fmla="*/ 8849449 w 9144000"/>
              <a:gd name="connsiteY7" fmla="*/ 6563449 h 6858000"/>
              <a:gd name="connsiteX8" fmla="*/ 8849449 w 9144000"/>
              <a:gd name="connsiteY8" fmla="*/ 294551 h 6858000"/>
              <a:gd name="connsiteX9" fmla="*/ 294551 w 9144000"/>
              <a:gd name="connsiteY9" fmla="*/ 294551 h 6858000"/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91440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  <a:gd name="connsiteX5" fmla="*/ 294551 w 9144000"/>
              <a:gd name="connsiteY5" fmla="*/ 294551 h 6858000"/>
              <a:gd name="connsiteX6" fmla="*/ 294551 w 9144000"/>
              <a:gd name="connsiteY6" fmla="*/ 6563449 h 6858000"/>
              <a:gd name="connsiteX7" fmla="*/ 8849449 w 9144000"/>
              <a:gd name="connsiteY7" fmla="*/ 6563449 h 6858000"/>
              <a:gd name="connsiteX8" fmla="*/ 8849449 w 9144000"/>
              <a:gd name="connsiteY8" fmla="*/ 294551 h 6858000"/>
              <a:gd name="connsiteX9" fmla="*/ 294551 w 9144000"/>
              <a:gd name="connsiteY9" fmla="*/ 294551 h 6858000"/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91440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  <a:gd name="connsiteX5" fmla="*/ 294551 w 9144000"/>
              <a:gd name="connsiteY5" fmla="*/ 294551 h 6858000"/>
              <a:gd name="connsiteX6" fmla="*/ 294551 w 9144000"/>
              <a:gd name="connsiteY6" fmla="*/ 6563449 h 6858000"/>
              <a:gd name="connsiteX7" fmla="*/ 8849449 w 9144000"/>
              <a:gd name="connsiteY7" fmla="*/ 6563449 h 6858000"/>
              <a:gd name="connsiteX8" fmla="*/ 8849449 w 9144000"/>
              <a:gd name="connsiteY8" fmla="*/ 294551 h 6858000"/>
              <a:gd name="connsiteX9" fmla="*/ 294551 w 9144000"/>
              <a:gd name="connsiteY9" fmla="*/ 294551 h 6858000"/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91440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  <a:gd name="connsiteX5" fmla="*/ 294551 w 9144000"/>
              <a:gd name="connsiteY5" fmla="*/ 294551 h 6858000"/>
              <a:gd name="connsiteX6" fmla="*/ 294551 w 9144000"/>
              <a:gd name="connsiteY6" fmla="*/ 6563449 h 6858000"/>
              <a:gd name="connsiteX7" fmla="*/ 8849449 w 9144000"/>
              <a:gd name="connsiteY7" fmla="*/ 6563449 h 6858000"/>
              <a:gd name="connsiteX8" fmla="*/ 8849449 w 9144000"/>
              <a:gd name="connsiteY8" fmla="*/ 294551 h 6858000"/>
              <a:gd name="connsiteX9" fmla="*/ 294551 w 9144000"/>
              <a:gd name="connsiteY9" fmla="*/ 294551 h 6858000"/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91440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  <a:gd name="connsiteX5" fmla="*/ 294551 w 9144000"/>
              <a:gd name="connsiteY5" fmla="*/ 294551 h 6858000"/>
              <a:gd name="connsiteX6" fmla="*/ 294551 w 9144000"/>
              <a:gd name="connsiteY6" fmla="*/ 6563449 h 6858000"/>
              <a:gd name="connsiteX7" fmla="*/ 8849449 w 9144000"/>
              <a:gd name="connsiteY7" fmla="*/ 6563449 h 6858000"/>
              <a:gd name="connsiteX8" fmla="*/ 8849449 w 9144000"/>
              <a:gd name="connsiteY8" fmla="*/ 294551 h 6858000"/>
              <a:gd name="connsiteX9" fmla="*/ 294551 w 9144000"/>
              <a:gd name="connsiteY9" fmla="*/ 294551 h 6858000"/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91440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  <a:gd name="connsiteX5" fmla="*/ 294551 w 9144000"/>
              <a:gd name="connsiteY5" fmla="*/ 294551 h 6858000"/>
              <a:gd name="connsiteX6" fmla="*/ 294551 w 9144000"/>
              <a:gd name="connsiteY6" fmla="*/ 6563449 h 6858000"/>
              <a:gd name="connsiteX7" fmla="*/ 8849449 w 9144000"/>
              <a:gd name="connsiteY7" fmla="*/ 6563449 h 6858000"/>
              <a:gd name="connsiteX8" fmla="*/ 8849449 w 9144000"/>
              <a:gd name="connsiteY8" fmla="*/ 294551 h 6858000"/>
              <a:gd name="connsiteX9" fmla="*/ 294551 w 9144000"/>
              <a:gd name="connsiteY9" fmla="*/ 294551 h 6858000"/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91440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  <a:gd name="connsiteX5" fmla="*/ 294551 w 9144000"/>
              <a:gd name="connsiteY5" fmla="*/ 294551 h 6858000"/>
              <a:gd name="connsiteX6" fmla="*/ 294551 w 9144000"/>
              <a:gd name="connsiteY6" fmla="*/ 6563449 h 6858000"/>
              <a:gd name="connsiteX7" fmla="*/ 8849449 w 9144000"/>
              <a:gd name="connsiteY7" fmla="*/ 6563449 h 6858000"/>
              <a:gd name="connsiteX8" fmla="*/ 8849449 w 9144000"/>
              <a:gd name="connsiteY8" fmla="*/ 294551 h 6858000"/>
              <a:gd name="connsiteX9" fmla="*/ 294551 w 9144000"/>
              <a:gd name="connsiteY9" fmla="*/ 29455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144000" h="6858000">
                <a:moveTo>
                  <a:pt x="0" y="0"/>
                </a:moveTo>
                <a:lnTo>
                  <a:pt x="9144000" y="0"/>
                </a:lnTo>
                <a:lnTo>
                  <a:pt x="9144000" y="6858000"/>
                </a:lnTo>
                <a:lnTo>
                  <a:pt x="0" y="6858000"/>
                </a:lnTo>
                <a:lnTo>
                  <a:pt x="0" y="0"/>
                </a:lnTo>
                <a:close/>
                <a:moveTo>
                  <a:pt x="294551" y="294551"/>
                </a:moveTo>
                <a:cubicBezTo>
                  <a:pt x="69497" y="2326668"/>
                  <a:pt x="83565" y="4468027"/>
                  <a:pt x="294551" y="6563449"/>
                </a:cubicBezTo>
                <a:cubicBezTo>
                  <a:pt x="3151439" y="6748394"/>
                  <a:pt x="5978493" y="6690454"/>
                  <a:pt x="8849449" y="6563449"/>
                </a:cubicBezTo>
                <a:cubicBezTo>
                  <a:pt x="9032300" y="4424154"/>
                  <a:pt x="9032300" y="2412744"/>
                  <a:pt x="8849449" y="294551"/>
                </a:cubicBezTo>
                <a:cubicBezTo>
                  <a:pt x="6036433" y="146445"/>
                  <a:pt x="3165507" y="146445"/>
                  <a:pt x="294551" y="294551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chemeClr val="tx1"/>
              </a:solidFill>
            </a:endParaRPr>
          </a:p>
        </p:txBody>
      </p:sp>
      <p:pic>
        <p:nvPicPr>
          <p:cNvPr id="6" name="5 Imagen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99833" l="0" r="100000">
                        <a14:foregroundMark x1="45167" y1="73167" x2="39500" y2="92167"/>
                        <a14:foregroundMark x1="43833" y1="91833" x2="37500" y2="91167"/>
                        <a14:foregroundMark x1="42500" y1="38167" x2="44167" y2="43167"/>
                        <a14:foregroundMark x1="51833" y1="38167" x2="52500" y2="42500"/>
                        <a14:foregroundMark x1="53833" y1="53833" x2="48500" y2="60167"/>
                        <a14:backgroundMark x1="17833" y1="9000" x2="95667" y2="2333"/>
                        <a14:backgroundMark x1="67167" y1="53833" x2="76167" y2="55167"/>
                        <a14:backgroundMark x1="63500" y1="53500" x2="68500" y2="53500"/>
                        <a14:backgroundMark x1="66167" y1="14000" x2="83333" y2="41500"/>
                        <a14:backgroundMark x1="21167" y1="22000" x2="32833" y2="34500"/>
                        <a14:backgroundMark x1="36833" y1="39833" x2="33833" y2="14333"/>
                        <a14:backgroundMark x1="36167" y1="25167" x2="46167" y2="25833"/>
                        <a14:backgroundMark x1="52167" y1="28500" x2="56167" y2="29833"/>
                        <a14:backgroundMark x1="49167" y1="18333" x2="52167" y2="18333"/>
                        <a14:backgroundMark x1="56833" y1="21000" x2="62833" y2="19000"/>
                        <a14:backgroundMark x1="69167" y1="22000" x2="70833" y2="29833"/>
                        <a14:backgroundMark x1="69833" y1="36833" x2="62500" y2="42500"/>
                        <a14:backgroundMark x1="72833" y1="39167" x2="72833" y2="44833"/>
                        <a14:backgroundMark x1="64833" y1="42167" x2="68833" y2="46167"/>
                        <a14:backgroundMark x1="57167" y1="29833" x2="57167" y2="33833"/>
                        <a14:backgroundMark x1="55833" y1="35167" x2="53500" y2="34167"/>
                        <a14:backgroundMark x1="32500" y1="55333" x2="34833" y2="59667"/>
                        <a14:backgroundMark x1="69833" y1="58333" x2="69833" y2="62333"/>
                      </a14:backgroundRemoval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3869" r="24325"/>
          <a:stretch/>
        </p:blipFill>
        <p:spPr>
          <a:xfrm flipH="1">
            <a:off x="325977" y="2979127"/>
            <a:ext cx="2012754" cy="2703451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pic>
        <p:nvPicPr>
          <p:cNvPr id="7" name="6 Imagen" descr="CAMERAMAN.gif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527040" y="3138575"/>
            <a:ext cx="2290983" cy="2539454"/>
          </a:xfrm>
          <a:prstGeom prst="rect">
            <a:avLst/>
          </a:prstGeom>
          <a:effectLst>
            <a:outerShdw blurRad="76200" dist="76200" dir="18900000" sy="23000" kx="-1200000" algn="bl" rotWithShape="0">
              <a:prstClr val="black">
                <a:alpha val="20000"/>
              </a:prstClr>
            </a:outerShdw>
          </a:effectLst>
        </p:spPr>
      </p:pic>
      <p:sp>
        <p:nvSpPr>
          <p:cNvPr id="8" name="7 Llamada ovalada"/>
          <p:cNvSpPr/>
          <p:nvPr/>
        </p:nvSpPr>
        <p:spPr>
          <a:xfrm>
            <a:off x="1331640" y="360542"/>
            <a:ext cx="6136372" cy="2867352"/>
          </a:xfrm>
          <a:prstGeom prst="wedgeEllipseCallout">
            <a:avLst>
              <a:gd name="adj1" fmla="val -44471"/>
              <a:gd name="adj2" fmla="val 69900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I’m going to eliminate pollution.</a:t>
            </a:r>
            <a:endParaRPr lang="es-ES" sz="5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1130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circle/>
      </p:transition>
    </mc:Choice>
    <mc:Fallback xmlns="">
      <p:transition spd="slow">
        <p:circl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www.cartoonmovement.com/depot/cartoons/2012/02/pG34VsHmQRO1mOODV-ezbw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27384"/>
            <a:ext cx="919418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5 Forma libre"/>
          <p:cNvSpPr/>
          <p:nvPr/>
        </p:nvSpPr>
        <p:spPr>
          <a:xfrm>
            <a:off x="5472545" y="980728"/>
            <a:ext cx="3158837" cy="2621454"/>
          </a:xfrm>
          <a:custGeom>
            <a:avLst/>
            <a:gdLst>
              <a:gd name="connsiteX0" fmla="*/ 13855 w 3158837"/>
              <a:gd name="connsiteY0" fmla="*/ 0 h 2743200"/>
              <a:gd name="connsiteX1" fmla="*/ 0 w 3158837"/>
              <a:gd name="connsiteY1" fmla="*/ 2715491 h 2743200"/>
              <a:gd name="connsiteX2" fmla="*/ 3158837 w 3158837"/>
              <a:gd name="connsiteY2" fmla="*/ 2743200 h 2743200"/>
              <a:gd name="connsiteX3" fmla="*/ 3158837 w 3158837"/>
              <a:gd name="connsiteY3" fmla="*/ 374073 h 2743200"/>
              <a:gd name="connsiteX4" fmla="*/ 13855 w 3158837"/>
              <a:gd name="connsiteY4" fmla="*/ 0 h 2743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58837" h="2743200">
                <a:moveTo>
                  <a:pt x="13855" y="0"/>
                </a:moveTo>
                <a:cubicBezTo>
                  <a:pt x="9237" y="905164"/>
                  <a:pt x="4618" y="1810327"/>
                  <a:pt x="0" y="2715491"/>
                </a:cubicBezTo>
                <a:lnTo>
                  <a:pt x="3158837" y="2743200"/>
                </a:lnTo>
                <a:lnTo>
                  <a:pt x="3158837" y="374073"/>
                </a:lnTo>
                <a:lnTo>
                  <a:pt x="13855" y="0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6" name="15 Llamada ovalada"/>
          <p:cNvSpPr/>
          <p:nvPr/>
        </p:nvSpPr>
        <p:spPr>
          <a:xfrm>
            <a:off x="3779912" y="476672"/>
            <a:ext cx="5032175" cy="1584175"/>
          </a:xfrm>
          <a:prstGeom prst="wedgeEllipseCallout">
            <a:avLst>
              <a:gd name="adj1" fmla="val 10357"/>
              <a:gd name="adj2" fmla="val 74744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sz="2800" b="1" dirty="0">
                <a:solidFill>
                  <a:schemeClr val="tx1"/>
                </a:solidFill>
              </a:rPr>
              <a:t>He </a:t>
            </a:r>
            <a:r>
              <a:rPr lang="es-ES_tradnl" sz="2800" b="1" dirty="0" err="1">
                <a:solidFill>
                  <a:schemeClr val="tx1"/>
                </a:solidFill>
              </a:rPr>
              <a:t>said</a:t>
            </a:r>
            <a:r>
              <a:rPr lang="es-ES_tradnl" sz="2800" b="1" dirty="0">
                <a:solidFill>
                  <a:schemeClr val="tx1"/>
                </a:solidFill>
              </a:rPr>
              <a:t> </a:t>
            </a:r>
            <a:r>
              <a:rPr lang="es-ES_tradnl" sz="2800" b="1" dirty="0" err="1">
                <a:solidFill>
                  <a:schemeClr val="tx1"/>
                </a:solidFill>
              </a:rPr>
              <a:t>that</a:t>
            </a:r>
            <a:r>
              <a:rPr lang="es-ES_tradnl" sz="2800" b="1" dirty="0">
                <a:solidFill>
                  <a:schemeClr val="tx1"/>
                </a:solidFill>
              </a:rPr>
              <a:t> …</a:t>
            </a:r>
            <a:endParaRPr lang="es-ES" sz="2800" b="1" dirty="0">
              <a:solidFill>
                <a:schemeClr val="tx1"/>
              </a:solidFill>
            </a:endParaRPr>
          </a:p>
        </p:txBody>
      </p:sp>
      <p:sp>
        <p:nvSpPr>
          <p:cNvPr id="18" name="17 Llamada ovalada"/>
          <p:cNvSpPr/>
          <p:nvPr/>
        </p:nvSpPr>
        <p:spPr>
          <a:xfrm>
            <a:off x="3779912" y="476672"/>
            <a:ext cx="5032175" cy="1584175"/>
          </a:xfrm>
          <a:prstGeom prst="wedgeEllipseCallout">
            <a:avLst>
              <a:gd name="adj1" fmla="val 9806"/>
              <a:gd name="adj2" fmla="val 76494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sz="2800" b="1" dirty="0">
                <a:solidFill>
                  <a:schemeClr val="tx1"/>
                </a:solidFill>
              </a:rPr>
              <a:t>He </a:t>
            </a:r>
            <a:r>
              <a:rPr lang="es-ES_tradnl" sz="2800" b="1" dirty="0" err="1">
                <a:solidFill>
                  <a:schemeClr val="tx1"/>
                </a:solidFill>
              </a:rPr>
              <a:t>said</a:t>
            </a:r>
            <a:r>
              <a:rPr lang="es-ES_tradnl" sz="2800" b="1" dirty="0">
                <a:solidFill>
                  <a:schemeClr val="tx1"/>
                </a:solidFill>
              </a:rPr>
              <a:t> </a:t>
            </a:r>
            <a:r>
              <a:rPr lang="es-ES_tradnl" sz="2800" b="1" dirty="0" err="1">
                <a:solidFill>
                  <a:schemeClr val="tx1"/>
                </a:solidFill>
              </a:rPr>
              <a:t>that</a:t>
            </a:r>
            <a:r>
              <a:rPr lang="es-ES_tradnl" sz="2800" b="1" dirty="0">
                <a:solidFill>
                  <a:schemeClr val="tx1"/>
                </a:solidFill>
              </a:rPr>
              <a:t> </a:t>
            </a:r>
            <a:r>
              <a:rPr lang="es-ES_tradnl" sz="2800" b="1" dirty="0">
                <a:solidFill>
                  <a:srgbClr val="FF0000"/>
                </a:solidFill>
              </a:rPr>
              <a:t>he </a:t>
            </a:r>
            <a:r>
              <a:rPr lang="es-ES_tradnl" sz="2800" b="1" dirty="0" err="1">
                <a:solidFill>
                  <a:srgbClr val="FF0000"/>
                </a:solidFill>
              </a:rPr>
              <a:t>was</a:t>
            </a:r>
            <a:r>
              <a:rPr lang="es-ES_tradnl" sz="2800" b="1" dirty="0">
                <a:solidFill>
                  <a:srgbClr val="FF0000"/>
                </a:solidFill>
              </a:rPr>
              <a:t> </a:t>
            </a:r>
            <a:r>
              <a:rPr lang="es-ES_tradnl" sz="2800" b="1" dirty="0" err="1">
                <a:solidFill>
                  <a:srgbClr val="FF0000"/>
                </a:solidFill>
              </a:rPr>
              <a:t>going</a:t>
            </a:r>
            <a:r>
              <a:rPr lang="es-ES_tradnl" sz="2800" b="1" dirty="0">
                <a:solidFill>
                  <a:srgbClr val="FF0000"/>
                </a:solidFill>
              </a:rPr>
              <a:t> </a:t>
            </a:r>
            <a:r>
              <a:rPr lang="es-ES_tradnl" sz="2800" b="1" dirty="0" err="1">
                <a:solidFill>
                  <a:srgbClr val="FF0000"/>
                </a:solidFill>
              </a:rPr>
              <a:t>to</a:t>
            </a:r>
            <a:r>
              <a:rPr lang="es-ES_tradnl" sz="2800" b="1" dirty="0">
                <a:solidFill>
                  <a:srgbClr val="FF0000"/>
                </a:solidFill>
              </a:rPr>
              <a:t> </a:t>
            </a:r>
            <a:r>
              <a:rPr lang="es-ES_tradnl" sz="2800" b="1" dirty="0" err="1">
                <a:solidFill>
                  <a:srgbClr val="FF0000"/>
                </a:solidFill>
              </a:rPr>
              <a:t>eliminate</a:t>
            </a:r>
            <a:r>
              <a:rPr lang="es-ES_tradnl" sz="2800" b="1" dirty="0">
                <a:solidFill>
                  <a:srgbClr val="FF0000"/>
                </a:solidFill>
              </a:rPr>
              <a:t> </a:t>
            </a:r>
            <a:r>
              <a:rPr lang="es-ES_tradnl" sz="2800" b="1" dirty="0" err="1">
                <a:solidFill>
                  <a:srgbClr val="FF0000"/>
                </a:solidFill>
              </a:rPr>
              <a:t>pollution</a:t>
            </a:r>
            <a:r>
              <a:rPr lang="es-ES_tradnl" sz="2800" b="1" dirty="0">
                <a:solidFill>
                  <a:schemeClr val="tx1"/>
                </a:solidFill>
              </a:rPr>
              <a:t>.</a:t>
            </a:r>
            <a:endParaRPr lang="es-ES" sz="2800" b="1" dirty="0">
              <a:solidFill>
                <a:schemeClr val="tx1"/>
              </a:solidFill>
            </a:endParaRPr>
          </a:p>
        </p:txBody>
      </p:sp>
      <p:pic>
        <p:nvPicPr>
          <p:cNvPr id="4" name="3 Imagen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541669" y="2996952"/>
            <a:ext cx="1356610" cy="2520280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sp>
        <p:nvSpPr>
          <p:cNvPr id="15" name="14 Llamada ovalada"/>
          <p:cNvSpPr/>
          <p:nvPr/>
        </p:nvSpPr>
        <p:spPr>
          <a:xfrm>
            <a:off x="107504" y="1052736"/>
            <a:ext cx="3319086" cy="2088232"/>
          </a:xfrm>
          <a:prstGeom prst="wedgeEllipseCallout">
            <a:avLst>
              <a:gd name="adj1" fmla="val 88535"/>
              <a:gd name="adj2" fmla="val 90291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sz="44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</a:t>
            </a:r>
            <a:r>
              <a:rPr lang="es-ES_tradnl" sz="4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_tradnl" sz="44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did</a:t>
            </a:r>
            <a:r>
              <a:rPr lang="es-ES_tradnl" sz="4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he </a:t>
            </a:r>
            <a:r>
              <a:rPr lang="es-ES_tradnl" sz="44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say</a:t>
            </a:r>
            <a:r>
              <a:rPr lang="es-ES_tradnl" sz="4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s-ES" sz="4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4 Imagen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6996" y="3429000"/>
            <a:ext cx="1234476" cy="2330073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sp>
        <p:nvSpPr>
          <p:cNvPr id="11" name="10 CuadroTexto"/>
          <p:cNvSpPr txBox="1"/>
          <p:nvPr/>
        </p:nvSpPr>
        <p:spPr>
          <a:xfrm>
            <a:off x="251520" y="44624"/>
            <a:ext cx="25922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2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Two</a:t>
            </a:r>
            <a:r>
              <a:rPr lang="es-ES_tradnl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s-ES_tradnl" sz="2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years</a:t>
            </a:r>
            <a:r>
              <a:rPr lang="es-ES_tradnl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s-ES_tradnl" sz="2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later</a:t>
            </a:r>
            <a:r>
              <a:rPr lang="es-ES_tradnl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…</a:t>
            </a:r>
            <a:endParaRPr lang="es-E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991887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9 Imagen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77533" b="100000" l="0" r="99838">
                        <a14:backgroundMark x1="12338" y1="87225" x2="12338" y2="88326"/>
                        <a14:backgroundMark x1="14286" y1="87225" x2="13636" y2="88546"/>
                        <a14:backgroundMark x1="23052" y1="87885" x2="23052" y2="88767"/>
                        <a14:backgroundMark x1="23864" y1="87665" x2="23864" y2="88767"/>
                        <a14:backgroundMark x1="31656" y1="87445" x2="31656" y2="88546"/>
                        <a14:backgroundMark x1="34253" y1="87665" x2="33604" y2="88987"/>
                        <a14:backgroundMark x1="42857" y1="86564" x2="43344" y2="89648"/>
                        <a14:backgroundMark x1="45455" y1="87665" x2="45617" y2="88546"/>
                        <a14:backgroundMark x1="53084" y1="87225" x2="53247" y2="88987"/>
                        <a14:backgroundMark x1="55682" y1="87885" x2="55682" y2="87885"/>
                        <a14:backgroundMark x1="64448" y1="87885" x2="64773" y2="89427"/>
                        <a14:backgroundMark x1="65909" y1="87885" x2="65584" y2="88987"/>
                        <a14:backgroundMark x1="73214" y1="87665" x2="73214" y2="88546"/>
                        <a14:backgroundMark x1="74838" y1="87445" x2="74675" y2="88987"/>
                        <a14:backgroundMark x1="85065" y1="87665" x2="85227" y2="89648"/>
                        <a14:backgroundMark x1="87987" y1="87225" x2="86526" y2="89207"/>
                        <a14:backgroundMark x1="96429" y1="93172" x2="94481" y2="93833"/>
                        <a14:backgroundMark x1="4383" y1="94053" x2="4383" y2="94053"/>
                        <a14:backgroundMark x1="1461" y1="96916" x2="1461" y2="9911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79315"/>
          <a:stretch/>
        </p:blipFill>
        <p:spPr>
          <a:xfrm>
            <a:off x="251521" y="5476729"/>
            <a:ext cx="8767788" cy="1336647"/>
          </a:xfrm>
          <a:prstGeom prst="rect">
            <a:avLst/>
          </a:prstGeom>
          <a:effectLst>
            <a:innerShdw blurRad="127000">
              <a:schemeClr val="bg1"/>
            </a:innerShdw>
          </a:effectLst>
        </p:spPr>
      </p:pic>
      <p:sp>
        <p:nvSpPr>
          <p:cNvPr id="9" name="8 Forma libre"/>
          <p:cNvSpPr/>
          <p:nvPr/>
        </p:nvSpPr>
        <p:spPr>
          <a:xfrm rot="10800000">
            <a:off x="107504" y="404665"/>
            <a:ext cx="8963891" cy="236307"/>
          </a:xfrm>
          <a:custGeom>
            <a:avLst/>
            <a:gdLst>
              <a:gd name="connsiteX0" fmla="*/ 0 w 8963891"/>
              <a:gd name="connsiteY0" fmla="*/ 236307 h 236307"/>
              <a:gd name="connsiteX1" fmla="*/ 1537855 w 8963891"/>
              <a:gd name="connsiteY1" fmla="*/ 83907 h 236307"/>
              <a:gd name="connsiteX2" fmla="*/ 3241964 w 8963891"/>
              <a:gd name="connsiteY2" fmla="*/ 14634 h 236307"/>
              <a:gd name="connsiteX3" fmla="*/ 4918364 w 8963891"/>
              <a:gd name="connsiteY3" fmla="*/ 780 h 236307"/>
              <a:gd name="connsiteX4" fmla="*/ 6096000 w 8963891"/>
              <a:gd name="connsiteY4" fmla="*/ 28489 h 236307"/>
              <a:gd name="connsiteX5" fmla="*/ 7079673 w 8963891"/>
              <a:gd name="connsiteY5" fmla="*/ 28489 h 236307"/>
              <a:gd name="connsiteX6" fmla="*/ 8035637 w 8963891"/>
              <a:gd name="connsiteY6" fmla="*/ 111616 h 236307"/>
              <a:gd name="connsiteX7" fmla="*/ 8963891 w 8963891"/>
              <a:gd name="connsiteY7" fmla="*/ 208598 h 236307"/>
              <a:gd name="connsiteX0" fmla="*/ 0 w 8963891"/>
              <a:gd name="connsiteY0" fmla="*/ 236307 h 236307"/>
              <a:gd name="connsiteX1" fmla="*/ 1537855 w 8963891"/>
              <a:gd name="connsiteY1" fmla="*/ 83907 h 236307"/>
              <a:gd name="connsiteX2" fmla="*/ 3241964 w 8963891"/>
              <a:gd name="connsiteY2" fmla="*/ 14634 h 236307"/>
              <a:gd name="connsiteX3" fmla="*/ 4918364 w 8963891"/>
              <a:gd name="connsiteY3" fmla="*/ 780 h 236307"/>
              <a:gd name="connsiteX4" fmla="*/ 6096000 w 8963891"/>
              <a:gd name="connsiteY4" fmla="*/ 28489 h 236307"/>
              <a:gd name="connsiteX5" fmla="*/ 7079673 w 8963891"/>
              <a:gd name="connsiteY5" fmla="*/ 83907 h 236307"/>
              <a:gd name="connsiteX6" fmla="*/ 8035637 w 8963891"/>
              <a:gd name="connsiteY6" fmla="*/ 111616 h 236307"/>
              <a:gd name="connsiteX7" fmla="*/ 8963891 w 8963891"/>
              <a:gd name="connsiteY7" fmla="*/ 208598 h 236307"/>
              <a:gd name="connsiteX0" fmla="*/ 0 w 8963891"/>
              <a:gd name="connsiteY0" fmla="*/ 236307 h 236307"/>
              <a:gd name="connsiteX1" fmla="*/ 1537855 w 8963891"/>
              <a:gd name="connsiteY1" fmla="*/ 83907 h 236307"/>
              <a:gd name="connsiteX2" fmla="*/ 3241964 w 8963891"/>
              <a:gd name="connsiteY2" fmla="*/ 14634 h 236307"/>
              <a:gd name="connsiteX3" fmla="*/ 4918364 w 8963891"/>
              <a:gd name="connsiteY3" fmla="*/ 780 h 236307"/>
              <a:gd name="connsiteX4" fmla="*/ 6096000 w 8963891"/>
              <a:gd name="connsiteY4" fmla="*/ 28489 h 236307"/>
              <a:gd name="connsiteX5" fmla="*/ 7079673 w 8963891"/>
              <a:gd name="connsiteY5" fmla="*/ 56198 h 236307"/>
              <a:gd name="connsiteX6" fmla="*/ 8035637 w 8963891"/>
              <a:gd name="connsiteY6" fmla="*/ 111616 h 236307"/>
              <a:gd name="connsiteX7" fmla="*/ 8963891 w 8963891"/>
              <a:gd name="connsiteY7" fmla="*/ 208598 h 2363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963891" h="236307">
                <a:moveTo>
                  <a:pt x="0" y="236307"/>
                </a:moveTo>
                <a:cubicBezTo>
                  <a:pt x="498764" y="178580"/>
                  <a:pt x="997528" y="120853"/>
                  <a:pt x="1537855" y="83907"/>
                </a:cubicBezTo>
                <a:cubicBezTo>
                  <a:pt x="2078182" y="46961"/>
                  <a:pt x="2678546" y="28488"/>
                  <a:pt x="3241964" y="14634"/>
                </a:cubicBezTo>
                <a:cubicBezTo>
                  <a:pt x="3805382" y="780"/>
                  <a:pt x="4442691" y="-1529"/>
                  <a:pt x="4918364" y="780"/>
                </a:cubicBezTo>
                <a:cubicBezTo>
                  <a:pt x="5394037" y="3089"/>
                  <a:pt x="5735782" y="19253"/>
                  <a:pt x="6096000" y="28489"/>
                </a:cubicBezTo>
                <a:lnTo>
                  <a:pt x="7079673" y="56198"/>
                </a:lnTo>
                <a:cubicBezTo>
                  <a:pt x="7402946" y="70052"/>
                  <a:pt x="7721601" y="86216"/>
                  <a:pt x="8035637" y="111616"/>
                </a:cubicBezTo>
                <a:cubicBezTo>
                  <a:pt x="8349673" y="137016"/>
                  <a:pt x="8654473" y="176271"/>
                  <a:pt x="8963891" y="208598"/>
                </a:cubicBezTo>
              </a:path>
            </a:pathLst>
          </a:custGeom>
          <a:noFill/>
          <a:ln w="38100">
            <a:solidFill>
              <a:srgbClr val="00FFFF"/>
            </a:solidFill>
          </a:ln>
          <a:effectLst>
            <a:glow rad="152400">
              <a:srgbClr val="00FFFF">
                <a:alpha val="4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5" name="14 Forma libre"/>
          <p:cNvSpPr/>
          <p:nvPr/>
        </p:nvSpPr>
        <p:spPr>
          <a:xfrm>
            <a:off x="55418" y="2326784"/>
            <a:ext cx="8963891" cy="236307"/>
          </a:xfrm>
          <a:custGeom>
            <a:avLst/>
            <a:gdLst>
              <a:gd name="connsiteX0" fmla="*/ 0 w 8963891"/>
              <a:gd name="connsiteY0" fmla="*/ 236307 h 236307"/>
              <a:gd name="connsiteX1" fmla="*/ 1537855 w 8963891"/>
              <a:gd name="connsiteY1" fmla="*/ 83907 h 236307"/>
              <a:gd name="connsiteX2" fmla="*/ 3241964 w 8963891"/>
              <a:gd name="connsiteY2" fmla="*/ 14634 h 236307"/>
              <a:gd name="connsiteX3" fmla="*/ 4918364 w 8963891"/>
              <a:gd name="connsiteY3" fmla="*/ 780 h 236307"/>
              <a:gd name="connsiteX4" fmla="*/ 6096000 w 8963891"/>
              <a:gd name="connsiteY4" fmla="*/ 28489 h 236307"/>
              <a:gd name="connsiteX5" fmla="*/ 7079673 w 8963891"/>
              <a:gd name="connsiteY5" fmla="*/ 28489 h 236307"/>
              <a:gd name="connsiteX6" fmla="*/ 8035637 w 8963891"/>
              <a:gd name="connsiteY6" fmla="*/ 111616 h 236307"/>
              <a:gd name="connsiteX7" fmla="*/ 8963891 w 8963891"/>
              <a:gd name="connsiteY7" fmla="*/ 208598 h 236307"/>
              <a:gd name="connsiteX0" fmla="*/ 0 w 8963891"/>
              <a:gd name="connsiteY0" fmla="*/ 236307 h 236307"/>
              <a:gd name="connsiteX1" fmla="*/ 1537855 w 8963891"/>
              <a:gd name="connsiteY1" fmla="*/ 83907 h 236307"/>
              <a:gd name="connsiteX2" fmla="*/ 3241964 w 8963891"/>
              <a:gd name="connsiteY2" fmla="*/ 14634 h 236307"/>
              <a:gd name="connsiteX3" fmla="*/ 4918364 w 8963891"/>
              <a:gd name="connsiteY3" fmla="*/ 780 h 236307"/>
              <a:gd name="connsiteX4" fmla="*/ 6096000 w 8963891"/>
              <a:gd name="connsiteY4" fmla="*/ 28489 h 236307"/>
              <a:gd name="connsiteX5" fmla="*/ 7079673 w 8963891"/>
              <a:gd name="connsiteY5" fmla="*/ 83907 h 236307"/>
              <a:gd name="connsiteX6" fmla="*/ 8035637 w 8963891"/>
              <a:gd name="connsiteY6" fmla="*/ 111616 h 236307"/>
              <a:gd name="connsiteX7" fmla="*/ 8963891 w 8963891"/>
              <a:gd name="connsiteY7" fmla="*/ 208598 h 236307"/>
              <a:gd name="connsiteX0" fmla="*/ 0 w 8963891"/>
              <a:gd name="connsiteY0" fmla="*/ 236307 h 236307"/>
              <a:gd name="connsiteX1" fmla="*/ 1537855 w 8963891"/>
              <a:gd name="connsiteY1" fmla="*/ 83907 h 236307"/>
              <a:gd name="connsiteX2" fmla="*/ 3241964 w 8963891"/>
              <a:gd name="connsiteY2" fmla="*/ 14634 h 236307"/>
              <a:gd name="connsiteX3" fmla="*/ 4918364 w 8963891"/>
              <a:gd name="connsiteY3" fmla="*/ 780 h 236307"/>
              <a:gd name="connsiteX4" fmla="*/ 6096000 w 8963891"/>
              <a:gd name="connsiteY4" fmla="*/ 28489 h 236307"/>
              <a:gd name="connsiteX5" fmla="*/ 7079673 w 8963891"/>
              <a:gd name="connsiteY5" fmla="*/ 56198 h 236307"/>
              <a:gd name="connsiteX6" fmla="*/ 8035637 w 8963891"/>
              <a:gd name="connsiteY6" fmla="*/ 111616 h 236307"/>
              <a:gd name="connsiteX7" fmla="*/ 8963891 w 8963891"/>
              <a:gd name="connsiteY7" fmla="*/ 208598 h 2363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963891" h="236307">
                <a:moveTo>
                  <a:pt x="0" y="236307"/>
                </a:moveTo>
                <a:cubicBezTo>
                  <a:pt x="498764" y="178580"/>
                  <a:pt x="997528" y="120853"/>
                  <a:pt x="1537855" y="83907"/>
                </a:cubicBezTo>
                <a:cubicBezTo>
                  <a:pt x="2078182" y="46961"/>
                  <a:pt x="2678546" y="28488"/>
                  <a:pt x="3241964" y="14634"/>
                </a:cubicBezTo>
                <a:cubicBezTo>
                  <a:pt x="3805382" y="780"/>
                  <a:pt x="4442691" y="-1529"/>
                  <a:pt x="4918364" y="780"/>
                </a:cubicBezTo>
                <a:cubicBezTo>
                  <a:pt x="5394037" y="3089"/>
                  <a:pt x="5735782" y="19253"/>
                  <a:pt x="6096000" y="28489"/>
                </a:cubicBezTo>
                <a:lnTo>
                  <a:pt x="7079673" y="56198"/>
                </a:lnTo>
                <a:cubicBezTo>
                  <a:pt x="7402946" y="70052"/>
                  <a:pt x="7721601" y="86216"/>
                  <a:pt x="8035637" y="111616"/>
                </a:cubicBezTo>
                <a:cubicBezTo>
                  <a:pt x="8349673" y="137016"/>
                  <a:pt x="8654473" y="176271"/>
                  <a:pt x="8963891" y="208598"/>
                </a:cubicBezTo>
              </a:path>
            </a:pathLst>
          </a:custGeom>
          <a:noFill/>
          <a:ln w="38100">
            <a:solidFill>
              <a:srgbClr val="00FFFF"/>
            </a:solidFill>
          </a:ln>
          <a:effectLst>
            <a:glow rad="152400">
              <a:srgbClr val="00FFFF">
                <a:alpha val="4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4" name="13 Forma libre"/>
          <p:cNvSpPr/>
          <p:nvPr/>
        </p:nvSpPr>
        <p:spPr>
          <a:xfrm>
            <a:off x="0" y="0"/>
            <a:ext cx="9144000" cy="6858000"/>
          </a:xfrm>
          <a:custGeom>
            <a:avLst/>
            <a:gdLst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91440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  <a:gd name="connsiteX5" fmla="*/ 294551 w 9144000"/>
              <a:gd name="connsiteY5" fmla="*/ 294551 h 6858000"/>
              <a:gd name="connsiteX6" fmla="*/ 294551 w 9144000"/>
              <a:gd name="connsiteY6" fmla="*/ 6563449 h 6858000"/>
              <a:gd name="connsiteX7" fmla="*/ 8849449 w 9144000"/>
              <a:gd name="connsiteY7" fmla="*/ 6563449 h 6858000"/>
              <a:gd name="connsiteX8" fmla="*/ 8849449 w 9144000"/>
              <a:gd name="connsiteY8" fmla="*/ 294551 h 6858000"/>
              <a:gd name="connsiteX9" fmla="*/ 294551 w 9144000"/>
              <a:gd name="connsiteY9" fmla="*/ 294551 h 6858000"/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91440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  <a:gd name="connsiteX5" fmla="*/ 294551 w 9144000"/>
              <a:gd name="connsiteY5" fmla="*/ 294551 h 6858000"/>
              <a:gd name="connsiteX6" fmla="*/ 294551 w 9144000"/>
              <a:gd name="connsiteY6" fmla="*/ 6563449 h 6858000"/>
              <a:gd name="connsiteX7" fmla="*/ 8849449 w 9144000"/>
              <a:gd name="connsiteY7" fmla="*/ 6563449 h 6858000"/>
              <a:gd name="connsiteX8" fmla="*/ 8849449 w 9144000"/>
              <a:gd name="connsiteY8" fmla="*/ 294551 h 6858000"/>
              <a:gd name="connsiteX9" fmla="*/ 294551 w 9144000"/>
              <a:gd name="connsiteY9" fmla="*/ 294551 h 6858000"/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91440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  <a:gd name="connsiteX5" fmla="*/ 294551 w 9144000"/>
              <a:gd name="connsiteY5" fmla="*/ 294551 h 6858000"/>
              <a:gd name="connsiteX6" fmla="*/ 294551 w 9144000"/>
              <a:gd name="connsiteY6" fmla="*/ 6563449 h 6858000"/>
              <a:gd name="connsiteX7" fmla="*/ 8849449 w 9144000"/>
              <a:gd name="connsiteY7" fmla="*/ 6563449 h 6858000"/>
              <a:gd name="connsiteX8" fmla="*/ 8849449 w 9144000"/>
              <a:gd name="connsiteY8" fmla="*/ 294551 h 6858000"/>
              <a:gd name="connsiteX9" fmla="*/ 294551 w 9144000"/>
              <a:gd name="connsiteY9" fmla="*/ 294551 h 6858000"/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91440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  <a:gd name="connsiteX5" fmla="*/ 294551 w 9144000"/>
              <a:gd name="connsiteY5" fmla="*/ 294551 h 6858000"/>
              <a:gd name="connsiteX6" fmla="*/ 294551 w 9144000"/>
              <a:gd name="connsiteY6" fmla="*/ 6563449 h 6858000"/>
              <a:gd name="connsiteX7" fmla="*/ 8849449 w 9144000"/>
              <a:gd name="connsiteY7" fmla="*/ 6563449 h 6858000"/>
              <a:gd name="connsiteX8" fmla="*/ 8849449 w 9144000"/>
              <a:gd name="connsiteY8" fmla="*/ 294551 h 6858000"/>
              <a:gd name="connsiteX9" fmla="*/ 294551 w 9144000"/>
              <a:gd name="connsiteY9" fmla="*/ 294551 h 6858000"/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91440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  <a:gd name="connsiteX5" fmla="*/ 294551 w 9144000"/>
              <a:gd name="connsiteY5" fmla="*/ 294551 h 6858000"/>
              <a:gd name="connsiteX6" fmla="*/ 294551 w 9144000"/>
              <a:gd name="connsiteY6" fmla="*/ 6563449 h 6858000"/>
              <a:gd name="connsiteX7" fmla="*/ 8849449 w 9144000"/>
              <a:gd name="connsiteY7" fmla="*/ 6563449 h 6858000"/>
              <a:gd name="connsiteX8" fmla="*/ 8849449 w 9144000"/>
              <a:gd name="connsiteY8" fmla="*/ 294551 h 6858000"/>
              <a:gd name="connsiteX9" fmla="*/ 294551 w 9144000"/>
              <a:gd name="connsiteY9" fmla="*/ 294551 h 6858000"/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91440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  <a:gd name="connsiteX5" fmla="*/ 294551 w 9144000"/>
              <a:gd name="connsiteY5" fmla="*/ 294551 h 6858000"/>
              <a:gd name="connsiteX6" fmla="*/ 294551 w 9144000"/>
              <a:gd name="connsiteY6" fmla="*/ 6563449 h 6858000"/>
              <a:gd name="connsiteX7" fmla="*/ 8849449 w 9144000"/>
              <a:gd name="connsiteY7" fmla="*/ 6563449 h 6858000"/>
              <a:gd name="connsiteX8" fmla="*/ 8849449 w 9144000"/>
              <a:gd name="connsiteY8" fmla="*/ 294551 h 6858000"/>
              <a:gd name="connsiteX9" fmla="*/ 294551 w 9144000"/>
              <a:gd name="connsiteY9" fmla="*/ 294551 h 6858000"/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91440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  <a:gd name="connsiteX5" fmla="*/ 294551 w 9144000"/>
              <a:gd name="connsiteY5" fmla="*/ 294551 h 6858000"/>
              <a:gd name="connsiteX6" fmla="*/ 294551 w 9144000"/>
              <a:gd name="connsiteY6" fmla="*/ 6563449 h 6858000"/>
              <a:gd name="connsiteX7" fmla="*/ 8849449 w 9144000"/>
              <a:gd name="connsiteY7" fmla="*/ 6563449 h 6858000"/>
              <a:gd name="connsiteX8" fmla="*/ 8849449 w 9144000"/>
              <a:gd name="connsiteY8" fmla="*/ 294551 h 6858000"/>
              <a:gd name="connsiteX9" fmla="*/ 294551 w 9144000"/>
              <a:gd name="connsiteY9" fmla="*/ 294551 h 6858000"/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91440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  <a:gd name="connsiteX5" fmla="*/ 294551 w 9144000"/>
              <a:gd name="connsiteY5" fmla="*/ 294551 h 6858000"/>
              <a:gd name="connsiteX6" fmla="*/ 294551 w 9144000"/>
              <a:gd name="connsiteY6" fmla="*/ 6563449 h 6858000"/>
              <a:gd name="connsiteX7" fmla="*/ 8849449 w 9144000"/>
              <a:gd name="connsiteY7" fmla="*/ 6563449 h 6858000"/>
              <a:gd name="connsiteX8" fmla="*/ 8849449 w 9144000"/>
              <a:gd name="connsiteY8" fmla="*/ 294551 h 6858000"/>
              <a:gd name="connsiteX9" fmla="*/ 294551 w 9144000"/>
              <a:gd name="connsiteY9" fmla="*/ 294551 h 6858000"/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91440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  <a:gd name="connsiteX5" fmla="*/ 294551 w 9144000"/>
              <a:gd name="connsiteY5" fmla="*/ 294551 h 6858000"/>
              <a:gd name="connsiteX6" fmla="*/ 294551 w 9144000"/>
              <a:gd name="connsiteY6" fmla="*/ 6563449 h 6858000"/>
              <a:gd name="connsiteX7" fmla="*/ 8849449 w 9144000"/>
              <a:gd name="connsiteY7" fmla="*/ 6563449 h 6858000"/>
              <a:gd name="connsiteX8" fmla="*/ 8849449 w 9144000"/>
              <a:gd name="connsiteY8" fmla="*/ 294551 h 6858000"/>
              <a:gd name="connsiteX9" fmla="*/ 294551 w 9144000"/>
              <a:gd name="connsiteY9" fmla="*/ 29455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144000" h="6858000">
                <a:moveTo>
                  <a:pt x="0" y="0"/>
                </a:moveTo>
                <a:lnTo>
                  <a:pt x="9144000" y="0"/>
                </a:lnTo>
                <a:lnTo>
                  <a:pt x="9144000" y="6858000"/>
                </a:lnTo>
                <a:lnTo>
                  <a:pt x="0" y="6858000"/>
                </a:lnTo>
                <a:lnTo>
                  <a:pt x="0" y="0"/>
                </a:lnTo>
                <a:close/>
                <a:moveTo>
                  <a:pt x="294551" y="294551"/>
                </a:moveTo>
                <a:cubicBezTo>
                  <a:pt x="69497" y="2326668"/>
                  <a:pt x="83565" y="4468027"/>
                  <a:pt x="294551" y="6563449"/>
                </a:cubicBezTo>
                <a:cubicBezTo>
                  <a:pt x="3151439" y="6748394"/>
                  <a:pt x="5978493" y="6690454"/>
                  <a:pt x="8849449" y="6563449"/>
                </a:cubicBezTo>
                <a:cubicBezTo>
                  <a:pt x="9032300" y="4424154"/>
                  <a:pt x="9032300" y="2412744"/>
                  <a:pt x="8849449" y="294551"/>
                </a:cubicBezTo>
                <a:cubicBezTo>
                  <a:pt x="6036433" y="146445"/>
                  <a:pt x="3165507" y="146445"/>
                  <a:pt x="294551" y="294551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chemeClr val="tx1"/>
              </a:solidFill>
            </a:endParaRPr>
          </a:p>
        </p:txBody>
      </p:sp>
      <p:pic>
        <p:nvPicPr>
          <p:cNvPr id="6" name="5 Imagen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99833" l="0" r="100000">
                        <a14:foregroundMark x1="45167" y1="73167" x2="39500" y2="92167"/>
                        <a14:foregroundMark x1="43833" y1="91833" x2="37500" y2="91167"/>
                        <a14:foregroundMark x1="42500" y1="38167" x2="44167" y2="43167"/>
                        <a14:foregroundMark x1="51833" y1="38167" x2="52500" y2="42500"/>
                        <a14:foregroundMark x1="53833" y1="53833" x2="48500" y2="60167"/>
                        <a14:backgroundMark x1="17833" y1="9000" x2="95667" y2="2333"/>
                        <a14:backgroundMark x1="67167" y1="53833" x2="76167" y2="55167"/>
                        <a14:backgroundMark x1="63500" y1="53500" x2="68500" y2="53500"/>
                        <a14:backgroundMark x1="66167" y1="14000" x2="83333" y2="41500"/>
                        <a14:backgroundMark x1="21167" y1="22000" x2="32833" y2="34500"/>
                        <a14:backgroundMark x1="36833" y1="39833" x2="33833" y2="14333"/>
                        <a14:backgroundMark x1="36167" y1="25167" x2="46167" y2="25833"/>
                        <a14:backgroundMark x1="52167" y1="28500" x2="56167" y2="29833"/>
                        <a14:backgroundMark x1="49167" y1="18333" x2="52167" y2="18333"/>
                        <a14:backgroundMark x1="56833" y1="21000" x2="62833" y2="19000"/>
                        <a14:backgroundMark x1="69167" y1="22000" x2="70833" y2="29833"/>
                        <a14:backgroundMark x1="69833" y1="36833" x2="62500" y2="42500"/>
                        <a14:backgroundMark x1="72833" y1="39167" x2="72833" y2="44833"/>
                        <a14:backgroundMark x1="64833" y1="42167" x2="68833" y2="46167"/>
                        <a14:backgroundMark x1="57167" y1="29833" x2="57167" y2="33833"/>
                        <a14:backgroundMark x1="55833" y1="35167" x2="53500" y2="34167"/>
                        <a14:backgroundMark x1="32500" y1="55333" x2="34833" y2="59667"/>
                        <a14:backgroundMark x1="69833" y1="58333" x2="69833" y2="62333"/>
                      </a14:backgroundRemoval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3869" r="24325"/>
          <a:stretch/>
        </p:blipFill>
        <p:spPr>
          <a:xfrm flipH="1">
            <a:off x="395536" y="2357888"/>
            <a:ext cx="2347874" cy="3153571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pic>
        <p:nvPicPr>
          <p:cNvPr id="7" name="6 Imagen" descr="CAMERAMAN.gif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355339" y="2972070"/>
            <a:ext cx="2386814" cy="2645679"/>
          </a:xfrm>
          <a:prstGeom prst="rect">
            <a:avLst/>
          </a:prstGeom>
          <a:effectLst>
            <a:outerShdw blurRad="76200" dist="76200" dir="18900000" sy="23000" kx="-1200000" algn="bl" rotWithShape="0">
              <a:prstClr val="black">
                <a:alpha val="20000"/>
              </a:prstClr>
            </a:outerShdw>
          </a:effectLst>
        </p:spPr>
      </p:pic>
      <p:sp>
        <p:nvSpPr>
          <p:cNvPr id="8" name="7 Llamada ovalada"/>
          <p:cNvSpPr/>
          <p:nvPr/>
        </p:nvSpPr>
        <p:spPr>
          <a:xfrm>
            <a:off x="1619672" y="360542"/>
            <a:ext cx="5976664" cy="2924442"/>
          </a:xfrm>
          <a:prstGeom prst="wedgeEllipseCallout">
            <a:avLst>
              <a:gd name="adj1" fmla="val -44471"/>
              <a:gd name="adj2" fmla="val 69900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I'm not here to get rich.</a:t>
            </a:r>
            <a:endParaRPr lang="es-ES" sz="6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1290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circle/>
      </p:transition>
    </mc:Choice>
    <mc:Fallback xmlns="">
      <p:transition spd="slow">
        <p:circl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15 Llamada ovalada"/>
          <p:cNvSpPr/>
          <p:nvPr/>
        </p:nvSpPr>
        <p:spPr>
          <a:xfrm>
            <a:off x="3953839" y="993903"/>
            <a:ext cx="4955653" cy="1598144"/>
          </a:xfrm>
          <a:prstGeom prst="wedgeEllipseCallout">
            <a:avLst>
              <a:gd name="adj1" fmla="val 24056"/>
              <a:gd name="adj2" fmla="val 89482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sz="2800" b="1" dirty="0">
                <a:solidFill>
                  <a:schemeClr val="tx1"/>
                </a:solidFill>
              </a:rPr>
              <a:t>He </a:t>
            </a:r>
            <a:r>
              <a:rPr lang="es-ES_tradnl" sz="2800" b="1" dirty="0" err="1">
                <a:solidFill>
                  <a:schemeClr val="tx1"/>
                </a:solidFill>
              </a:rPr>
              <a:t>said</a:t>
            </a:r>
            <a:r>
              <a:rPr lang="es-ES_tradnl" sz="2800" b="1" dirty="0">
                <a:solidFill>
                  <a:schemeClr val="tx1"/>
                </a:solidFill>
              </a:rPr>
              <a:t> </a:t>
            </a:r>
            <a:r>
              <a:rPr lang="es-ES_tradnl" sz="2800" b="1" dirty="0" err="1">
                <a:solidFill>
                  <a:schemeClr val="tx1"/>
                </a:solidFill>
              </a:rPr>
              <a:t>that</a:t>
            </a:r>
            <a:r>
              <a:rPr lang="es-ES_tradnl" sz="2800" b="1" dirty="0">
                <a:solidFill>
                  <a:schemeClr val="tx1"/>
                </a:solidFill>
              </a:rPr>
              <a:t> …</a:t>
            </a:r>
            <a:endParaRPr lang="es-ES" sz="2800" b="1" dirty="0">
              <a:solidFill>
                <a:schemeClr val="tx1"/>
              </a:solidFill>
            </a:endParaRPr>
          </a:p>
        </p:txBody>
      </p:sp>
      <p:sp>
        <p:nvSpPr>
          <p:cNvPr id="18" name="17 Llamada ovalada"/>
          <p:cNvSpPr/>
          <p:nvPr/>
        </p:nvSpPr>
        <p:spPr>
          <a:xfrm>
            <a:off x="3953839" y="993903"/>
            <a:ext cx="5032175" cy="1598144"/>
          </a:xfrm>
          <a:prstGeom prst="wedgeEllipseCallout">
            <a:avLst>
              <a:gd name="adj1" fmla="val 22196"/>
              <a:gd name="adj2" fmla="val 86897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sz="2800" b="1" dirty="0">
                <a:solidFill>
                  <a:schemeClr val="tx1"/>
                </a:solidFill>
              </a:rPr>
              <a:t>He </a:t>
            </a:r>
            <a:r>
              <a:rPr lang="es-ES_tradnl" sz="2800" b="1" dirty="0" err="1">
                <a:solidFill>
                  <a:schemeClr val="tx1"/>
                </a:solidFill>
              </a:rPr>
              <a:t>said</a:t>
            </a:r>
            <a:r>
              <a:rPr lang="es-ES_tradnl" sz="2800" b="1" dirty="0">
                <a:solidFill>
                  <a:schemeClr val="tx1"/>
                </a:solidFill>
              </a:rPr>
              <a:t> </a:t>
            </a:r>
            <a:r>
              <a:rPr lang="es-ES_tradnl" sz="2800" b="1" dirty="0" err="1">
                <a:solidFill>
                  <a:schemeClr val="tx1"/>
                </a:solidFill>
              </a:rPr>
              <a:t>that</a:t>
            </a:r>
            <a:r>
              <a:rPr lang="es-ES_tradnl" sz="2800" b="1" dirty="0">
                <a:solidFill>
                  <a:schemeClr val="tx1"/>
                </a:solidFill>
              </a:rPr>
              <a:t> </a:t>
            </a:r>
            <a:r>
              <a:rPr lang="es-ES_tradnl" sz="2800" b="1" dirty="0">
                <a:solidFill>
                  <a:srgbClr val="FF0000"/>
                </a:solidFill>
              </a:rPr>
              <a:t>he </a:t>
            </a:r>
            <a:r>
              <a:rPr lang="es-ES_tradnl" sz="2800" b="1" dirty="0" err="1">
                <a:solidFill>
                  <a:srgbClr val="FF0000"/>
                </a:solidFill>
              </a:rPr>
              <a:t>wasn’t</a:t>
            </a:r>
            <a:r>
              <a:rPr lang="es-ES_tradnl" sz="2800" b="1" dirty="0">
                <a:solidFill>
                  <a:srgbClr val="FF0000"/>
                </a:solidFill>
              </a:rPr>
              <a:t> </a:t>
            </a:r>
            <a:r>
              <a:rPr lang="es-ES_tradnl" sz="2800" b="1" dirty="0" err="1">
                <a:solidFill>
                  <a:srgbClr val="FF0000"/>
                </a:solidFill>
              </a:rPr>
              <a:t>here</a:t>
            </a:r>
            <a:r>
              <a:rPr lang="es-ES_tradnl" sz="2800" b="1" dirty="0">
                <a:solidFill>
                  <a:srgbClr val="FF0000"/>
                </a:solidFill>
              </a:rPr>
              <a:t> </a:t>
            </a:r>
            <a:r>
              <a:rPr lang="es-ES_tradnl" sz="2800" b="1" dirty="0" err="1">
                <a:solidFill>
                  <a:srgbClr val="FF0000"/>
                </a:solidFill>
              </a:rPr>
              <a:t>to</a:t>
            </a:r>
            <a:r>
              <a:rPr lang="es-ES_tradnl" sz="2800" b="1" dirty="0">
                <a:solidFill>
                  <a:srgbClr val="FF0000"/>
                </a:solidFill>
              </a:rPr>
              <a:t> </a:t>
            </a:r>
            <a:r>
              <a:rPr lang="es-ES_tradnl" sz="2800" b="1" dirty="0" err="1">
                <a:solidFill>
                  <a:srgbClr val="FF0000"/>
                </a:solidFill>
              </a:rPr>
              <a:t>get</a:t>
            </a:r>
            <a:r>
              <a:rPr lang="es-ES_tradnl" sz="2800" b="1" dirty="0">
                <a:solidFill>
                  <a:srgbClr val="FF0000"/>
                </a:solidFill>
              </a:rPr>
              <a:t> </a:t>
            </a:r>
            <a:r>
              <a:rPr lang="es-ES_tradnl" sz="2800" b="1" dirty="0" err="1">
                <a:solidFill>
                  <a:srgbClr val="FF0000"/>
                </a:solidFill>
              </a:rPr>
              <a:t>rich</a:t>
            </a:r>
            <a:r>
              <a:rPr lang="es-ES_tradnl" sz="2800" b="1" dirty="0">
                <a:solidFill>
                  <a:schemeClr val="tx1"/>
                </a:solidFill>
              </a:rPr>
              <a:t>.</a:t>
            </a:r>
            <a:endParaRPr lang="es-ES" sz="2800" b="1" dirty="0">
              <a:solidFill>
                <a:schemeClr val="tx1"/>
              </a:solidFill>
            </a:endParaRPr>
          </a:p>
        </p:txBody>
      </p:sp>
      <p:sp>
        <p:nvSpPr>
          <p:cNvPr id="11" name="10 CuadroTexto"/>
          <p:cNvSpPr txBox="1"/>
          <p:nvPr/>
        </p:nvSpPr>
        <p:spPr>
          <a:xfrm>
            <a:off x="251520" y="44624"/>
            <a:ext cx="25922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2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Two</a:t>
            </a:r>
            <a:r>
              <a:rPr lang="es-ES_tradnl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s-ES_tradnl" sz="2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years</a:t>
            </a:r>
            <a:r>
              <a:rPr lang="es-ES_tradnl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s-ES_tradnl" sz="2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later</a:t>
            </a:r>
            <a:r>
              <a:rPr lang="es-ES_tradnl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…</a:t>
            </a:r>
            <a:endParaRPr lang="es-E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52" name="Picture 4" descr="Cartoon Business Man Dressing in Front of a Mirror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foregroundMark x1="47500" y1="27742" x2="58667" y2="25806"/>
                        <a14:foregroundMark x1="37833" y1="34032" x2="41833" y2="35968"/>
                        <a14:foregroundMark x1="68833" y1="30968" x2="74333" y2="29355"/>
                        <a14:foregroundMark x1="80500" y1="32581" x2="80667" y2="39032"/>
                        <a14:foregroundMark x1="76333" y1="76774" x2="73667" y2="79355"/>
                        <a14:foregroundMark x1="45000" y1="76774" x2="49167" y2="73710"/>
                      </a14:backgroundRemoval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121" b="6963"/>
          <a:stretch/>
        </p:blipFill>
        <p:spPr bwMode="auto">
          <a:xfrm>
            <a:off x="1547664" y="2838967"/>
            <a:ext cx="2312706" cy="2124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7" descr="Geldspeicher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>
                        <a14:foregroundMark x1="76712" y1="42967" x2="76712" y2="52174"/>
                      </a14:backgroundRemoval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001" y="5013176"/>
            <a:ext cx="1935929" cy="1728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1 Llamada de nube"/>
          <p:cNvSpPr/>
          <p:nvPr/>
        </p:nvSpPr>
        <p:spPr>
          <a:xfrm>
            <a:off x="299378" y="631324"/>
            <a:ext cx="2904470" cy="1933580"/>
          </a:xfrm>
          <a:prstGeom prst="cloudCallout">
            <a:avLst>
              <a:gd name="adj1" fmla="val 44040"/>
              <a:gd name="adj2" fmla="val 61067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2054" name="Picture 6" descr="http://www.iconshock.com/img_jpg/REALVISTA/transportation/jpg/256/limousine_icon.jpg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3516" b="100000" l="0" r="100000">
                        <a14:backgroundMark x1="76172" y1="55078" x2="48828" y2="67969"/>
                        <a14:backgroundMark x1="33594" y1="74219" x2="9766" y2="71484"/>
                        <a14:backgroundMark x1="94531" y1="43750" x2="92188" y2="476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9589" b="23593"/>
          <a:stretch/>
        </p:blipFill>
        <p:spPr bwMode="auto">
          <a:xfrm>
            <a:off x="800909" y="993903"/>
            <a:ext cx="2033612" cy="11554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13 Imagen"/>
          <p:cNvPicPr>
            <a:picLocks noChangeAspect="1"/>
          </p:cNvPicPr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484" b="99355" l="0" r="100000">
                        <a14:foregroundMark x1="25333" y1="34355" x2="29500" y2="45323"/>
                        <a14:foregroundMark x1="34833" y1="22419" x2="29500" y2="28065"/>
                        <a14:foregroundMark x1="38333" y1="26613" x2="34500" y2="28065"/>
                        <a14:foregroundMark x1="53333" y1="51935" x2="58000" y2="53387"/>
                        <a14:foregroundMark x1="32500" y1="60968" x2="34833" y2="69677"/>
                        <a14:foregroundMark x1="34000" y1="75161" x2="30167" y2="85806"/>
                        <a14:foregroundMark x1="2833" y1="71935" x2="11167" y2="83065"/>
                        <a14:foregroundMark x1="42833" y1="72097" x2="42833" y2="86935"/>
                        <a14:foregroundMark x1="44167" y1="70161" x2="58333" y2="72581"/>
                        <a14:foregroundMark x1="59167" y1="73065" x2="59000" y2="90323"/>
                        <a14:foregroundMark x1="45833" y1="78226" x2="54167" y2="77742"/>
                        <a14:foregroundMark x1="52500" y1="74677" x2="54667" y2="78226"/>
                        <a14:foregroundMark x1="47000" y1="72258" x2="47500" y2="76935"/>
                        <a14:foregroundMark x1="75500" y1="28710" x2="83333" y2="45806"/>
                        <a14:foregroundMark x1="82833" y1="6613" x2="91500" y2="16935"/>
                        <a14:foregroundMark x1="75667" y1="18710" x2="75333" y2="24032"/>
                        <a14:foregroundMark x1="84667" y1="20484" x2="83000" y2="23710"/>
                        <a14:foregroundMark x1="94667" y1="18710" x2="96167" y2="24677"/>
                        <a14:foregroundMark x1="82333" y1="53548" x2="83000" y2="72581"/>
                        <a14:foregroundMark x1="66333" y1="59355" x2="77833" y2="63871"/>
                        <a14:foregroundMark x1="78000" y1="75806" x2="74667" y2="88065"/>
                        <a14:foregroundMark x1="65000" y1="55806" x2="66833" y2="56774"/>
                        <a14:foregroundMark x1="46667" y1="80806" x2="56833" y2="81774"/>
                        <a14:foregroundMark x1="55500" y1="70484" x2="59667" y2="70645"/>
                        <a14:foregroundMark x1="55667" y1="72258" x2="52667" y2="73065"/>
                        <a14:foregroundMark x1="87500" y1="34194" x2="89833" y2="37742"/>
                        <a14:foregroundMark x1="97000" y1="33548" x2="94833" y2="38710"/>
                        <a14:foregroundMark x1="8167" y1="49677" x2="3833" y2="59032"/>
                        <a14:foregroundMark x1="2833" y1="60645" x2="3500" y2="62903"/>
                        <a14:foregroundMark x1="2167" y1="63226" x2="667" y2="64516"/>
                        <a14:foregroundMark x1="1500" y1="60484" x2="3500" y2="60484"/>
                        <a14:foregroundMark x1="8000" y1="48871" x2="5667" y2="52903"/>
                        <a14:foregroundMark x1="9500" y1="41452" x2="13500" y2="42419"/>
                        <a14:foregroundMark x1="8167" y1="46290" x2="8000" y2="47258"/>
                        <a14:foregroundMark x1="35667" y1="59194" x2="37500" y2="60806"/>
                        <a14:foregroundMark x1="33500" y1="30645" x2="47000" y2="29355"/>
                        <a14:foregroundMark x1="49000" y1="29516" x2="52333" y2="29355"/>
                        <a14:foregroundMark x1="24667" y1="39032" x2="26167" y2="45000"/>
                        <a14:foregroundMark x1="34833" y1="18387" x2="37833" y2="18226"/>
                        <a14:foregroundMark x1="38667" y1="19032" x2="40333" y2="23065"/>
                        <a14:foregroundMark x1="40667" y1="25484" x2="38167" y2="28065"/>
                        <a14:foregroundMark x1="33500" y1="27903" x2="36833" y2="28710"/>
                        <a14:foregroundMark x1="32333" y1="28548" x2="31000" y2="30161"/>
                        <a14:foregroundMark x1="28333" y1="19839" x2="26333" y2="19355"/>
                        <a14:foregroundMark x1="37500" y1="15806" x2="35333" y2="15484"/>
                        <a14:foregroundMark x1="67500" y1="28226" x2="72000" y2="30161"/>
                        <a14:foregroundMark x1="66667" y1="26935" x2="75333" y2="26935"/>
                        <a14:foregroundMark x1="76667" y1="20806" x2="81167" y2="24194"/>
                        <a14:foregroundMark x1="79000" y1="18226" x2="76167" y2="16774"/>
                        <a14:foregroundMark x1="73167" y1="18226" x2="72000" y2="20645"/>
                        <a14:foregroundMark x1="87333" y1="55000" x2="86500" y2="68710"/>
                        <a14:foregroundMark x1="66833" y1="54516" x2="71500" y2="55484"/>
                        <a14:foregroundMark x1="65667" y1="55161" x2="64167" y2="55484"/>
                        <a14:foregroundMark x1="70167" y1="54677" x2="73333" y2="55968"/>
                        <a14:foregroundMark x1="58500" y1="72742" x2="58167" y2="80968"/>
                        <a14:foregroundMark x1="42500" y1="70968" x2="45833" y2="70645"/>
                        <a14:foregroundMark x1="41500" y1="69032" x2="41000" y2="70484"/>
                        <a14:foregroundMark x1="41167" y1="71290" x2="40833" y2="90161"/>
                        <a14:foregroundMark x1="41000" y1="90484" x2="59833" y2="91290"/>
                        <a14:foregroundMark x1="81333" y1="49355" x2="84167" y2="50484"/>
                        <a14:foregroundMark x1="43333" y1="56129" x2="35833" y2="59355"/>
                        <a14:foregroundMark x1="35833" y1="61452" x2="37333" y2="66935"/>
                        <a14:foregroundMark x1="72500" y1="31935" x2="78333" y2="40968"/>
                        <a14:foregroundMark x1="55000" y1="50968" x2="60000" y2="52097"/>
                        <a14:foregroundMark x1="60000" y1="52258" x2="61333" y2="52903"/>
                        <a14:foregroundMark x1="74000" y1="17097" x2="72333" y2="18710"/>
                        <a14:foregroundMark x1="72000" y1="21290" x2="73167" y2="23871"/>
                        <a14:foregroundMark x1="82333" y1="19032" x2="80833" y2="19516"/>
                        <a14:foregroundMark x1="35167" y1="80000" x2="33667" y2="84677"/>
                        <a14:foregroundMark x1="36667" y1="70968" x2="38167" y2="75323"/>
                        <a14:foregroundMark x1="36833" y1="66290" x2="35833" y2="72742"/>
                        <a14:foregroundMark x1="71167" y1="21613" x2="70333" y2="21774"/>
                        <a14:foregroundMark x1="73167" y1="56290" x2="67333" y2="54516"/>
                        <a14:foregroundMark x1="71167" y1="64032" x2="66667" y2="64032"/>
                        <a14:foregroundMark x1="61500" y1="53710" x2="60333" y2="64677"/>
                        <a14:foregroundMark x1="60500" y1="71290" x2="58167" y2="71774"/>
                        <a14:foregroundMark x1="61167" y1="71935" x2="59833" y2="90968"/>
                        <a14:foregroundMark x1="81500" y1="3226" x2="74833" y2="11129"/>
                        <a14:foregroundMark x1="26667" y1="22097" x2="29333" y2="23065"/>
                        <a14:backgroundMark x1="94500" y1="35484" x2="94000" y2="3741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289"/>
          <a:stretch/>
        </p:blipFill>
        <p:spPr>
          <a:xfrm rot="174178" flipH="1">
            <a:off x="6513897" y="3920271"/>
            <a:ext cx="2406217" cy="2663411"/>
          </a:xfrm>
          <a:prstGeom prst="rect">
            <a:avLst/>
          </a:prstGeom>
        </p:spPr>
      </p:pic>
      <p:sp>
        <p:nvSpPr>
          <p:cNvPr id="15" name="14 Llamada ovalada"/>
          <p:cNvSpPr/>
          <p:nvPr/>
        </p:nvSpPr>
        <p:spPr>
          <a:xfrm>
            <a:off x="3131840" y="4616482"/>
            <a:ext cx="3384375" cy="2124886"/>
          </a:xfrm>
          <a:prstGeom prst="wedgeEllipseCallout">
            <a:avLst>
              <a:gd name="adj1" fmla="val 52206"/>
              <a:gd name="adj2" fmla="val -91594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sz="48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</a:t>
            </a:r>
            <a:r>
              <a:rPr lang="es-ES_tradnl" sz="4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_tradnl" sz="48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did</a:t>
            </a:r>
            <a:r>
              <a:rPr lang="es-ES_tradnl" sz="4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he </a:t>
            </a:r>
            <a:r>
              <a:rPr lang="es-ES_tradnl" sz="48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say</a:t>
            </a:r>
            <a:r>
              <a:rPr lang="es-ES_tradnl" sz="4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s-ES" sz="4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4221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9 Imagen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77533" b="100000" l="0" r="99838">
                        <a14:backgroundMark x1="12338" y1="87225" x2="12338" y2="88326"/>
                        <a14:backgroundMark x1="14286" y1="87225" x2="13636" y2="88546"/>
                        <a14:backgroundMark x1="23052" y1="87885" x2="23052" y2="88767"/>
                        <a14:backgroundMark x1="23864" y1="87665" x2="23864" y2="88767"/>
                        <a14:backgroundMark x1="31656" y1="87445" x2="31656" y2="88546"/>
                        <a14:backgroundMark x1="34253" y1="87665" x2="33604" y2="88987"/>
                        <a14:backgroundMark x1="42857" y1="86564" x2="43344" y2="89648"/>
                        <a14:backgroundMark x1="45455" y1="87665" x2="45617" y2="88546"/>
                        <a14:backgroundMark x1="53084" y1="87225" x2="53247" y2="88987"/>
                        <a14:backgroundMark x1="55682" y1="87885" x2="55682" y2="87885"/>
                        <a14:backgroundMark x1="64448" y1="87885" x2="64773" y2="89427"/>
                        <a14:backgroundMark x1="65909" y1="87885" x2="65584" y2="88987"/>
                        <a14:backgroundMark x1="73214" y1="87665" x2="73214" y2="88546"/>
                        <a14:backgroundMark x1="74838" y1="87445" x2="74675" y2="88987"/>
                        <a14:backgroundMark x1="85065" y1="87665" x2="85227" y2="89648"/>
                        <a14:backgroundMark x1="87987" y1="87225" x2="86526" y2="89207"/>
                        <a14:backgroundMark x1="96429" y1="93172" x2="94481" y2="93833"/>
                        <a14:backgroundMark x1="4383" y1="94053" x2="4383" y2="94053"/>
                        <a14:backgroundMark x1="1461" y1="96916" x2="1461" y2="9911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79315"/>
          <a:stretch/>
        </p:blipFill>
        <p:spPr>
          <a:xfrm>
            <a:off x="251521" y="5476729"/>
            <a:ext cx="8767788" cy="1336647"/>
          </a:xfrm>
          <a:prstGeom prst="rect">
            <a:avLst/>
          </a:prstGeom>
          <a:effectLst>
            <a:innerShdw blurRad="127000">
              <a:schemeClr val="bg1"/>
            </a:innerShdw>
          </a:effectLst>
        </p:spPr>
      </p:pic>
      <p:sp>
        <p:nvSpPr>
          <p:cNvPr id="9" name="8 Forma libre"/>
          <p:cNvSpPr/>
          <p:nvPr/>
        </p:nvSpPr>
        <p:spPr>
          <a:xfrm rot="10800000">
            <a:off x="107504" y="404665"/>
            <a:ext cx="8963891" cy="236307"/>
          </a:xfrm>
          <a:custGeom>
            <a:avLst/>
            <a:gdLst>
              <a:gd name="connsiteX0" fmla="*/ 0 w 8963891"/>
              <a:gd name="connsiteY0" fmla="*/ 236307 h 236307"/>
              <a:gd name="connsiteX1" fmla="*/ 1537855 w 8963891"/>
              <a:gd name="connsiteY1" fmla="*/ 83907 h 236307"/>
              <a:gd name="connsiteX2" fmla="*/ 3241964 w 8963891"/>
              <a:gd name="connsiteY2" fmla="*/ 14634 h 236307"/>
              <a:gd name="connsiteX3" fmla="*/ 4918364 w 8963891"/>
              <a:gd name="connsiteY3" fmla="*/ 780 h 236307"/>
              <a:gd name="connsiteX4" fmla="*/ 6096000 w 8963891"/>
              <a:gd name="connsiteY4" fmla="*/ 28489 h 236307"/>
              <a:gd name="connsiteX5" fmla="*/ 7079673 w 8963891"/>
              <a:gd name="connsiteY5" fmla="*/ 28489 h 236307"/>
              <a:gd name="connsiteX6" fmla="*/ 8035637 w 8963891"/>
              <a:gd name="connsiteY6" fmla="*/ 111616 h 236307"/>
              <a:gd name="connsiteX7" fmla="*/ 8963891 w 8963891"/>
              <a:gd name="connsiteY7" fmla="*/ 208598 h 236307"/>
              <a:gd name="connsiteX0" fmla="*/ 0 w 8963891"/>
              <a:gd name="connsiteY0" fmla="*/ 236307 h 236307"/>
              <a:gd name="connsiteX1" fmla="*/ 1537855 w 8963891"/>
              <a:gd name="connsiteY1" fmla="*/ 83907 h 236307"/>
              <a:gd name="connsiteX2" fmla="*/ 3241964 w 8963891"/>
              <a:gd name="connsiteY2" fmla="*/ 14634 h 236307"/>
              <a:gd name="connsiteX3" fmla="*/ 4918364 w 8963891"/>
              <a:gd name="connsiteY3" fmla="*/ 780 h 236307"/>
              <a:gd name="connsiteX4" fmla="*/ 6096000 w 8963891"/>
              <a:gd name="connsiteY4" fmla="*/ 28489 h 236307"/>
              <a:gd name="connsiteX5" fmla="*/ 7079673 w 8963891"/>
              <a:gd name="connsiteY5" fmla="*/ 83907 h 236307"/>
              <a:gd name="connsiteX6" fmla="*/ 8035637 w 8963891"/>
              <a:gd name="connsiteY6" fmla="*/ 111616 h 236307"/>
              <a:gd name="connsiteX7" fmla="*/ 8963891 w 8963891"/>
              <a:gd name="connsiteY7" fmla="*/ 208598 h 236307"/>
              <a:gd name="connsiteX0" fmla="*/ 0 w 8963891"/>
              <a:gd name="connsiteY0" fmla="*/ 236307 h 236307"/>
              <a:gd name="connsiteX1" fmla="*/ 1537855 w 8963891"/>
              <a:gd name="connsiteY1" fmla="*/ 83907 h 236307"/>
              <a:gd name="connsiteX2" fmla="*/ 3241964 w 8963891"/>
              <a:gd name="connsiteY2" fmla="*/ 14634 h 236307"/>
              <a:gd name="connsiteX3" fmla="*/ 4918364 w 8963891"/>
              <a:gd name="connsiteY3" fmla="*/ 780 h 236307"/>
              <a:gd name="connsiteX4" fmla="*/ 6096000 w 8963891"/>
              <a:gd name="connsiteY4" fmla="*/ 28489 h 236307"/>
              <a:gd name="connsiteX5" fmla="*/ 7079673 w 8963891"/>
              <a:gd name="connsiteY5" fmla="*/ 56198 h 236307"/>
              <a:gd name="connsiteX6" fmla="*/ 8035637 w 8963891"/>
              <a:gd name="connsiteY6" fmla="*/ 111616 h 236307"/>
              <a:gd name="connsiteX7" fmla="*/ 8963891 w 8963891"/>
              <a:gd name="connsiteY7" fmla="*/ 208598 h 2363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963891" h="236307">
                <a:moveTo>
                  <a:pt x="0" y="236307"/>
                </a:moveTo>
                <a:cubicBezTo>
                  <a:pt x="498764" y="178580"/>
                  <a:pt x="997528" y="120853"/>
                  <a:pt x="1537855" y="83907"/>
                </a:cubicBezTo>
                <a:cubicBezTo>
                  <a:pt x="2078182" y="46961"/>
                  <a:pt x="2678546" y="28488"/>
                  <a:pt x="3241964" y="14634"/>
                </a:cubicBezTo>
                <a:cubicBezTo>
                  <a:pt x="3805382" y="780"/>
                  <a:pt x="4442691" y="-1529"/>
                  <a:pt x="4918364" y="780"/>
                </a:cubicBezTo>
                <a:cubicBezTo>
                  <a:pt x="5394037" y="3089"/>
                  <a:pt x="5735782" y="19253"/>
                  <a:pt x="6096000" y="28489"/>
                </a:cubicBezTo>
                <a:lnTo>
                  <a:pt x="7079673" y="56198"/>
                </a:lnTo>
                <a:cubicBezTo>
                  <a:pt x="7402946" y="70052"/>
                  <a:pt x="7721601" y="86216"/>
                  <a:pt x="8035637" y="111616"/>
                </a:cubicBezTo>
                <a:cubicBezTo>
                  <a:pt x="8349673" y="137016"/>
                  <a:pt x="8654473" y="176271"/>
                  <a:pt x="8963891" y="208598"/>
                </a:cubicBezTo>
              </a:path>
            </a:pathLst>
          </a:custGeom>
          <a:noFill/>
          <a:ln w="38100">
            <a:solidFill>
              <a:srgbClr val="00FFFF"/>
            </a:solidFill>
          </a:ln>
          <a:effectLst>
            <a:glow rad="152400">
              <a:srgbClr val="00FFFF">
                <a:alpha val="4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5" name="14 Forma libre"/>
          <p:cNvSpPr/>
          <p:nvPr/>
        </p:nvSpPr>
        <p:spPr>
          <a:xfrm>
            <a:off x="55418" y="2326784"/>
            <a:ext cx="8963891" cy="236307"/>
          </a:xfrm>
          <a:custGeom>
            <a:avLst/>
            <a:gdLst>
              <a:gd name="connsiteX0" fmla="*/ 0 w 8963891"/>
              <a:gd name="connsiteY0" fmla="*/ 236307 h 236307"/>
              <a:gd name="connsiteX1" fmla="*/ 1537855 w 8963891"/>
              <a:gd name="connsiteY1" fmla="*/ 83907 h 236307"/>
              <a:gd name="connsiteX2" fmla="*/ 3241964 w 8963891"/>
              <a:gd name="connsiteY2" fmla="*/ 14634 h 236307"/>
              <a:gd name="connsiteX3" fmla="*/ 4918364 w 8963891"/>
              <a:gd name="connsiteY3" fmla="*/ 780 h 236307"/>
              <a:gd name="connsiteX4" fmla="*/ 6096000 w 8963891"/>
              <a:gd name="connsiteY4" fmla="*/ 28489 h 236307"/>
              <a:gd name="connsiteX5" fmla="*/ 7079673 w 8963891"/>
              <a:gd name="connsiteY5" fmla="*/ 28489 h 236307"/>
              <a:gd name="connsiteX6" fmla="*/ 8035637 w 8963891"/>
              <a:gd name="connsiteY6" fmla="*/ 111616 h 236307"/>
              <a:gd name="connsiteX7" fmla="*/ 8963891 w 8963891"/>
              <a:gd name="connsiteY7" fmla="*/ 208598 h 236307"/>
              <a:gd name="connsiteX0" fmla="*/ 0 w 8963891"/>
              <a:gd name="connsiteY0" fmla="*/ 236307 h 236307"/>
              <a:gd name="connsiteX1" fmla="*/ 1537855 w 8963891"/>
              <a:gd name="connsiteY1" fmla="*/ 83907 h 236307"/>
              <a:gd name="connsiteX2" fmla="*/ 3241964 w 8963891"/>
              <a:gd name="connsiteY2" fmla="*/ 14634 h 236307"/>
              <a:gd name="connsiteX3" fmla="*/ 4918364 w 8963891"/>
              <a:gd name="connsiteY3" fmla="*/ 780 h 236307"/>
              <a:gd name="connsiteX4" fmla="*/ 6096000 w 8963891"/>
              <a:gd name="connsiteY4" fmla="*/ 28489 h 236307"/>
              <a:gd name="connsiteX5" fmla="*/ 7079673 w 8963891"/>
              <a:gd name="connsiteY5" fmla="*/ 83907 h 236307"/>
              <a:gd name="connsiteX6" fmla="*/ 8035637 w 8963891"/>
              <a:gd name="connsiteY6" fmla="*/ 111616 h 236307"/>
              <a:gd name="connsiteX7" fmla="*/ 8963891 w 8963891"/>
              <a:gd name="connsiteY7" fmla="*/ 208598 h 236307"/>
              <a:gd name="connsiteX0" fmla="*/ 0 w 8963891"/>
              <a:gd name="connsiteY0" fmla="*/ 236307 h 236307"/>
              <a:gd name="connsiteX1" fmla="*/ 1537855 w 8963891"/>
              <a:gd name="connsiteY1" fmla="*/ 83907 h 236307"/>
              <a:gd name="connsiteX2" fmla="*/ 3241964 w 8963891"/>
              <a:gd name="connsiteY2" fmla="*/ 14634 h 236307"/>
              <a:gd name="connsiteX3" fmla="*/ 4918364 w 8963891"/>
              <a:gd name="connsiteY3" fmla="*/ 780 h 236307"/>
              <a:gd name="connsiteX4" fmla="*/ 6096000 w 8963891"/>
              <a:gd name="connsiteY4" fmla="*/ 28489 h 236307"/>
              <a:gd name="connsiteX5" fmla="*/ 7079673 w 8963891"/>
              <a:gd name="connsiteY5" fmla="*/ 56198 h 236307"/>
              <a:gd name="connsiteX6" fmla="*/ 8035637 w 8963891"/>
              <a:gd name="connsiteY6" fmla="*/ 111616 h 236307"/>
              <a:gd name="connsiteX7" fmla="*/ 8963891 w 8963891"/>
              <a:gd name="connsiteY7" fmla="*/ 208598 h 2363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963891" h="236307">
                <a:moveTo>
                  <a:pt x="0" y="236307"/>
                </a:moveTo>
                <a:cubicBezTo>
                  <a:pt x="498764" y="178580"/>
                  <a:pt x="997528" y="120853"/>
                  <a:pt x="1537855" y="83907"/>
                </a:cubicBezTo>
                <a:cubicBezTo>
                  <a:pt x="2078182" y="46961"/>
                  <a:pt x="2678546" y="28488"/>
                  <a:pt x="3241964" y="14634"/>
                </a:cubicBezTo>
                <a:cubicBezTo>
                  <a:pt x="3805382" y="780"/>
                  <a:pt x="4442691" y="-1529"/>
                  <a:pt x="4918364" y="780"/>
                </a:cubicBezTo>
                <a:cubicBezTo>
                  <a:pt x="5394037" y="3089"/>
                  <a:pt x="5735782" y="19253"/>
                  <a:pt x="6096000" y="28489"/>
                </a:cubicBezTo>
                <a:lnTo>
                  <a:pt x="7079673" y="56198"/>
                </a:lnTo>
                <a:cubicBezTo>
                  <a:pt x="7402946" y="70052"/>
                  <a:pt x="7721601" y="86216"/>
                  <a:pt x="8035637" y="111616"/>
                </a:cubicBezTo>
                <a:cubicBezTo>
                  <a:pt x="8349673" y="137016"/>
                  <a:pt x="8654473" y="176271"/>
                  <a:pt x="8963891" y="208598"/>
                </a:cubicBezTo>
              </a:path>
            </a:pathLst>
          </a:custGeom>
          <a:noFill/>
          <a:ln w="38100">
            <a:solidFill>
              <a:srgbClr val="00FFFF"/>
            </a:solidFill>
          </a:ln>
          <a:effectLst>
            <a:glow rad="152400">
              <a:srgbClr val="00FFFF">
                <a:alpha val="4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4" name="13 Forma libre"/>
          <p:cNvSpPr/>
          <p:nvPr/>
        </p:nvSpPr>
        <p:spPr>
          <a:xfrm>
            <a:off x="0" y="0"/>
            <a:ext cx="9144000" cy="6858000"/>
          </a:xfrm>
          <a:custGeom>
            <a:avLst/>
            <a:gdLst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91440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  <a:gd name="connsiteX5" fmla="*/ 294551 w 9144000"/>
              <a:gd name="connsiteY5" fmla="*/ 294551 h 6858000"/>
              <a:gd name="connsiteX6" fmla="*/ 294551 w 9144000"/>
              <a:gd name="connsiteY6" fmla="*/ 6563449 h 6858000"/>
              <a:gd name="connsiteX7" fmla="*/ 8849449 w 9144000"/>
              <a:gd name="connsiteY7" fmla="*/ 6563449 h 6858000"/>
              <a:gd name="connsiteX8" fmla="*/ 8849449 w 9144000"/>
              <a:gd name="connsiteY8" fmla="*/ 294551 h 6858000"/>
              <a:gd name="connsiteX9" fmla="*/ 294551 w 9144000"/>
              <a:gd name="connsiteY9" fmla="*/ 294551 h 6858000"/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91440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  <a:gd name="connsiteX5" fmla="*/ 294551 w 9144000"/>
              <a:gd name="connsiteY5" fmla="*/ 294551 h 6858000"/>
              <a:gd name="connsiteX6" fmla="*/ 294551 w 9144000"/>
              <a:gd name="connsiteY6" fmla="*/ 6563449 h 6858000"/>
              <a:gd name="connsiteX7" fmla="*/ 8849449 w 9144000"/>
              <a:gd name="connsiteY7" fmla="*/ 6563449 h 6858000"/>
              <a:gd name="connsiteX8" fmla="*/ 8849449 w 9144000"/>
              <a:gd name="connsiteY8" fmla="*/ 294551 h 6858000"/>
              <a:gd name="connsiteX9" fmla="*/ 294551 w 9144000"/>
              <a:gd name="connsiteY9" fmla="*/ 294551 h 6858000"/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91440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  <a:gd name="connsiteX5" fmla="*/ 294551 w 9144000"/>
              <a:gd name="connsiteY5" fmla="*/ 294551 h 6858000"/>
              <a:gd name="connsiteX6" fmla="*/ 294551 w 9144000"/>
              <a:gd name="connsiteY6" fmla="*/ 6563449 h 6858000"/>
              <a:gd name="connsiteX7" fmla="*/ 8849449 w 9144000"/>
              <a:gd name="connsiteY7" fmla="*/ 6563449 h 6858000"/>
              <a:gd name="connsiteX8" fmla="*/ 8849449 w 9144000"/>
              <a:gd name="connsiteY8" fmla="*/ 294551 h 6858000"/>
              <a:gd name="connsiteX9" fmla="*/ 294551 w 9144000"/>
              <a:gd name="connsiteY9" fmla="*/ 294551 h 6858000"/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91440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  <a:gd name="connsiteX5" fmla="*/ 294551 w 9144000"/>
              <a:gd name="connsiteY5" fmla="*/ 294551 h 6858000"/>
              <a:gd name="connsiteX6" fmla="*/ 294551 w 9144000"/>
              <a:gd name="connsiteY6" fmla="*/ 6563449 h 6858000"/>
              <a:gd name="connsiteX7" fmla="*/ 8849449 w 9144000"/>
              <a:gd name="connsiteY7" fmla="*/ 6563449 h 6858000"/>
              <a:gd name="connsiteX8" fmla="*/ 8849449 w 9144000"/>
              <a:gd name="connsiteY8" fmla="*/ 294551 h 6858000"/>
              <a:gd name="connsiteX9" fmla="*/ 294551 w 9144000"/>
              <a:gd name="connsiteY9" fmla="*/ 294551 h 6858000"/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91440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  <a:gd name="connsiteX5" fmla="*/ 294551 w 9144000"/>
              <a:gd name="connsiteY5" fmla="*/ 294551 h 6858000"/>
              <a:gd name="connsiteX6" fmla="*/ 294551 w 9144000"/>
              <a:gd name="connsiteY6" fmla="*/ 6563449 h 6858000"/>
              <a:gd name="connsiteX7" fmla="*/ 8849449 w 9144000"/>
              <a:gd name="connsiteY7" fmla="*/ 6563449 h 6858000"/>
              <a:gd name="connsiteX8" fmla="*/ 8849449 w 9144000"/>
              <a:gd name="connsiteY8" fmla="*/ 294551 h 6858000"/>
              <a:gd name="connsiteX9" fmla="*/ 294551 w 9144000"/>
              <a:gd name="connsiteY9" fmla="*/ 294551 h 6858000"/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91440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  <a:gd name="connsiteX5" fmla="*/ 294551 w 9144000"/>
              <a:gd name="connsiteY5" fmla="*/ 294551 h 6858000"/>
              <a:gd name="connsiteX6" fmla="*/ 294551 w 9144000"/>
              <a:gd name="connsiteY6" fmla="*/ 6563449 h 6858000"/>
              <a:gd name="connsiteX7" fmla="*/ 8849449 w 9144000"/>
              <a:gd name="connsiteY7" fmla="*/ 6563449 h 6858000"/>
              <a:gd name="connsiteX8" fmla="*/ 8849449 w 9144000"/>
              <a:gd name="connsiteY8" fmla="*/ 294551 h 6858000"/>
              <a:gd name="connsiteX9" fmla="*/ 294551 w 9144000"/>
              <a:gd name="connsiteY9" fmla="*/ 294551 h 6858000"/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91440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  <a:gd name="connsiteX5" fmla="*/ 294551 w 9144000"/>
              <a:gd name="connsiteY5" fmla="*/ 294551 h 6858000"/>
              <a:gd name="connsiteX6" fmla="*/ 294551 w 9144000"/>
              <a:gd name="connsiteY6" fmla="*/ 6563449 h 6858000"/>
              <a:gd name="connsiteX7" fmla="*/ 8849449 w 9144000"/>
              <a:gd name="connsiteY7" fmla="*/ 6563449 h 6858000"/>
              <a:gd name="connsiteX8" fmla="*/ 8849449 w 9144000"/>
              <a:gd name="connsiteY8" fmla="*/ 294551 h 6858000"/>
              <a:gd name="connsiteX9" fmla="*/ 294551 w 9144000"/>
              <a:gd name="connsiteY9" fmla="*/ 294551 h 6858000"/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91440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  <a:gd name="connsiteX5" fmla="*/ 294551 w 9144000"/>
              <a:gd name="connsiteY5" fmla="*/ 294551 h 6858000"/>
              <a:gd name="connsiteX6" fmla="*/ 294551 w 9144000"/>
              <a:gd name="connsiteY6" fmla="*/ 6563449 h 6858000"/>
              <a:gd name="connsiteX7" fmla="*/ 8849449 w 9144000"/>
              <a:gd name="connsiteY7" fmla="*/ 6563449 h 6858000"/>
              <a:gd name="connsiteX8" fmla="*/ 8849449 w 9144000"/>
              <a:gd name="connsiteY8" fmla="*/ 294551 h 6858000"/>
              <a:gd name="connsiteX9" fmla="*/ 294551 w 9144000"/>
              <a:gd name="connsiteY9" fmla="*/ 294551 h 6858000"/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91440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  <a:gd name="connsiteX5" fmla="*/ 294551 w 9144000"/>
              <a:gd name="connsiteY5" fmla="*/ 294551 h 6858000"/>
              <a:gd name="connsiteX6" fmla="*/ 294551 w 9144000"/>
              <a:gd name="connsiteY6" fmla="*/ 6563449 h 6858000"/>
              <a:gd name="connsiteX7" fmla="*/ 8849449 w 9144000"/>
              <a:gd name="connsiteY7" fmla="*/ 6563449 h 6858000"/>
              <a:gd name="connsiteX8" fmla="*/ 8849449 w 9144000"/>
              <a:gd name="connsiteY8" fmla="*/ 294551 h 6858000"/>
              <a:gd name="connsiteX9" fmla="*/ 294551 w 9144000"/>
              <a:gd name="connsiteY9" fmla="*/ 29455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144000" h="6858000">
                <a:moveTo>
                  <a:pt x="0" y="0"/>
                </a:moveTo>
                <a:lnTo>
                  <a:pt x="9144000" y="0"/>
                </a:lnTo>
                <a:lnTo>
                  <a:pt x="9144000" y="6858000"/>
                </a:lnTo>
                <a:lnTo>
                  <a:pt x="0" y="6858000"/>
                </a:lnTo>
                <a:lnTo>
                  <a:pt x="0" y="0"/>
                </a:lnTo>
                <a:close/>
                <a:moveTo>
                  <a:pt x="294551" y="294551"/>
                </a:moveTo>
                <a:cubicBezTo>
                  <a:pt x="69497" y="2326668"/>
                  <a:pt x="83565" y="4468027"/>
                  <a:pt x="294551" y="6563449"/>
                </a:cubicBezTo>
                <a:cubicBezTo>
                  <a:pt x="3151439" y="6748394"/>
                  <a:pt x="5978493" y="6690454"/>
                  <a:pt x="8849449" y="6563449"/>
                </a:cubicBezTo>
                <a:cubicBezTo>
                  <a:pt x="9032300" y="4424154"/>
                  <a:pt x="9032300" y="2412744"/>
                  <a:pt x="8849449" y="294551"/>
                </a:cubicBezTo>
                <a:cubicBezTo>
                  <a:pt x="6036433" y="146445"/>
                  <a:pt x="3165507" y="146445"/>
                  <a:pt x="294551" y="294551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chemeClr val="tx1"/>
              </a:solidFill>
            </a:endParaRPr>
          </a:p>
        </p:txBody>
      </p:sp>
      <p:pic>
        <p:nvPicPr>
          <p:cNvPr id="6" name="5 Imagen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99833" l="0" r="100000">
                        <a14:foregroundMark x1="45167" y1="73167" x2="39500" y2="92167"/>
                        <a14:foregroundMark x1="43833" y1="91833" x2="37500" y2="91167"/>
                        <a14:foregroundMark x1="42500" y1="38167" x2="44167" y2="43167"/>
                        <a14:foregroundMark x1="51833" y1="38167" x2="52500" y2="42500"/>
                        <a14:foregroundMark x1="53833" y1="53833" x2="48500" y2="60167"/>
                        <a14:backgroundMark x1="17833" y1="9000" x2="95667" y2="2333"/>
                        <a14:backgroundMark x1="67167" y1="53833" x2="76167" y2="55167"/>
                        <a14:backgroundMark x1="63500" y1="53500" x2="68500" y2="53500"/>
                        <a14:backgroundMark x1="66167" y1="14000" x2="83333" y2="41500"/>
                        <a14:backgroundMark x1="21167" y1="22000" x2="32833" y2="34500"/>
                        <a14:backgroundMark x1="36833" y1="39833" x2="33833" y2="14333"/>
                        <a14:backgroundMark x1="36167" y1="25167" x2="46167" y2="25833"/>
                        <a14:backgroundMark x1="52167" y1="28500" x2="56167" y2="29833"/>
                        <a14:backgroundMark x1="49167" y1="18333" x2="52167" y2="18333"/>
                        <a14:backgroundMark x1="56833" y1="21000" x2="62833" y2="19000"/>
                        <a14:backgroundMark x1="69167" y1="22000" x2="70833" y2="29833"/>
                        <a14:backgroundMark x1="69833" y1="36833" x2="62500" y2="42500"/>
                        <a14:backgroundMark x1="72833" y1="39167" x2="72833" y2="44833"/>
                        <a14:backgroundMark x1="64833" y1="42167" x2="68833" y2="46167"/>
                        <a14:backgroundMark x1="57167" y1="29833" x2="57167" y2="33833"/>
                        <a14:backgroundMark x1="55833" y1="35167" x2="53500" y2="34167"/>
                        <a14:backgroundMark x1="32500" y1="55333" x2="34833" y2="59667"/>
                        <a14:backgroundMark x1="69833" y1="58333" x2="69833" y2="62333"/>
                      </a14:backgroundRemoval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3869" r="24325"/>
          <a:stretch/>
        </p:blipFill>
        <p:spPr>
          <a:xfrm flipH="1">
            <a:off x="539552" y="2601751"/>
            <a:ext cx="2187041" cy="2937547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pic>
        <p:nvPicPr>
          <p:cNvPr id="7" name="6 Imagen" descr="CAMERAMAN.gif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250379" y="2978054"/>
            <a:ext cx="2386814" cy="2645679"/>
          </a:xfrm>
          <a:prstGeom prst="rect">
            <a:avLst/>
          </a:prstGeom>
          <a:effectLst>
            <a:outerShdw blurRad="76200" dist="76200" dir="18900000" sy="23000" kx="-1200000" algn="bl" rotWithShape="0">
              <a:prstClr val="black">
                <a:alpha val="20000"/>
              </a:prstClr>
            </a:outerShdw>
          </a:effectLst>
        </p:spPr>
      </p:pic>
      <p:sp>
        <p:nvSpPr>
          <p:cNvPr id="8" name="7 Llamada ovalada"/>
          <p:cNvSpPr/>
          <p:nvPr/>
        </p:nvSpPr>
        <p:spPr>
          <a:xfrm>
            <a:off x="1611079" y="332656"/>
            <a:ext cx="6120680" cy="2816671"/>
          </a:xfrm>
          <a:prstGeom prst="wedgeEllipseCallout">
            <a:avLst>
              <a:gd name="adj1" fmla="val -44471"/>
              <a:gd name="adj2" fmla="val 69900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will work hard for the city.</a:t>
            </a:r>
            <a:endParaRPr lang="es-ES" sz="5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1585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circle/>
      </p:transition>
    </mc:Choice>
    <mc:Fallback xmlns="">
      <p:transition spd="slow">
        <p:circl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15 Llamada ovalada"/>
          <p:cNvSpPr/>
          <p:nvPr/>
        </p:nvSpPr>
        <p:spPr>
          <a:xfrm>
            <a:off x="3953839" y="993903"/>
            <a:ext cx="4955653" cy="1598144"/>
          </a:xfrm>
          <a:prstGeom prst="wedgeEllipseCallout">
            <a:avLst>
              <a:gd name="adj1" fmla="val 24056"/>
              <a:gd name="adj2" fmla="val 89482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sz="2800" b="1" dirty="0">
                <a:solidFill>
                  <a:schemeClr val="tx1"/>
                </a:solidFill>
              </a:rPr>
              <a:t>He </a:t>
            </a:r>
            <a:r>
              <a:rPr lang="es-ES_tradnl" sz="2800" b="1" dirty="0" err="1">
                <a:solidFill>
                  <a:schemeClr val="tx1"/>
                </a:solidFill>
              </a:rPr>
              <a:t>said</a:t>
            </a:r>
            <a:r>
              <a:rPr lang="es-ES_tradnl" sz="2800" b="1" dirty="0">
                <a:solidFill>
                  <a:schemeClr val="tx1"/>
                </a:solidFill>
              </a:rPr>
              <a:t> </a:t>
            </a:r>
            <a:r>
              <a:rPr lang="es-ES_tradnl" sz="2800" b="1" dirty="0" err="1">
                <a:solidFill>
                  <a:schemeClr val="tx1"/>
                </a:solidFill>
              </a:rPr>
              <a:t>that</a:t>
            </a:r>
            <a:r>
              <a:rPr lang="es-ES_tradnl" sz="2800" b="1" dirty="0">
                <a:solidFill>
                  <a:schemeClr val="tx1"/>
                </a:solidFill>
              </a:rPr>
              <a:t> …</a:t>
            </a:r>
            <a:endParaRPr lang="es-ES" sz="2800" b="1" dirty="0">
              <a:solidFill>
                <a:schemeClr val="tx1"/>
              </a:solidFill>
            </a:endParaRPr>
          </a:p>
        </p:txBody>
      </p:sp>
      <p:sp>
        <p:nvSpPr>
          <p:cNvPr id="18" name="17 Llamada ovalada"/>
          <p:cNvSpPr/>
          <p:nvPr/>
        </p:nvSpPr>
        <p:spPr>
          <a:xfrm>
            <a:off x="3953839" y="993903"/>
            <a:ext cx="5032175" cy="1598144"/>
          </a:xfrm>
          <a:prstGeom prst="wedgeEllipseCallout">
            <a:avLst>
              <a:gd name="adj1" fmla="val 22196"/>
              <a:gd name="adj2" fmla="val 86897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sz="2800" b="1" dirty="0">
                <a:solidFill>
                  <a:schemeClr val="tx1"/>
                </a:solidFill>
              </a:rPr>
              <a:t>He </a:t>
            </a:r>
            <a:r>
              <a:rPr lang="es-ES_tradnl" sz="2800" b="1" dirty="0" err="1">
                <a:solidFill>
                  <a:schemeClr val="tx1"/>
                </a:solidFill>
              </a:rPr>
              <a:t>said</a:t>
            </a:r>
            <a:r>
              <a:rPr lang="es-ES_tradnl" sz="2800" b="1" dirty="0">
                <a:solidFill>
                  <a:schemeClr val="tx1"/>
                </a:solidFill>
              </a:rPr>
              <a:t> </a:t>
            </a:r>
            <a:r>
              <a:rPr lang="es-ES_tradnl" sz="2800" b="1" dirty="0" err="1">
                <a:solidFill>
                  <a:schemeClr val="tx1"/>
                </a:solidFill>
              </a:rPr>
              <a:t>that</a:t>
            </a:r>
            <a:r>
              <a:rPr lang="es-ES_tradnl" sz="2800" b="1" dirty="0">
                <a:solidFill>
                  <a:schemeClr val="tx1"/>
                </a:solidFill>
              </a:rPr>
              <a:t> </a:t>
            </a:r>
            <a:r>
              <a:rPr lang="es-ES_tradnl" sz="2800" b="1" dirty="0">
                <a:solidFill>
                  <a:srgbClr val="FF0000"/>
                </a:solidFill>
              </a:rPr>
              <a:t>he </a:t>
            </a:r>
            <a:r>
              <a:rPr lang="es-ES_tradnl" sz="2800" b="1" dirty="0" err="1">
                <a:solidFill>
                  <a:srgbClr val="FF0000"/>
                </a:solidFill>
              </a:rPr>
              <a:t>would</a:t>
            </a:r>
            <a:r>
              <a:rPr lang="es-ES_tradnl" sz="2800" b="1" dirty="0">
                <a:solidFill>
                  <a:srgbClr val="FF0000"/>
                </a:solidFill>
              </a:rPr>
              <a:t> </a:t>
            </a:r>
            <a:r>
              <a:rPr lang="es-ES_tradnl" sz="2800" b="1" dirty="0" err="1">
                <a:solidFill>
                  <a:srgbClr val="FF0000"/>
                </a:solidFill>
              </a:rPr>
              <a:t>work</a:t>
            </a:r>
            <a:r>
              <a:rPr lang="es-ES_tradnl" sz="2800" b="1" dirty="0">
                <a:solidFill>
                  <a:srgbClr val="FF0000"/>
                </a:solidFill>
              </a:rPr>
              <a:t> </a:t>
            </a:r>
            <a:r>
              <a:rPr lang="es-ES_tradnl" sz="2800" b="1" dirty="0" err="1">
                <a:solidFill>
                  <a:srgbClr val="FF0000"/>
                </a:solidFill>
              </a:rPr>
              <a:t>hard</a:t>
            </a:r>
            <a:r>
              <a:rPr lang="es-ES_tradnl" sz="2800" b="1" dirty="0">
                <a:solidFill>
                  <a:srgbClr val="FF0000"/>
                </a:solidFill>
              </a:rPr>
              <a:t> </a:t>
            </a:r>
            <a:r>
              <a:rPr lang="es-ES_tradnl" sz="2800" b="1" dirty="0" err="1">
                <a:solidFill>
                  <a:srgbClr val="FF0000"/>
                </a:solidFill>
              </a:rPr>
              <a:t>for</a:t>
            </a:r>
            <a:r>
              <a:rPr lang="es-ES_tradnl" sz="2800" b="1" dirty="0">
                <a:solidFill>
                  <a:srgbClr val="FF0000"/>
                </a:solidFill>
              </a:rPr>
              <a:t> </a:t>
            </a:r>
            <a:r>
              <a:rPr lang="es-ES_tradnl" sz="2800" b="1" dirty="0" err="1">
                <a:solidFill>
                  <a:srgbClr val="FF0000"/>
                </a:solidFill>
              </a:rPr>
              <a:t>the</a:t>
            </a:r>
            <a:r>
              <a:rPr lang="es-ES_tradnl" sz="2800" b="1" dirty="0">
                <a:solidFill>
                  <a:srgbClr val="FF0000"/>
                </a:solidFill>
              </a:rPr>
              <a:t> </a:t>
            </a:r>
            <a:r>
              <a:rPr lang="es-ES_tradnl" sz="2800" b="1" dirty="0" err="1">
                <a:solidFill>
                  <a:srgbClr val="FF0000"/>
                </a:solidFill>
              </a:rPr>
              <a:t>city</a:t>
            </a:r>
            <a:r>
              <a:rPr lang="es-ES_tradnl" sz="2800" b="1" dirty="0">
                <a:solidFill>
                  <a:schemeClr val="tx1"/>
                </a:solidFill>
              </a:rPr>
              <a:t>.</a:t>
            </a:r>
            <a:endParaRPr lang="es-ES" sz="2800" b="1" dirty="0">
              <a:solidFill>
                <a:schemeClr val="tx1"/>
              </a:solidFill>
            </a:endParaRPr>
          </a:p>
        </p:txBody>
      </p:sp>
      <p:sp>
        <p:nvSpPr>
          <p:cNvPr id="11" name="10 CuadroTexto"/>
          <p:cNvSpPr txBox="1"/>
          <p:nvPr/>
        </p:nvSpPr>
        <p:spPr>
          <a:xfrm>
            <a:off x="251520" y="44624"/>
            <a:ext cx="25922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2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Two</a:t>
            </a:r>
            <a:r>
              <a:rPr lang="es-ES_tradnl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s-ES_tradnl" sz="2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years</a:t>
            </a:r>
            <a:r>
              <a:rPr lang="es-ES_tradnl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s-ES_tradnl" sz="2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later</a:t>
            </a:r>
            <a:r>
              <a:rPr lang="es-ES_tradnl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…</a:t>
            </a:r>
            <a:endParaRPr lang="es-E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2 Imagen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484" b="99355" l="0" r="100000">
                        <a14:foregroundMark x1="25333" y1="34355" x2="29500" y2="45323"/>
                        <a14:foregroundMark x1="34833" y1="22419" x2="29500" y2="28065"/>
                        <a14:foregroundMark x1="38333" y1="26613" x2="34500" y2="28065"/>
                        <a14:foregroundMark x1="53333" y1="51935" x2="58000" y2="53387"/>
                        <a14:foregroundMark x1="32500" y1="60968" x2="34833" y2="69677"/>
                        <a14:foregroundMark x1="34000" y1="75161" x2="30167" y2="85806"/>
                        <a14:foregroundMark x1="2833" y1="71935" x2="11167" y2="83065"/>
                        <a14:foregroundMark x1="42833" y1="72097" x2="42833" y2="86935"/>
                        <a14:foregroundMark x1="44167" y1="70161" x2="58333" y2="72581"/>
                        <a14:foregroundMark x1="59167" y1="73065" x2="59000" y2="90323"/>
                        <a14:foregroundMark x1="45833" y1="78226" x2="54167" y2="77742"/>
                        <a14:foregroundMark x1="52500" y1="74677" x2="54667" y2="78226"/>
                        <a14:foregroundMark x1="47000" y1="72258" x2="47500" y2="76935"/>
                        <a14:foregroundMark x1="75500" y1="28710" x2="83333" y2="45806"/>
                        <a14:foregroundMark x1="82833" y1="6613" x2="91500" y2="16935"/>
                        <a14:foregroundMark x1="75667" y1="18710" x2="75333" y2="24032"/>
                        <a14:foregroundMark x1="84667" y1="20484" x2="83000" y2="23710"/>
                        <a14:foregroundMark x1="94667" y1="18710" x2="96167" y2="24677"/>
                        <a14:foregroundMark x1="82333" y1="53548" x2="83000" y2="72581"/>
                        <a14:foregroundMark x1="66333" y1="59355" x2="77833" y2="63871"/>
                        <a14:foregroundMark x1="78000" y1="75806" x2="74667" y2="88065"/>
                        <a14:foregroundMark x1="65000" y1="55806" x2="66833" y2="56774"/>
                        <a14:foregroundMark x1="46667" y1="80806" x2="56833" y2="81774"/>
                        <a14:foregroundMark x1="55500" y1="70484" x2="59667" y2="70645"/>
                        <a14:foregroundMark x1="55667" y1="72258" x2="52667" y2="73065"/>
                        <a14:foregroundMark x1="87500" y1="34194" x2="89833" y2="37742"/>
                        <a14:foregroundMark x1="97000" y1="33548" x2="94833" y2="38710"/>
                        <a14:foregroundMark x1="8167" y1="49677" x2="3833" y2="59032"/>
                        <a14:foregroundMark x1="2833" y1="60645" x2="3500" y2="62903"/>
                        <a14:foregroundMark x1="2167" y1="63226" x2="667" y2="64516"/>
                        <a14:foregroundMark x1="1500" y1="60484" x2="3500" y2="60484"/>
                        <a14:foregroundMark x1="8000" y1="48871" x2="5667" y2="52903"/>
                        <a14:foregroundMark x1="9500" y1="41452" x2="13500" y2="42419"/>
                        <a14:foregroundMark x1="8167" y1="46290" x2="8000" y2="47258"/>
                        <a14:foregroundMark x1="35667" y1="59194" x2="37500" y2="60806"/>
                        <a14:foregroundMark x1="33500" y1="30645" x2="47000" y2="29355"/>
                        <a14:foregroundMark x1="49000" y1="29516" x2="52333" y2="29355"/>
                        <a14:foregroundMark x1="24667" y1="39032" x2="26167" y2="45000"/>
                        <a14:foregroundMark x1="34833" y1="18387" x2="37833" y2="18226"/>
                        <a14:foregroundMark x1="38667" y1="19032" x2="40333" y2="23065"/>
                        <a14:foregroundMark x1="40667" y1="25484" x2="38167" y2="28065"/>
                        <a14:foregroundMark x1="33500" y1="27903" x2="36833" y2="28710"/>
                        <a14:foregroundMark x1="32333" y1="28548" x2="31000" y2="30161"/>
                        <a14:foregroundMark x1="28333" y1="19839" x2="26333" y2="19355"/>
                        <a14:foregroundMark x1="37500" y1="15806" x2="35333" y2="15484"/>
                        <a14:foregroundMark x1="67500" y1="28226" x2="72000" y2="30161"/>
                        <a14:foregroundMark x1="66667" y1="26935" x2="75333" y2="26935"/>
                        <a14:foregroundMark x1="76667" y1="20806" x2="81167" y2="24194"/>
                        <a14:foregroundMark x1="79000" y1="18226" x2="76167" y2="16774"/>
                        <a14:foregroundMark x1="73167" y1="18226" x2="72000" y2="20645"/>
                        <a14:foregroundMark x1="87333" y1="55000" x2="86500" y2="68710"/>
                        <a14:foregroundMark x1="66833" y1="54516" x2="71500" y2="55484"/>
                        <a14:foregroundMark x1="65667" y1="55161" x2="64167" y2="55484"/>
                        <a14:foregroundMark x1="70167" y1="54677" x2="73333" y2="55968"/>
                        <a14:foregroundMark x1="58500" y1="72742" x2="58167" y2="80968"/>
                        <a14:foregroundMark x1="42500" y1="70968" x2="45833" y2="70645"/>
                        <a14:foregroundMark x1="41500" y1="69032" x2="41000" y2="70484"/>
                        <a14:foregroundMark x1="41167" y1="71290" x2="40833" y2="90161"/>
                        <a14:foregroundMark x1="41000" y1="90484" x2="59833" y2="91290"/>
                        <a14:foregroundMark x1="81333" y1="49355" x2="84167" y2="50484"/>
                        <a14:foregroundMark x1="43333" y1="56129" x2="35833" y2="59355"/>
                        <a14:foregroundMark x1="35833" y1="61452" x2="37333" y2="66935"/>
                        <a14:foregroundMark x1="72500" y1="31935" x2="78333" y2="40968"/>
                        <a14:foregroundMark x1="55000" y1="50968" x2="60000" y2="52097"/>
                        <a14:foregroundMark x1="60000" y1="52258" x2="61333" y2="52903"/>
                        <a14:foregroundMark x1="74000" y1="17097" x2="72333" y2="18710"/>
                        <a14:foregroundMark x1="72000" y1="21290" x2="73167" y2="23871"/>
                        <a14:foregroundMark x1="82333" y1="19032" x2="80833" y2="19516"/>
                        <a14:foregroundMark x1="35167" y1="80000" x2="33667" y2="84677"/>
                        <a14:foregroundMark x1="36667" y1="70968" x2="38167" y2="75323"/>
                        <a14:foregroundMark x1="36833" y1="66290" x2="35833" y2="72742"/>
                        <a14:foregroundMark x1="71167" y1="21613" x2="70333" y2="21774"/>
                        <a14:foregroundMark x1="73167" y1="56290" x2="67333" y2="54516"/>
                        <a14:foregroundMark x1="71167" y1="64032" x2="66667" y2="64032"/>
                        <a14:foregroundMark x1="61500" y1="53710" x2="60333" y2="64677"/>
                        <a14:foregroundMark x1="60500" y1="71290" x2="58167" y2="71774"/>
                        <a14:foregroundMark x1="61167" y1="71935" x2="59833" y2="90968"/>
                        <a14:foregroundMark x1="81500" y1="3226" x2="74833" y2="11129"/>
                        <a14:foregroundMark x1="26667" y1="22097" x2="29333" y2="23065"/>
                        <a14:backgroundMark x1="94500" y1="35484" x2="94000" y2="3741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289"/>
          <a:stretch/>
        </p:blipFill>
        <p:spPr>
          <a:xfrm rot="174178" flipH="1">
            <a:off x="6337491" y="3915227"/>
            <a:ext cx="2566355" cy="2840665"/>
          </a:xfrm>
          <a:prstGeom prst="rect">
            <a:avLst/>
          </a:prstGeom>
        </p:spPr>
      </p:pic>
      <p:pic>
        <p:nvPicPr>
          <p:cNvPr id="6" name="5 Imagen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5323" b="95806" l="0" r="100000">
                        <a14:foregroundMark x1="42333" y1="27258" x2="42333" y2="31290"/>
                        <a14:foregroundMark x1="47333" y1="25323" x2="51500" y2="32097"/>
                        <a14:foregroundMark x1="45333" y1="54516" x2="46667" y2="67903"/>
                        <a14:foregroundMark x1="70833" y1="19032" x2="55167" y2="2064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9431" y="2619703"/>
            <a:ext cx="2214382" cy="2288194"/>
          </a:xfrm>
          <a:prstGeom prst="rect">
            <a:avLst/>
          </a:prstGeom>
        </p:spPr>
      </p:pic>
      <p:pic>
        <p:nvPicPr>
          <p:cNvPr id="3074" name="Picture 2" descr="Cartoon Business Man Kicking Back with His Feet on His Desk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9516" b="74194" l="0" r="100000">
                        <a14:backgroundMark x1="39000" y1="35161" x2="39500" y2="36290"/>
                        <a14:backgroundMark x1="1000" y1="32419" x2="833" y2="33387"/>
                      </a14:backgroundRemoval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9941" b="23754"/>
          <a:stretch/>
        </p:blipFill>
        <p:spPr bwMode="auto">
          <a:xfrm>
            <a:off x="251520" y="4422500"/>
            <a:ext cx="3816424" cy="22204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14 Llamada ovalada"/>
          <p:cNvSpPr/>
          <p:nvPr/>
        </p:nvSpPr>
        <p:spPr>
          <a:xfrm>
            <a:off x="3275856" y="2484995"/>
            <a:ext cx="2880320" cy="2220465"/>
          </a:xfrm>
          <a:prstGeom prst="wedgeEllipseCallout">
            <a:avLst>
              <a:gd name="adj1" fmla="val 56605"/>
              <a:gd name="adj2" fmla="val 58200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sz="48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</a:t>
            </a:r>
            <a:r>
              <a:rPr lang="es-ES_tradnl" sz="4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_tradnl" sz="48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did</a:t>
            </a:r>
            <a:r>
              <a:rPr lang="es-ES_tradnl" sz="4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he </a:t>
            </a:r>
            <a:r>
              <a:rPr lang="es-ES_tradnl" sz="48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say</a:t>
            </a:r>
            <a:r>
              <a:rPr lang="es-ES_tradnl" sz="4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s-ES" sz="4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9171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9 Imagen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77533" b="100000" l="0" r="99838">
                        <a14:backgroundMark x1="12338" y1="87225" x2="12338" y2="88326"/>
                        <a14:backgroundMark x1="14286" y1="87225" x2="13636" y2="88546"/>
                        <a14:backgroundMark x1="23052" y1="87885" x2="23052" y2="88767"/>
                        <a14:backgroundMark x1="23864" y1="87665" x2="23864" y2="88767"/>
                        <a14:backgroundMark x1="31656" y1="87445" x2="31656" y2="88546"/>
                        <a14:backgroundMark x1="34253" y1="87665" x2="33604" y2="88987"/>
                        <a14:backgroundMark x1="42857" y1="86564" x2="43344" y2="89648"/>
                        <a14:backgroundMark x1="45455" y1="87665" x2="45617" y2="88546"/>
                        <a14:backgroundMark x1="53084" y1="87225" x2="53247" y2="88987"/>
                        <a14:backgroundMark x1="55682" y1="87885" x2="55682" y2="87885"/>
                        <a14:backgroundMark x1="64448" y1="87885" x2="64773" y2="89427"/>
                        <a14:backgroundMark x1="65909" y1="87885" x2="65584" y2="88987"/>
                        <a14:backgroundMark x1="73214" y1="87665" x2="73214" y2="88546"/>
                        <a14:backgroundMark x1="74838" y1="87445" x2="74675" y2="88987"/>
                        <a14:backgroundMark x1="85065" y1="87665" x2="85227" y2="89648"/>
                        <a14:backgroundMark x1="87987" y1="87225" x2="86526" y2="89207"/>
                        <a14:backgroundMark x1="96429" y1="93172" x2="94481" y2="93833"/>
                        <a14:backgroundMark x1="4383" y1="94053" x2="4383" y2="94053"/>
                        <a14:backgroundMark x1="1461" y1="96916" x2="1461" y2="9911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79315"/>
          <a:stretch/>
        </p:blipFill>
        <p:spPr>
          <a:xfrm>
            <a:off x="251521" y="5476729"/>
            <a:ext cx="8767788" cy="1336647"/>
          </a:xfrm>
          <a:prstGeom prst="rect">
            <a:avLst/>
          </a:prstGeom>
          <a:effectLst>
            <a:innerShdw blurRad="127000">
              <a:schemeClr val="bg1"/>
            </a:innerShdw>
          </a:effectLst>
        </p:spPr>
      </p:pic>
      <p:sp>
        <p:nvSpPr>
          <p:cNvPr id="9" name="8 Forma libre"/>
          <p:cNvSpPr/>
          <p:nvPr/>
        </p:nvSpPr>
        <p:spPr>
          <a:xfrm rot="10800000">
            <a:off x="107504" y="404665"/>
            <a:ext cx="8963891" cy="236307"/>
          </a:xfrm>
          <a:custGeom>
            <a:avLst/>
            <a:gdLst>
              <a:gd name="connsiteX0" fmla="*/ 0 w 8963891"/>
              <a:gd name="connsiteY0" fmla="*/ 236307 h 236307"/>
              <a:gd name="connsiteX1" fmla="*/ 1537855 w 8963891"/>
              <a:gd name="connsiteY1" fmla="*/ 83907 h 236307"/>
              <a:gd name="connsiteX2" fmla="*/ 3241964 w 8963891"/>
              <a:gd name="connsiteY2" fmla="*/ 14634 h 236307"/>
              <a:gd name="connsiteX3" fmla="*/ 4918364 w 8963891"/>
              <a:gd name="connsiteY3" fmla="*/ 780 h 236307"/>
              <a:gd name="connsiteX4" fmla="*/ 6096000 w 8963891"/>
              <a:gd name="connsiteY4" fmla="*/ 28489 h 236307"/>
              <a:gd name="connsiteX5" fmla="*/ 7079673 w 8963891"/>
              <a:gd name="connsiteY5" fmla="*/ 28489 h 236307"/>
              <a:gd name="connsiteX6" fmla="*/ 8035637 w 8963891"/>
              <a:gd name="connsiteY6" fmla="*/ 111616 h 236307"/>
              <a:gd name="connsiteX7" fmla="*/ 8963891 w 8963891"/>
              <a:gd name="connsiteY7" fmla="*/ 208598 h 236307"/>
              <a:gd name="connsiteX0" fmla="*/ 0 w 8963891"/>
              <a:gd name="connsiteY0" fmla="*/ 236307 h 236307"/>
              <a:gd name="connsiteX1" fmla="*/ 1537855 w 8963891"/>
              <a:gd name="connsiteY1" fmla="*/ 83907 h 236307"/>
              <a:gd name="connsiteX2" fmla="*/ 3241964 w 8963891"/>
              <a:gd name="connsiteY2" fmla="*/ 14634 h 236307"/>
              <a:gd name="connsiteX3" fmla="*/ 4918364 w 8963891"/>
              <a:gd name="connsiteY3" fmla="*/ 780 h 236307"/>
              <a:gd name="connsiteX4" fmla="*/ 6096000 w 8963891"/>
              <a:gd name="connsiteY4" fmla="*/ 28489 h 236307"/>
              <a:gd name="connsiteX5" fmla="*/ 7079673 w 8963891"/>
              <a:gd name="connsiteY5" fmla="*/ 83907 h 236307"/>
              <a:gd name="connsiteX6" fmla="*/ 8035637 w 8963891"/>
              <a:gd name="connsiteY6" fmla="*/ 111616 h 236307"/>
              <a:gd name="connsiteX7" fmla="*/ 8963891 w 8963891"/>
              <a:gd name="connsiteY7" fmla="*/ 208598 h 236307"/>
              <a:gd name="connsiteX0" fmla="*/ 0 w 8963891"/>
              <a:gd name="connsiteY0" fmla="*/ 236307 h 236307"/>
              <a:gd name="connsiteX1" fmla="*/ 1537855 w 8963891"/>
              <a:gd name="connsiteY1" fmla="*/ 83907 h 236307"/>
              <a:gd name="connsiteX2" fmla="*/ 3241964 w 8963891"/>
              <a:gd name="connsiteY2" fmla="*/ 14634 h 236307"/>
              <a:gd name="connsiteX3" fmla="*/ 4918364 w 8963891"/>
              <a:gd name="connsiteY3" fmla="*/ 780 h 236307"/>
              <a:gd name="connsiteX4" fmla="*/ 6096000 w 8963891"/>
              <a:gd name="connsiteY4" fmla="*/ 28489 h 236307"/>
              <a:gd name="connsiteX5" fmla="*/ 7079673 w 8963891"/>
              <a:gd name="connsiteY5" fmla="*/ 56198 h 236307"/>
              <a:gd name="connsiteX6" fmla="*/ 8035637 w 8963891"/>
              <a:gd name="connsiteY6" fmla="*/ 111616 h 236307"/>
              <a:gd name="connsiteX7" fmla="*/ 8963891 w 8963891"/>
              <a:gd name="connsiteY7" fmla="*/ 208598 h 2363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963891" h="236307">
                <a:moveTo>
                  <a:pt x="0" y="236307"/>
                </a:moveTo>
                <a:cubicBezTo>
                  <a:pt x="498764" y="178580"/>
                  <a:pt x="997528" y="120853"/>
                  <a:pt x="1537855" y="83907"/>
                </a:cubicBezTo>
                <a:cubicBezTo>
                  <a:pt x="2078182" y="46961"/>
                  <a:pt x="2678546" y="28488"/>
                  <a:pt x="3241964" y="14634"/>
                </a:cubicBezTo>
                <a:cubicBezTo>
                  <a:pt x="3805382" y="780"/>
                  <a:pt x="4442691" y="-1529"/>
                  <a:pt x="4918364" y="780"/>
                </a:cubicBezTo>
                <a:cubicBezTo>
                  <a:pt x="5394037" y="3089"/>
                  <a:pt x="5735782" y="19253"/>
                  <a:pt x="6096000" y="28489"/>
                </a:cubicBezTo>
                <a:lnTo>
                  <a:pt x="7079673" y="56198"/>
                </a:lnTo>
                <a:cubicBezTo>
                  <a:pt x="7402946" y="70052"/>
                  <a:pt x="7721601" y="86216"/>
                  <a:pt x="8035637" y="111616"/>
                </a:cubicBezTo>
                <a:cubicBezTo>
                  <a:pt x="8349673" y="137016"/>
                  <a:pt x="8654473" y="176271"/>
                  <a:pt x="8963891" y="208598"/>
                </a:cubicBezTo>
              </a:path>
            </a:pathLst>
          </a:custGeom>
          <a:noFill/>
          <a:ln w="38100">
            <a:solidFill>
              <a:srgbClr val="00FFFF"/>
            </a:solidFill>
          </a:ln>
          <a:effectLst>
            <a:glow rad="152400">
              <a:srgbClr val="00FFFF">
                <a:alpha val="4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5" name="14 Forma libre"/>
          <p:cNvSpPr/>
          <p:nvPr/>
        </p:nvSpPr>
        <p:spPr>
          <a:xfrm>
            <a:off x="55418" y="2326784"/>
            <a:ext cx="8963891" cy="236307"/>
          </a:xfrm>
          <a:custGeom>
            <a:avLst/>
            <a:gdLst>
              <a:gd name="connsiteX0" fmla="*/ 0 w 8963891"/>
              <a:gd name="connsiteY0" fmla="*/ 236307 h 236307"/>
              <a:gd name="connsiteX1" fmla="*/ 1537855 w 8963891"/>
              <a:gd name="connsiteY1" fmla="*/ 83907 h 236307"/>
              <a:gd name="connsiteX2" fmla="*/ 3241964 w 8963891"/>
              <a:gd name="connsiteY2" fmla="*/ 14634 h 236307"/>
              <a:gd name="connsiteX3" fmla="*/ 4918364 w 8963891"/>
              <a:gd name="connsiteY3" fmla="*/ 780 h 236307"/>
              <a:gd name="connsiteX4" fmla="*/ 6096000 w 8963891"/>
              <a:gd name="connsiteY4" fmla="*/ 28489 h 236307"/>
              <a:gd name="connsiteX5" fmla="*/ 7079673 w 8963891"/>
              <a:gd name="connsiteY5" fmla="*/ 28489 h 236307"/>
              <a:gd name="connsiteX6" fmla="*/ 8035637 w 8963891"/>
              <a:gd name="connsiteY6" fmla="*/ 111616 h 236307"/>
              <a:gd name="connsiteX7" fmla="*/ 8963891 w 8963891"/>
              <a:gd name="connsiteY7" fmla="*/ 208598 h 236307"/>
              <a:gd name="connsiteX0" fmla="*/ 0 w 8963891"/>
              <a:gd name="connsiteY0" fmla="*/ 236307 h 236307"/>
              <a:gd name="connsiteX1" fmla="*/ 1537855 w 8963891"/>
              <a:gd name="connsiteY1" fmla="*/ 83907 h 236307"/>
              <a:gd name="connsiteX2" fmla="*/ 3241964 w 8963891"/>
              <a:gd name="connsiteY2" fmla="*/ 14634 h 236307"/>
              <a:gd name="connsiteX3" fmla="*/ 4918364 w 8963891"/>
              <a:gd name="connsiteY3" fmla="*/ 780 h 236307"/>
              <a:gd name="connsiteX4" fmla="*/ 6096000 w 8963891"/>
              <a:gd name="connsiteY4" fmla="*/ 28489 h 236307"/>
              <a:gd name="connsiteX5" fmla="*/ 7079673 w 8963891"/>
              <a:gd name="connsiteY5" fmla="*/ 83907 h 236307"/>
              <a:gd name="connsiteX6" fmla="*/ 8035637 w 8963891"/>
              <a:gd name="connsiteY6" fmla="*/ 111616 h 236307"/>
              <a:gd name="connsiteX7" fmla="*/ 8963891 w 8963891"/>
              <a:gd name="connsiteY7" fmla="*/ 208598 h 236307"/>
              <a:gd name="connsiteX0" fmla="*/ 0 w 8963891"/>
              <a:gd name="connsiteY0" fmla="*/ 236307 h 236307"/>
              <a:gd name="connsiteX1" fmla="*/ 1537855 w 8963891"/>
              <a:gd name="connsiteY1" fmla="*/ 83907 h 236307"/>
              <a:gd name="connsiteX2" fmla="*/ 3241964 w 8963891"/>
              <a:gd name="connsiteY2" fmla="*/ 14634 h 236307"/>
              <a:gd name="connsiteX3" fmla="*/ 4918364 w 8963891"/>
              <a:gd name="connsiteY3" fmla="*/ 780 h 236307"/>
              <a:gd name="connsiteX4" fmla="*/ 6096000 w 8963891"/>
              <a:gd name="connsiteY4" fmla="*/ 28489 h 236307"/>
              <a:gd name="connsiteX5" fmla="*/ 7079673 w 8963891"/>
              <a:gd name="connsiteY5" fmla="*/ 56198 h 236307"/>
              <a:gd name="connsiteX6" fmla="*/ 8035637 w 8963891"/>
              <a:gd name="connsiteY6" fmla="*/ 111616 h 236307"/>
              <a:gd name="connsiteX7" fmla="*/ 8963891 w 8963891"/>
              <a:gd name="connsiteY7" fmla="*/ 208598 h 2363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963891" h="236307">
                <a:moveTo>
                  <a:pt x="0" y="236307"/>
                </a:moveTo>
                <a:cubicBezTo>
                  <a:pt x="498764" y="178580"/>
                  <a:pt x="997528" y="120853"/>
                  <a:pt x="1537855" y="83907"/>
                </a:cubicBezTo>
                <a:cubicBezTo>
                  <a:pt x="2078182" y="46961"/>
                  <a:pt x="2678546" y="28488"/>
                  <a:pt x="3241964" y="14634"/>
                </a:cubicBezTo>
                <a:cubicBezTo>
                  <a:pt x="3805382" y="780"/>
                  <a:pt x="4442691" y="-1529"/>
                  <a:pt x="4918364" y="780"/>
                </a:cubicBezTo>
                <a:cubicBezTo>
                  <a:pt x="5394037" y="3089"/>
                  <a:pt x="5735782" y="19253"/>
                  <a:pt x="6096000" y="28489"/>
                </a:cubicBezTo>
                <a:lnTo>
                  <a:pt x="7079673" y="56198"/>
                </a:lnTo>
                <a:cubicBezTo>
                  <a:pt x="7402946" y="70052"/>
                  <a:pt x="7721601" y="86216"/>
                  <a:pt x="8035637" y="111616"/>
                </a:cubicBezTo>
                <a:cubicBezTo>
                  <a:pt x="8349673" y="137016"/>
                  <a:pt x="8654473" y="176271"/>
                  <a:pt x="8963891" y="208598"/>
                </a:cubicBezTo>
              </a:path>
            </a:pathLst>
          </a:custGeom>
          <a:noFill/>
          <a:ln w="38100">
            <a:solidFill>
              <a:srgbClr val="00FFFF"/>
            </a:solidFill>
          </a:ln>
          <a:effectLst>
            <a:glow rad="152400">
              <a:srgbClr val="00FFFF">
                <a:alpha val="4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4" name="13 Forma libre"/>
          <p:cNvSpPr/>
          <p:nvPr/>
        </p:nvSpPr>
        <p:spPr>
          <a:xfrm>
            <a:off x="0" y="0"/>
            <a:ext cx="9144000" cy="6858000"/>
          </a:xfrm>
          <a:custGeom>
            <a:avLst/>
            <a:gdLst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91440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  <a:gd name="connsiteX5" fmla="*/ 294551 w 9144000"/>
              <a:gd name="connsiteY5" fmla="*/ 294551 h 6858000"/>
              <a:gd name="connsiteX6" fmla="*/ 294551 w 9144000"/>
              <a:gd name="connsiteY6" fmla="*/ 6563449 h 6858000"/>
              <a:gd name="connsiteX7" fmla="*/ 8849449 w 9144000"/>
              <a:gd name="connsiteY7" fmla="*/ 6563449 h 6858000"/>
              <a:gd name="connsiteX8" fmla="*/ 8849449 w 9144000"/>
              <a:gd name="connsiteY8" fmla="*/ 294551 h 6858000"/>
              <a:gd name="connsiteX9" fmla="*/ 294551 w 9144000"/>
              <a:gd name="connsiteY9" fmla="*/ 294551 h 6858000"/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91440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  <a:gd name="connsiteX5" fmla="*/ 294551 w 9144000"/>
              <a:gd name="connsiteY5" fmla="*/ 294551 h 6858000"/>
              <a:gd name="connsiteX6" fmla="*/ 294551 w 9144000"/>
              <a:gd name="connsiteY6" fmla="*/ 6563449 h 6858000"/>
              <a:gd name="connsiteX7" fmla="*/ 8849449 w 9144000"/>
              <a:gd name="connsiteY7" fmla="*/ 6563449 h 6858000"/>
              <a:gd name="connsiteX8" fmla="*/ 8849449 w 9144000"/>
              <a:gd name="connsiteY8" fmla="*/ 294551 h 6858000"/>
              <a:gd name="connsiteX9" fmla="*/ 294551 w 9144000"/>
              <a:gd name="connsiteY9" fmla="*/ 294551 h 6858000"/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91440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  <a:gd name="connsiteX5" fmla="*/ 294551 w 9144000"/>
              <a:gd name="connsiteY5" fmla="*/ 294551 h 6858000"/>
              <a:gd name="connsiteX6" fmla="*/ 294551 w 9144000"/>
              <a:gd name="connsiteY6" fmla="*/ 6563449 h 6858000"/>
              <a:gd name="connsiteX7" fmla="*/ 8849449 w 9144000"/>
              <a:gd name="connsiteY7" fmla="*/ 6563449 h 6858000"/>
              <a:gd name="connsiteX8" fmla="*/ 8849449 w 9144000"/>
              <a:gd name="connsiteY8" fmla="*/ 294551 h 6858000"/>
              <a:gd name="connsiteX9" fmla="*/ 294551 w 9144000"/>
              <a:gd name="connsiteY9" fmla="*/ 294551 h 6858000"/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91440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  <a:gd name="connsiteX5" fmla="*/ 294551 w 9144000"/>
              <a:gd name="connsiteY5" fmla="*/ 294551 h 6858000"/>
              <a:gd name="connsiteX6" fmla="*/ 294551 w 9144000"/>
              <a:gd name="connsiteY6" fmla="*/ 6563449 h 6858000"/>
              <a:gd name="connsiteX7" fmla="*/ 8849449 w 9144000"/>
              <a:gd name="connsiteY7" fmla="*/ 6563449 h 6858000"/>
              <a:gd name="connsiteX8" fmla="*/ 8849449 w 9144000"/>
              <a:gd name="connsiteY8" fmla="*/ 294551 h 6858000"/>
              <a:gd name="connsiteX9" fmla="*/ 294551 w 9144000"/>
              <a:gd name="connsiteY9" fmla="*/ 294551 h 6858000"/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91440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  <a:gd name="connsiteX5" fmla="*/ 294551 w 9144000"/>
              <a:gd name="connsiteY5" fmla="*/ 294551 h 6858000"/>
              <a:gd name="connsiteX6" fmla="*/ 294551 w 9144000"/>
              <a:gd name="connsiteY6" fmla="*/ 6563449 h 6858000"/>
              <a:gd name="connsiteX7" fmla="*/ 8849449 w 9144000"/>
              <a:gd name="connsiteY7" fmla="*/ 6563449 h 6858000"/>
              <a:gd name="connsiteX8" fmla="*/ 8849449 w 9144000"/>
              <a:gd name="connsiteY8" fmla="*/ 294551 h 6858000"/>
              <a:gd name="connsiteX9" fmla="*/ 294551 w 9144000"/>
              <a:gd name="connsiteY9" fmla="*/ 294551 h 6858000"/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91440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  <a:gd name="connsiteX5" fmla="*/ 294551 w 9144000"/>
              <a:gd name="connsiteY5" fmla="*/ 294551 h 6858000"/>
              <a:gd name="connsiteX6" fmla="*/ 294551 w 9144000"/>
              <a:gd name="connsiteY6" fmla="*/ 6563449 h 6858000"/>
              <a:gd name="connsiteX7" fmla="*/ 8849449 w 9144000"/>
              <a:gd name="connsiteY7" fmla="*/ 6563449 h 6858000"/>
              <a:gd name="connsiteX8" fmla="*/ 8849449 w 9144000"/>
              <a:gd name="connsiteY8" fmla="*/ 294551 h 6858000"/>
              <a:gd name="connsiteX9" fmla="*/ 294551 w 9144000"/>
              <a:gd name="connsiteY9" fmla="*/ 294551 h 6858000"/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91440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  <a:gd name="connsiteX5" fmla="*/ 294551 w 9144000"/>
              <a:gd name="connsiteY5" fmla="*/ 294551 h 6858000"/>
              <a:gd name="connsiteX6" fmla="*/ 294551 w 9144000"/>
              <a:gd name="connsiteY6" fmla="*/ 6563449 h 6858000"/>
              <a:gd name="connsiteX7" fmla="*/ 8849449 w 9144000"/>
              <a:gd name="connsiteY7" fmla="*/ 6563449 h 6858000"/>
              <a:gd name="connsiteX8" fmla="*/ 8849449 w 9144000"/>
              <a:gd name="connsiteY8" fmla="*/ 294551 h 6858000"/>
              <a:gd name="connsiteX9" fmla="*/ 294551 w 9144000"/>
              <a:gd name="connsiteY9" fmla="*/ 294551 h 6858000"/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91440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  <a:gd name="connsiteX5" fmla="*/ 294551 w 9144000"/>
              <a:gd name="connsiteY5" fmla="*/ 294551 h 6858000"/>
              <a:gd name="connsiteX6" fmla="*/ 294551 w 9144000"/>
              <a:gd name="connsiteY6" fmla="*/ 6563449 h 6858000"/>
              <a:gd name="connsiteX7" fmla="*/ 8849449 w 9144000"/>
              <a:gd name="connsiteY7" fmla="*/ 6563449 h 6858000"/>
              <a:gd name="connsiteX8" fmla="*/ 8849449 w 9144000"/>
              <a:gd name="connsiteY8" fmla="*/ 294551 h 6858000"/>
              <a:gd name="connsiteX9" fmla="*/ 294551 w 9144000"/>
              <a:gd name="connsiteY9" fmla="*/ 294551 h 6858000"/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91440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  <a:gd name="connsiteX5" fmla="*/ 294551 w 9144000"/>
              <a:gd name="connsiteY5" fmla="*/ 294551 h 6858000"/>
              <a:gd name="connsiteX6" fmla="*/ 294551 w 9144000"/>
              <a:gd name="connsiteY6" fmla="*/ 6563449 h 6858000"/>
              <a:gd name="connsiteX7" fmla="*/ 8849449 w 9144000"/>
              <a:gd name="connsiteY7" fmla="*/ 6563449 h 6858000"/>
              <a:gd name="connsiteX8" fmla="*/ 8849449 w 9144000"/>
              <a:gd name="connsiteY8" fmla="*/ 294551 h 6858000"/>
              <a:gd name="connsiteX9" fmla="*/ 294551 w 9144000"/>
              <a:gd name="connsiteY9" fmla="*/ 29455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144000" h="6858000">
                <a:moveTo>
                  <a:pt x="0" y="0"/>
                </a:moveTo>
                <a:lnTo>
                  <a:pt x="9144000" y="0"/>
                </a:lnTo>
                <a:lnTo>
                  <a:pt x="9144000" y="6858000"/>
                </a:lnTo>
                <a:lnTo>
                  <a:pt x="0" y="6858000"/>
                </a:lnTo>
                <a:lnTo>
                  <a:pt x="0" y="0"/>
                </a:lnTo>
                <a:close/>
                <a:moveTo>
                  <a:pt x="294551" y="294551"/>
                </a:moveTo>
                <a:cubicBezTo>
                  <a:pt x="69497" y="2326668"/>
                  <a:pt x="83565" y="4468027"/>
                  <a:pt x="294551" y="6563449"/>
                </a:cubicBezTo>
                <a:cubicBezTo>
                  <a:pt x="3151439" y="6748394"/>
                  <a:pt x="5978493" y="6690454"/>
                  <a:pt x="8849449" y="6563449"/>
                </a:cubicBezTo>
                <a:cubicBezTo>
                  <a:pt x="9032300" y="4424154"/>
                  <a:pt x="9032300" y="2412744"/>
                  <a:pt x="8849449" y="294551"/>
                </a:cubicBezTo>
                <a:cubicBezTo>
                  <a:pt x="6036433" y="146445"/>
                  <a:pt x="3165507" y="146445"/>
                  <a:pt x="294551" y="294551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chemeClr val="tx1"/>
              </a:solidFill>
            </a:endParaRPr>
          </a:p>
        </p:txBody>
      </p:sp>
      <p:pic>
        <p:nvPicPr>
          <p:cNvPr id="6" name="5 Imagen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99833" l="0" r="100000">
                        <a14:foregroundMark x1="45167" y1="73167" x2="39500" y2="92167"/>
                        <a14:foregroundMark x1="43833" y1="91833" x2="37500" y2="91167"/>
                        <a14:foregroundMark x1="42500" y1="38167" x2="44167" y2="43167"/>
                        <a14:foregroundMark x1="51833" y1="38167" x2="52500" y2="42500"/>
                        <a14:foregroundMark x1="53833" y1="53833" x2="48500" y2="60167"/>
                        <a14:backgroundMark x1="17833" y1="9000" x2="95667" y2="2333"/>
                        <a14:backgroundMark x1="67167" y1="53833" x2="76167" y2="55167"/>
                        <a14:backgroundMark x1="63500" y1="53500" x2="68500" y2="53500"/>
                        <a14:backgroundMark x1="66167" y1="14000" x2="83333" y2="41500"/>
                        <a14:backgroundMark x1="21167" y1="22000" x2="32833" y2="34500"/>
                        <a14:backgroundMark x1="36833" y1="39833" x2="33833" y2="14333"/>
                        <a14:backgroundMark x1="36167" y1="25167" x2="46167" y2="25833"/>
                        <a14:backgroundMark x1="52167" y1="28500" x2="56167" y2="29833"/>
                        <a14:backgroundMark x1="49167" y1="18333" x2="52167" y2="18333"/>
                        <a14:backgroundMark x1="56833" y1="21000" x2="62833" y2="19000"/>
                        <a14:backgroundMark x1="69167" y1="22000" x2="70833" y2="29833"/>
                        <a14:backgroundMark x1="69833" y1="36833" x2="62500" y2="42500"/>
                        <a14:backgroundMark x1="72833" y1="39167" x2="72833" y2="44833"/>
                        <a14:backgroundMark x1="64833" y1="42167" x2="68833" y2="46167"/>
                        <a14:backgroundMark x1="57167" y1="29833" x2="57167" y2="33833"/>
                        <a14:backgroundMark x1="55833" y1="35167" x2="53500" y2="34167"/>
                        <a14:backgroundMark x1="32500" y1="55333" x2="34833" y2="59667"/>
                        <a14:backgroundMark x1="69833" y1="58333" x2="69833" y2="62333"/>
                      </a14:backgroundRemoval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3869" r="24325"/>
          <a:stretch/>
        </p:blipFill>
        <p:spPr>
          <a:xfrm flipH="1">
            <a:off x="443242" y="2454065"/>
            <a:ext cx="2404955" cy="3230241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pic>
        <p:nvPicPr>
          <p:cNvPr id="7" name="6 Imagen" descr="CAMERAMAN.gif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686371" y="3286880"/>
            <a:ext cx="2206108" cy="2445373"/>
          </a:xfrm>
          <a:prstGeom prst="rect">
            <a:avLst/>
          </a:prstGeom>
          <a:effectLst>
            <a:outerShdw blurRad="76200" dist="76200" dir="18900000" sy="23000" kx="-1200000" algn="bl" rotWithShape="0">
              <a:prstClr val="black">
                <a:alpha val="20000"/>
              </a:prstClr>
            </a:outerShdw>
          </a:effectLst>
        </p:spPr>
      </p:pic>
      <p:sp>
        <p:nvSpPr>
          <p:cNvPr id="8" name="7 Llamada ovalada"/>
          <p:cNvSpPr/>
          <p:nvPr/>
        </p:nvSpPr>
        <p:spPr>
          <a:xfrm>
            <a:off x="1835696" y="439675"/>
            <a:ext cx="6266235" cy="3036199"/>
          </a:xfrm>
          <a:prstGeom prst="wedgeEllipseCallout">
            <a:avLst>
              <a:gd name="adj1" fmla="val -44319"/>
              <a:gd name="adj2" fmla="val 71380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I’m going to improve the traffic in the city this very month.</a:t>
            </a:r>
            <a:endParaRPr lang="es-ES" sz="4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7562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circle/>
      </p:transition>
    </mc:Choice>
    <mc:Fallback xmlns="">
      <p:transition spd="slow">
        <p:circl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561"/>
          <a:stretch/>
        </p:blipFill>
        <p:spPr>
          <a:xfrm flipH="1">
            <a:off x="1043608" y="3060074"/>
            <a:ext cx="1944216" cy="3591642"/>
          </a:xfrm>
          <a:prstGeom prst="rect">
            <a:avLst/>
          </a:prstGeom>
          <a:effectLst>
            <a:glow rad="50800">
              <a:schemeClr val="tx1"/>
            </a:glow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pic>
        <p:nvPicPr>
          <p:cNvPr id="5" name="4 Imagen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2093" y="3068239"/>
            <a:ext cx="1902858" cy="3591642"/>
          </a:xfrm>
          <a:prstGeom prst="rect">
            <a:avLst/>
          </a:prstGeom>
          <a:effectLst/>
        </p:spPr>
      </p:pic>
      <p:sp>
        <p:nvSpPr>
          <p:cNvPr id="15" name="14 Llamada ovalada"/>
          <p:cNvSpPr/>
          <p:nvPr/>
        </p:nvSpPr>
        <p:spPr>
          <a:xfrm>
            <a:off x="755576" y="324954"/>
            <a:ext cx="2926517" cy="1082142"/>
          </a:xfrm>
          <a:prstGeom prst="wedgeEllipseCallout">
            <a:avLst>
              <a:gd name="adj1" fmla="val 24556"/>
              <a:gd name="adj2" fmla="val 78685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sz="2800" b="1" dirty="0" err="1">
                <a:solidFill>
                  <a:schemeClr val="tx1"/>
                </a:solidFill>
              </a:rPr>
              <a:t>Politicians</a:t>
            </a:r>
            <a:r>
              <a:rPr lang="es-ES_tradnl" sz="2800" b="1" dirty="0">
                <a:solidFill>
                  <a:schemeClr val="tx1"/>
                </a:solidFill>
              </a:rPr>
              <a:t>!</a:t>
            </a:r>
            <a:endParaRPr lang="es-ES" sz="2800" b="1" dirty="0">
              <a:solidFill>
                <a:schemeClr val="tx1"/>
              </a:solidFill>
            </a:endParaRPr>
          </a:p>
        </p:txBody>
      </p:sp>
      <p:sp>
        <p:nvSpPr>
          <p:cNvPr id="10" name="9 Llamada ovalada"/>
          <p:cNvSpPr/>
          <p:nvPr/>
        </p:nvSpPr>
        <p:spPr>
          <a:xfrm>
            <a:off x="4085625" y="242214"/>
            <a:ext cx="2286829" cy="872480"/>
          </a:xfrm>
          <a:prstGeom prst="wedgeEllipseCallout">
            <a:avLst>
              <a:gd name="adj1" fmla="val 48790"/>
              <a:gd name="adj2" fmla="val 112032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sz="2800" b="1" dirty="0">
                <a:solidFill>
                  <a:schemeClr val="tx1"/>
                </a:solidFill>
              </a:rPr>
              <a:t>Vote me!</a:t>
            </a:r>
            <a:endParaRPr lang="es-ES" sz="28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4052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farm3.static.flickr.com/2261/2439545780_d1078e3698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2008"/>
            <a:ext cx="9144001" cy="6813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12 Llamada ovalada"/>
          <p:cNvSpPr/>
          <p:nvPr/>
        </p:nvSpPr>
        <p:spPr>
          <a:xfrm>
            <a:off x="4926571" y="692696"/>
            <a:ext cx="3952056" cy="1800199"/>
          </a:xfrm>
          <a:prstGeom prst="wedgeEllipseCallout">
            <a:avLst>
              <a:gd name="adj1" fmla="val -47475"/>
              <a:gd name="adj2" fmla="val 74540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sz="2400" b="1" dirty="0">
                <a:solidFill>
                  <a:schemeClr val="tx1"/>
                </a:solidFill>
              </a:rPr>
              <a:t>He </a:t>
            </a:r>
            <a:r>
              <a:rPr lang="es-ES_tradnl" sz="2400" b="1" dirty="0" err="1">
                <a:solidFill>
                  <a:schemeClr val="tx1"/>
                </a:solidFill>
              </a:rPr>
              <a:t>said</a:t>
            </a:r>
            <a:r>
              <a:rPr lang="es-ES_tradnl" sz="2400" b="1" dirty="0">
                <a:solidFill>
                  <a:schemeClr val="tx1"/>
                </a:solidFill>
              </a:rPr>
              <a:t> </a:t>
            </a:r>
            <a:r>
              <a:rPr lang="es-ES_tradnl" sz="2400" b="1" dirty="0" err="1">
                <a:solidFill>
                  <a:schemeClr val="tx1"/>
                </a:solidFill>
              </a:rPr>
              <a:t>that</a:t>
            </a:r>
            <a:r>
              <a:rPr lang="es-ES_tradnl" sz="2400" b="1" dirty="0">
                <a:solidFill>
                  <a:schemeClr val="tx1"/>
                </a:solidFill>
              </a:rPr>
              <a:t> </a:t>
            </a:r>
            <a:r>
              <a:rPr lang="es-ES_tradnl" sz="2400" b="1" dirty="0">
                <a:solidFill>
                  <a:srgbClr val="FF0000"/>
                </a:solidFill>
              </a:rPr>
              <a:t>he </a:t>
            </a:r>
            <a:r>
              <a:rPr lang="es-ES_tradnl" sz="2400" b="1" dirty="0" err="1">
                <a:solidFill>
                  <a:srgbClr val="FF0000"/>
                </a:solidFill>
              </a:rPr>
              <a:t>was</a:t>
            </a:r>
            <a:r>
              <a:rPr lang="es-ES_tradnl" sz="2400" b="1" dirty="0">
                <a:solidFill>
                  <a:srgbClr val="FF0000"/>
                </a:solidFill>
              </a:rPr>
              <a:t> </a:t>
            </a:r>
            <a:r>
              <a:rPr lang="es-ES_tradnl" sz="2400" b="1" dirty="0" err="1">
                <a:solidFill>
                  <a:srgbClr val="FF0000"/>
                </a:solidFill>
              </a:rPr>
              <a:t>going</a:t>
            </a:r>
            <a:r>
              <a:rPr lang="es-ES_tradnl" sz="2400" b="1" dirty="0">
                <a:solidFill>
                  <a:srgbClr val="FF0000"/>
                </a:solidFill>
              </a:rPr>
              <a:t> </a:t>
            </a:r>
            <a:r>
              <a:rPr lang="es-ES_tradnl" sz="2400" b="1" dirty="0" err="1">
                <a:solidFill>
                  <a:srgbClr val="FF0000"/>
                </a:solidFill>
              </a:rPr>
              <a:t>to</a:t>
            </a:r>
            <a:r>
              <a:rPr lang="es-ES_tradnl" sz="2400" b="1" dirty="0">
                <a:solidFill>
                  <a:srgbClr val="FF0000"/>
                </a:solidFill>
              </a:rPr>
              <a:t> </a:t>
            </a:r>
            <a:r>
              <a:rPr lang="es-ES_tradnl" sz="2400" b="1" dirty="0" err="1">
                <a:solidFill>
                  <a:srgbClr val="FF0000"/>
                </a:solidFill>
              </a:rPr>
              <a:t>improve</a:t>
            </a:r>
            <a:r>
              <a:rPr lang="es-ES_tradnl" sz="2400" b="1" dirty="0">
                <a:solidFill>
                  <a:srgbClr val="FF0000"/>
                </a:solidFill>
              </a:rPr>
              <a:t> </a:t>
            </a:r>
            <a:r>
              <a:rPr lang="es-ES_tradnl" sz="2400" b="1" dirty="0" err="1">
                <a:solidFill>
                  <a:srgbClr val="FF0000"/>
                </a:solidFill>
              </a:rPr>
              <a:t>the</a:t>
            </a:r>
            <a:r>
              <a:rPr lang="es-ES_tradnl" sz="2400" b="1" dirty="0">
                <a:solidFill>
                  <a:srgbClr val="FF0000"/>
                </a:solidFill>
              </a:rPr>
              <a:t> </a:t>
            </a:r>
            <a:r>
              <a:rPr lang="es-ES_tradnl" sz="2400" b="1" dirty="0" err="1">
                <a:solidFill>
                  <a:srgbClr val="FF0000"/>
                </a:solidFill>
              </a:rPr>
              <a:t>traffic</a:t>
            </a:r>
            <a:r>
              <a:rPr lang="es-ES_tradnl" sz="2400" b="1" dirty="0">
                <a:solidFill>
                  <a:srgbClr val="FF0000"/>
                </a:solidFill>
              </a:rPr>
              <a:t> in </a:t>
            </a:r>
            <a:r>
              <a:rPr lang="es-ES_tradnl" sz="2400" b="1" dirty="0" err="1">
                <a:solidFill>
                  <a:srgbClr val="FF0000"/>
                </a:solidFill>
              </a:rPr>
              <a:t>the</a:t>
            </a:r>
            <a:r>
              <a:rPr lang="es-ES_tradnl" sz="2400" b="1" dirty="0">
                <a:solidFill>
                  <a:srgbClr val="FF0000"/>
                </a:solidFill>
              </a:rPr>
              <a:t> </a:t>
            </a:r>
            <a:r>
              <a:rPr lang="es-ES_tradnl" sz="2400" b="1" dirty="0" err="1">
                <a:solidFill>
                  <a:srgbClr val="FF0000"/>
                </a:solidFill>
              </a:rPr>
              <a:t>city</a:t>
            </a:r>
            <a:r>
              <a:rPr lang="es-ES_tradnl" sz="2400" b="1" dirty="0">
                <a:solidFill>
                  <a:srgbClr val="FF0000"/>
                </a:solidFill>
              </a:rPr>
              <a:t> </a:t>
            </a:r>
            <a:r>
              <a:rPr lang="es-ES_tradnl" sz="2400" b="1" dirty="0" err="1">
                <a:solidFill>
                  <a:srgbClr val="FF0000"/>
                </a:solidFill>
              </a:rPr>
              <a:t>that</a:t>
            </a:r>
            <a:r>
              <a:rPr lang="es-ES_tradnl" sz="2400" b="1" dirty="0">
                <a:solidFill>
                  <a:srgbClr val="FF0000"/>
                </a:solidFill>
              </a:rPr>
              <a:t> </a:t>
            </a:r>
            <a:r>
              <a:rPr lang="es-ES_tradnl" sz="2400" b="1" dirty="0" err="1">
                <a:solidFill>
                  <a:srgbClr val="FF0000"/>
                </a:solidFill>
              </a:rPr>
              <a:t>very</a:t>
            </a:r>
            <a:r>
              <a:rPr lang="es-ES_tradnl" sz="2400" b="1" dirty="0">
                <a:solidFill>
                  <a:srgbClr val="FF0000"/>
                </a:solidFill>
              </a:rPr>
              <a:t> </a:t>
            </a:r>
            <a:r>
              <a:rPr lang="es-ES_tradnl" sz="2400" b="1" dirty="0" err="1">
                <a:solidFill>
                  <a:srgbClr val="FF0000"/>
                </a:solidFill>
              </a:rPr>
              <a:t>month</a:t>
            </a:r>
            <a:r>
              <a:rPr lang="es-ES_tradnl" sz="2400" b="1" dirty="0">
                <a:solidFill>
                  <a:schemeClr val="tx1"/>
                </a:solidFill>
              </a:rPr>
              <a:t>.</a:t>
            </a:r>
            <a:endParaRPr lang="es-ES" sz="2400" b="1" dirty="0">
              <a:solidFill>
                <a:schemeClr val="tx1"/>
              </a:solidFill>
            </a:endParaRPr>
          </a:p>
        </p:txBody>
      </p:sp>
      <p:sp>
        <p:nvSpPr>
          <p:cNvPr id="7" name="6 Llamada ovalada"/>
          <p:cNvSpPr/>
          <p:nvPr/>
        </p:nvSpPr>
        <p:spPr>
          <a:xfrm>
            <a:off x="292409" y="1412776"/>
            <a:ext cx="4368789" cy="1800199"/>
          </a:xfrm>
          <a:prstGeom prst="wedgeEllipseCallout">
            <a:avLst>
              <a:gd name="adj1" fmla="val -15585"/>
              <a:gd name="adj2" fmla="val 79603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sz="44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</a:t>
            </a:r>
            <a:r>
              <a:rPr lang="es-ES_tradnl" sz="4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_tradnl" sz="44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did</a:t>
            </a:r>
            <a:r>
              <a:rPr lang="es-ES_tradnl" sz="4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he </a:t>
            </a:r>
            <a:r>
              <a:rPr lang="es-ES_tradnl" sz="44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say</a:t>
            </a:r>
            <a:r>
              <a:rPr lang="es-ES_tradnl" sz="4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s-ES" sz="4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10 Llamada ovalada"/>
          <p:cNvSpPr/>
          <p:nvPr/>
        </p:nvSpPr>
        <p:spPr>
          <a:xfrm>
            <a:off x="4924146" y="692696"/>
            <a:ext cx="3952056" cy="1800199"/>
          </a:xfrm>
          <a:prstGeom prst="wedgeEllipseCallout">
            <a:avLst>
              <a:gd name="adj1" fmla="val -48944"/>
              <a:gd name="adj2" fmla="val 75346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sz="5400" b="1" dirty="0">
                <a:solidFill>
                  <a:schemeClr val="tx1"/>
                </a:solidFill>
              </a:rPr>
              <a:t>He </a:t>
            </a:r>
            <a:r>
              <a:rPr lang="es-ES_tradnl" sz="5400" b="1" dirty="0" err="1">
                <a:solidFill>
                  <a:schemeClr val="tx1"/>
                </a:solidFill>
              </a:rPr>
              <a:t>said</a:t>
            </a:r>
            <a:r>
              <a:rPr lang="es-ES_tradnl" sz="5400" b="1" dirty="0">
                <a:solidFill>
                  <a:schemeClr val="tx1"/>
                </a:solidFill>
              </a:rPr>
              <a:t> </a:t>
            </a:r>
            <a:r>
              <a:rPr lang="es-ES_tradnl" sz="5400" b="1" dirty="0" err="1">
                <a:solidFill>
                  <a:schemeClr val="tx1"/>
                </a:solidFill>
              </a:rPr>
              <a:t>that</a:t>
            </a:r>
            <a:r>
              <a:rPr lang="es-ES_tradnl" sz="5400" b="1" dirty="0">
                <a:solidFill>
                  <a:schemeClr val="tx1"/>
                </a:solidFill>
              </a:rPr>
              <a:t> …</a:t>
            </a:r>
            <a:endParaRPr lang="es-ES" sz="5400" b="1" dirty="0">
              <a:solidFill>
                <a:schemeClr val="tx1"/>
              </a:solidFill>
            </a:endParaRPr>
          </a:p>
        </p:txBody>
      </p:sp>
      <p:pic>
        <p:nvPicPr>
          <p:cNvPr id="14" name="13 Imagen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79512" y="3880294"/>
            <a:ext cx="1495630" cy="277854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5" name="14 Imagen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984" y="3784820"/>
            <a:ext cx="1495630" cy="282300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9" name="8 CuadroTexto"/>
          <p:cNvSpPr txBox="1"/>
          <p:nvPr/>
        </p:nvSpPr>
        <p:spPr>
          <a:xfrm>
            <a:off x="267798" y="205189"/>
            <a:ext cx="5400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4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Two</a:t>
            </a:r>
            <a:r>
              <a:rPr lang="es-ES_tradnl" sz="4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_tradnl" sz="4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years</a:t>
            </a:r>
            <a:r>
              <a:rPr lang="es-ES_tradnl" sz="4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_tradnl" sz="4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later</a:t>
            </a:r>
            <a:r>
              <a:rPr lang="es-ES_tradnl" sz="4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…</a:t>
            </a:r>
            <a:endParaRPr lang="es-ES" sz="4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239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8 Imagen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77533" b="100000" l="0" r="99838">
                        <a14:backgroundMark x1="12338" y1="87225" x2="12338" y2="88326"/>
                        <a14:backgroundMark x1="14286" y1="87225" x2="13636" y2="88546"/>
                        <a14:backgroundMark x1="23052" y1="87885" x2="23052" y2="88767"/>
                        <a14:backgroundMark x1="23864" y1="87665" x2="23864" y2="88767"/>
                        <a14:backgroundMark x1="31656" y1="87445" x2="31656" y2="88546"/>
                        <a14:backgroundMark x1="34253" y1="87665" x2="33604" y2="88987"/>
                        <a14:backgroundMark x1="42857" y1="86564" x2="43344" y2="89648"/>
                        <a14:backgroundMark x1="45455" y1="87665" x2="45617" y2="88546"/>
                        <a14:backgroundMark x1="53084" y1="87225" x2="53247" y2="88987"/>
                        <a14:backgroundMark x1="55682" y1="87885" x2="55682" y2="87885"/>
                        <a14:backgroundMark x1="64448" y1="87885" x2="64773" y2="89427"/>
                        <a14:backgroundMark x1="65909" y1="87885" x2="65584" y2="88987"/>
                        <a14:backgroundMark x1="73214" y1="87665" x2="73214" y2="88546"/>
                        <a14:backgroundMark x1="74838" y1="87445" x2="74675" y2="88987"/>
                        <a14:backgroundMark x1="85065" y1="87665" x2="85227" y2="89648"/>
                        <a14:backgroundMark x1="87987" y1="87225" x2="86526" y2="89207"/>
                        <a14:backgroundMark x1="96429" y1="93172" x2="94481" y2="93833"/>
                        <a14:backgroundMark x1="4383" y1="94053" x2="4383" y2="94053"/>
                        <a14:backgroundMark x1="1461" y1="96916" x2="1461" y2="9911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79315"/>
          <a:stretch/>
        </p:blipFill>
        <p:spPr>
          <a:xfrm>
            <a:off x="251521" y="5476729"/>
            <a:ext cx="8767788" cy="1336647"/>
          </a:xfrm>
          <a:prstGeom prst="rect">
            <a:avLst/>
          </a:prstGeom>
          <a:effectLst>
            <a:innerShdw blurRad="127000">
              <a:schemeClr val="bg1"/>
            </a:innerShdw>
          </a:effectLst>
        </p:spPr>
      </p:pic>
      <p:sp>
        <p:nvSpPr>
          <p:cNvPr id="8" name="7 Forma libre"/>
          <p:cNvSpPr/>
          <p:nvPr/>
        </p:nvSpPr>
        <p:spPr>
          <a:xfrm rot="10800000">
            <a:off x="107504" y="404665"/>
            <a:ext cx="8963891" cy="236307"/>
          </a:xfrm>
          <a:custGeom>
            <a:avLst/>
            <a:gdLst>
              <a:gd name="connsiteX0" fmla="*/ 0 w 8963891"/>
              <a:gd name="connsiteY0" fmla="*/ 236307 h 236307"/>
              <a:gd name="connsiteX1" fmla="*/ 1537855 w 8963891"/>
              <a:gd name="connsiteY1" fmla="*/ 83907 h 236307"/>
              <a:gd name="connsiteX2" fmla="*/ 3241964 w 8963891"/>
              <a:gd name="connsiteY2" fmla="*/ 14634 h 236307"/>
              <a:gd name="connsiteX3" fmla="*/ 4918364 w 8963891"/>
              <a:gd name="connsiteY3" fmla="*/ 780 h 236307"/>
              <a:gd name="connsiteX4" fmla="*/ 6096000 w 8963891"/>
              <a:gd name="connsiteY4" fmla="*/ 28489 h 236307"/>
              <a:gd name="connsiteX5" fmla="*/ 7079673 w 8963891"/>
              <a:gd name="connsiteY5" fmla="*/ 28489 h 236307"/>
              <a:gd name="connsiteX6" fmla="*/ 8035637 w 8963891"/>
              <a:gd name="connsiteY6" fmla="*/ 111616 h 236307"/>
              <a:gd name="connsiteX7" fmla="*/ 8963891 w 8963891"/>
              <a:gd name="connsiteY7" fmla="*/ 208598 h 236307"/>
              <a:gd name="connsiteX0" fmla="*/ 0 w 8963891"/>
              <a:gd name="connsiteY0" fmla="*/ 236307 h 236307"/>
              <a:gd name="connsiteX1" fmla="*/ 1537855 w 8963891"/>
              <a:gd name="connsiteY1" fmla="*/ 83907 h 236307"/>
              <a:gd name="connsiteX2" fmla="*/ 3241964 w 8963891"/>
              <a:gd name="connsiteY2" fmla="*/ 14634 h 236307"/>
              <a:gd name="connsiteX3" fmla="*/ 4918364 w 8963891"/>
              <a:gd name="connsiteY3" fmla="*/ 780 h 236307"/>
              <a:gd name="connsiteX4" fmla="*/ 6096000 w 8963891"/>
              <a:gd name="connsiteY4" fmla="*/ 28489 h 236307"/>
              <a:gd name="connsiteX5" fmla="*/ 7079673 w 8963891"/>
              <a:gd name="connsiteY5" fmla="*/ 83907 h 236307"/>
              <a:gd name="connsiteX6" fmla="*/ 8035637 w 8963891"/>
              <a:gd name="connsiteY6" fmla="*/ 111616 h 236307"/>
              <a:gd name="connsiteX7" fmla="*/ 8963891 w 8963891"/>
              <a:gd name="connsiteY7" fmla="*/ 208598 h 236307"/>
              <a:gd name="connsiteX0" fmla="*/ 0 w 8963891"/>
              <a:gd name="connsiteY0" fmla="*/ 236307 h 236307"/>
              <a:gd name="connsiteX1" fmla="*/ 1537855 w 8963891"/>
              <a:gd name="connsiteY1" fmla="*/ 83907 h 236307"/>
              <a:gd name="connsiteX2" fmla="*/ 3241964 w 8963891"/>
              <a:gd name="connsiteY2" fmla="*/ 14634 h 236307"/>
              <a:gd name="connsiteX3" fmla="*/ 4918364 w 8963891"/>
              <a:gd name="connsiteY3" fmla="*/ 780 h 236307"/>
              <a:gd name="connsiteX4" fmla="*/ 6096000 w 8963891"/>
              <a:gd name="connsiteY4" fmla="*/ 28489 h 236307"/>
              <a:gd name="connsiteX5" fmla="*/ 7079673 w 8963891"/>
              <a:gd name="connsiteY5" fmla="*/ 56198 h 236307"/>
              <a:gd name="connsiteX6" fmla="*/ 8035637 w 8963891"/>
              <a:gd name="connsiteY6" fmla="*/ 111616 h 236307"/>
              <a:gd name="connsiteX7" fmla="*/ 8963891 w 8963891"/>
              <a:gd name="connsiteY7" fmla="*/ 208598 h 2363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963891" h="236307">
                <a:moveTo>
                  <a:pt x="0" y="236307"/>
                </a:moveTo>
                <a:cubicBezTo>
                  <a:pt x="498764" y="178580"/>
                  <a:pt x="997528" y="120853"/>
                  <a:pt x="1537855" y="83907"/>
                </a:cubicBezTo>
                <a:cubicBezTo>
                  <a:pt x="2078182" y="46961"/>
                  <a:pt x="2678546" y="28488"/>
                  <a:pt x="3241964" y="14634"/>
                </a:cubicBezTo>
                <a:cubicBezTo>
                  <a:pt x="3805382" y="780"/>
                  <a:pt x="4442691" y="-1529"/>
                  <a:pt x="4918364" y="780"/>
                </a:cubicBezTo>
                <a:cubicBezTo>
                  <a:pt x="5394037" y="3089"/>
                  <a:pt x="5735782" y="19253"/>
                  <a:pt x="6096000" y="28489"/>
                </a:cubicBezTo>
                <a:lnTo>
                  <a:pt x="7079673" y="56198"/>
                </a:lnTo>
                <a:cubicBezTo>
                  <a:pt x="7402946" y="70052"/>
                  <a:pt x="7721601" y="86216"/>
                  <a:pt x="8035637" y="111616"/>
                </a:cubicBezTo>
                <a:cubicBezTo>
                  <a:pt x="8349673" y="137016"/>
                  <a:pt x="8654473" y="176271"/>
                  <a:pt x="8963891" y="208598"/>
                </a:cubicBezTo>
              </a:path>
            </a:pathLst>
          </a:custGeom>
          <a:noFill/>
          <a:ln w="38100">
            <a:solidFill>
              <a:srgbClr val="00FFFF"/>
            </a:solidFill>
          </a:ln>
          <a:effectLst>
            <a:glow rad="152400">
              <a:srgbClr val="00FFFF">
                <a:alpha val="4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5" name="14 Forma libre"/>
          <p:cNvSpPr/>
          <p:nvPr/>
        </p:nvSpPr>
        <p:spPr>
          <a:xfrm>
            <a:off x="55418" y="2326784"/>
            <a:ext cx="8963891" cy="236307"/>
          </a:xfrm>
          <a:custGeom>
            <a:avLst/>
            <a:gdLst>
              <a:gd name="connsiteX0" fmla="*/ 0 w 8963891"/>
              <a:gd name="connsiteY0" fmla="*/ 236307 h 236307"/>
              <a:gd name="connsiteX1" fmla="*/ 1537855 w 8963891"/>
              <a:gd name="connsiteY1" fmla="*/ 83907 h 236307"/>
              <a:gd name="connsiteX2" fmla="*/ 3241964 w 8963891"/>
              <a:gd name="connsiteY2" fmla="*/ 14634 h 236307"/>
              <a:gd name="connsiteX3" fmla="*/ 4918364 w 8963891"/>
              <a:gd name="connsiteY3" fmla="*/ 780 h 236307"/>
              <a:gd name="connsiteX4" fmla="*/ 6096000 w 8963891"/>
              <a:gd name="connsiteY4" fmla="*/ 28489 h 236307"/>
              <a:gd name="connsiteX5" fmla="*/ 7079673 w 8963891"/>
              <a:gd name="connsiteY5" fmla="*/ 28489 h 236307"/>
              <a:gd name="connsiteX6" fmla="*/ 8035637 w 8963891"/>
              <a:gd name="connsiteY6" fmla="*/ 111616 h 236307"/>
              <a:gd name="connsiteX7" fmla="*/ 8963891 w 8963891"/>
              <a:gd name="connsiteY7" fmla="*/ 208598 h 236307"/>
              <a:gd name="connsiteX0" fmla="*/ 0 w 8963891"/>
              <a:gd name="connsiteY0" fmla="*/ 236307 h 236307"/>
              <a:gd name="connsiteX1" fmla="*/ 1537855 w 8963891"/>
              <a:gd name="connsiteY1" fmla="*/ 83907 h 236307"/>
              <a:gd name="connsiteX2" fmla="*/ 3241964 w 8963891"/>
              <a:gd name="connsiteY2" fmla="*/ 14634 h 236307"/>
              <a:gd name="connsiteX3" fmla="*/ 4918364 w 8963891"/>
              <a:gd name="connsiteY3" fmla="*/ 780 h 236307"/>
              <a:gd name="connsiteX4" fmla="*/ 6096000 w 8963891"/>
              <a:gd name="connsiteY4" fmla="*/ 28489 h 236307"/>
              <a:gd name="connsiteX5" fmla="*/ 7079673 w 8963891"/>
              <a:gd name="connsiteY5" fmla="*/ 83907 h 236307"/>
              <a:gd name="connsiteX6" fmla="*/ 8035637 w 8963891"/>
              <a:gd name="connsiteY6" fmla="*/ 111616 h 236307"/>
              <a:gd name="connsiteX7" fmla="*/ 8963891 w 8963891"/>
              <a:gd name="connsiteY7" fmla="*/ 208598 h 236307"/>
              <a:gd name="connsiteX0" fmla="*/ 0 w 8963891"/>
              <a:gd name="connsiteY0" fmla="*/ 236307 h 236307"/>
              <a:gd name="connsiteX1" fmla="*/ 1537855 w 8963891"/>
              <a:gd name="connsiteY1" fmla="*/ 83907 h 236307"/>
              <a:gd name="connsiteX2" fmla="*/ 3241964 w 8963891"/>
              <a:gd name="connsiteY2" fmla="*/ 14634 h 236307"/>
              <a:gd name="connsiteX3" fmla="*/ 4918364 w 8963891"/>
              <a:gd name="connsiteY3" fmla="*/ 780 h 236307"/>
              <a:gd name="connsiteX4" fmla="*/ 6096000 w 8963891"/>
              <a:gd name="connsiteY4" fmla="*/ 28489 h 236307"/>
              <a:gd name="connsiteX5" fmla="*/ 7079673 w 8963891"/>
              <a:gd name="connsiteY5" fmla="*/ 56198 h 236307"/>
              <a:gd name="connsiteX6" fmla="*/ 8035637 w 8963891"/>
              <a:gd name="connsiteY6" fmla="*/ 111616 h 236307"/>
              <a:gd name="connsiteX7" fmla="*/ 8963891 w 8963891"/>
              <a:gd name="connsiteY7" fmla="*/ 208598 h 2363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963891" h="236307">
                <a:moveTo>
                  <a:pt x="0" y="236307"/>
                </a:moveTo>
                <a:cubicBezTo>
                  <a:pt x="498764" y="178580"/>
                  <a:pt x="997528" y="120853"/>
                  <a:pt x="1537855" y="83907"/>
                </a:cubicBezTo>
                <a:cubicBezTo>
                  <a:pt x="2078182" y="46961"/>
                  <a:pt x="2678546" y="28488"/>
                  <a:pt x="3241964" y="14634"/>
                </a:cubicBezTo>
                <a:cubicBezTo>
                  <a:pt x="3805382" y="780"/>
                  <a:pt x="4442691" y="-1529"/>
                  <a:pt x="4918364" y="780"/>
                </a:cubicBezTo>
                <a:cubicBezTo>
                  <a:pt x="5394037" y="3089"/>
                  <a:pt x="5735782" y="19253"/>
                  <a:pt x="6096000" y="28489"/>
                </a:cubicBezTo>
                <a:lnTo>
                  <a:pt x="7079673" y="56198"/>
                </a:lnTo>
                <a:cubicBezTo>
                  <a:pt x="7402946" y="70052"/>
                  <a:pt x="7721601" y="86216"/>
                  <a:pt x="8035637" y="111616"/>
                </a:cubicBezTo>
                <a:cubicBezTo>
                  <a:pt x="8349673" y="137016"/>
                  <a:pt x="8654473" y="176271"/>
                  <a:pt x="8963891" y="208598"/>
                </a:cubicBezTo>
              </a:path>
            </a:pathLst>
          </a:custGeom>
          <a:noFill/>
          <a:ln w="38100">
            <a:solidFill>
              <a:srgbClr val="00FFFF"/>
            </a:solidFill>
          </a:ln>
          <a:effectLst>
            <a:glow rad="152400">
              <a:srgbClr val="00FFFF">
                <a:alpha val="4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4" name="13 Forma libre"/>
          <p:cNvSpPr/>
          <p:nvPr/>
        </p:nvSpPr>
        <p:spPr>
          <a:xfrm>
            <a:off x="0" y="0"/>
            <a:ext cx="9144000" cy="6858000"/>
          </a:xfrm>
          <a:custGeom>
            <a:avLst/>
            <a:gdLst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91440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  <a:gd name="connsiteX5" fmla="*/ 294551 w 9144000"/>
              <a:gd name="connsiteY5" fmla="*/ 294551 h 6858000"/>
              <a:gd name="connsiteX6" fmla="*/ 294551 w 9144000"/>
              <a:gd name="connsiteY6" fmla="*/ 6563449 h 6858000"/>
              <a:gd name="connsiteX7" fmla="*/ 8849449 w 9144000"/>
              <a:gd name="connsiteY7" fmla="*/ 6563449 h 6858000"/>
              <a:gd name="connsiteX8" fmla="*/ 8849449 w 9144000"/>
              <a:gd name="connsiteY8" fmla="*/ 294551 h 6858000"/>
              <a:gd name="connsiteX9" fmla="*/ 294551 w 9144000"/>
              <a:gd name="connsiteY9" fmla="*/ 294551 h 6858000"/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91440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  <a:gd name="connsiteX5" fmla="*/ 294551 w 9144000"/>
              <a:gd name="connsiteY5" fmla="*/ 294551 h 6858000"/>
              <a:gd name="connsiteX6" fmla="*/ 294551 w 9144000"/>
              <a:gd name="connsiteY6" fmla="*/ 6563449 h 6858000"/>
              <a:gd name="connsiteX7" fmla="*/ 8849449 w 9144000"/>
              <a:gd name="connsiteY7" fmla="*/ 6563449 h 6858000"/>
              <a:gd name="connsiteX8" fmla="*/ 8849449 w 9144000"/>
              <a:gd name="connsiteY8" fmla="*/ 294551 h 6858000"/>
              <a:gd name="connsiteX9" fmla="*/ 294551 w 9144000"/>
              <a:gd name="connsiteY9" fmla="*/ 294551 h 6858000"/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91440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  <a:gd name="connsiteX5" fmla="*/ 294551 w 9144000"/>
              <a:gd name="connsiteY5" fmla="*/ 294551 h 6858000"/>
              <a:gd name="connsiteX6" fmla="*/ 294551 w 9144000"/>
              <a:gd name="connsiteY6" fmla="*/ 6563449 h 6858000"/>
              <a:gd name="connsiteX7" fmla="*/ 8849449 w 9144000"/>
              <a:gd name="connsiteY7" fmla="*/ 6563449 h 6858000"/>
              <a:gd name="connsiteX8" fmla="*/ 8849449 w 9144000"/>
              <a:gd name="connsiteY8" fmla="*/ 294551 h 6858000"/>
              <a:gd name="connsiteX9" fmla="*/ 294551 w 9144000"/>
              <a:gd name="connsiteY9" fmla="*/ 294551 h 6858000"/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91440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  <a:gd name="connsiteX5" fmla="*/ 294551 w 9144000"/>
              <a:gd name="connsiteY5" fmla="*/ 294551 h 6858000"/>
              <a:gd name="connsiteX6" fmla="*/ 294551 w 9144000"/>
              <a:gd name="connsiteY6" fmla="*/ 6563449 h 6858000"/>
              <a:gd name="connsiteX7" fmla="*/ 8849449 w 9144000"/>
              <a:gd name="connsiteY7" fmla="*/ 6563449 h 6858000"/>
              <a:gd name="connsiteX8" fmla="*/ 8849449 w 9144000"/>
              <a:gd name="connsiteY8" fmla="*/ 294551 h 6858000"/>
              <a:gd name="connsiteX9" fmla="*/ 294551 w 9144000"/>
              <a:gd name="connsiteY9" fmla="*/ 294551 h 6858000"/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91440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  <a:gd name="connsiteX5" fmla="*/ 294551 w 9144000"/>
              <a:gd name="connsiteY5" fmla="*/ 294551 h 6858000"/>
              <a:gd name="connsiteX6" fmla="*/ 294551 w 9144000"/>
              <a:gd name="connsiteY6" fmla="*/ 6563449 h 6858000"/>
              <a:gd name="connsiteX7" fmla="*/ 8849449 w 9144000"/>
              <a:gd name="connsiteY7" fmla="*/ 6563449 h 6858000"/>
              <a:gd name="connsiteX8" fmla="*/ 8849449 w 9144000"/>
              <a:gd name="connsiteY8" fmla="*/ 294551 h 6858000"/>
              <a:gd name="connsiteX9" fmla="*/ 294551 w 9144000"/>
              <a:gd name="connsiteY9" fmla="*/ 294551 h 6858000"/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91440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  <a:gd name="connsiteX5" fmla="*/ 294551 w 9144000"/>
              <a:gd name="connsiteY5" fmla="*/ 294551 h 6858000"/>
              <a:gd name="connsiteX6" fmla="*/ 294551 w 9144000"/>
              <a:gd name="connsiteY6" fmla="*/ 6563449 h 6858000"/>
              <a:gd name="connsiteX7" fmla="*/ 8849449 w 9144000"/>
              <a:gd name="connsiteY7" fmla="*/ 6563449 h 6858000"/>
              <a:gd name="connsiteX8" fmla="*/ 8849449 w 9144000"/>
              <a:gd name="connsiteY8" fmla="*/ 294551 h 6858000"/>
              <a:gd name="connsiteX9" fmla="*/ 294551 w 9144000"/>
              <a:gd name="connsiteY9" fmla="*/ 294551 h 6858000"/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91440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  <a:gd name="connsiteX5" fmla="*/ 294551 w 9144000"/>
              <a:gd name="connsiteY5" fmla="*/ 294551 h 6858000"/>
              <a:gd name="connsiteX6" fmla="*/ 294551 w 9144000"/>
              <a:gd name="connsiteY6" fmla="*/ 6563449 h 6858000"/>
              <a:gd name="connsiteX7" fmla="*/ 8849449 w 9144000"/>
              <a:gd name="connsiteY7" fmla="*/ 6563449 h 6858000"/>
              <a:gd name="connsiteX8" fmla="*/ 8849449 w 9144000"/>
              <a:gd name="connsiteY8" fmla="*/ 294551 h 6858000"/>
              <a:gd name="connsiteX9" fmla="*/ 294551 w 9144000"/>
              <a:gd name="connsiteY9" fmla="*/ 294551 h 6858000"/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91440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  <a:gd name="connsiteX5" fmla="*/ 294551 w 9144000"/>
              <a:gd name="connsiteY5" fmla="*/ 294551 h 6858000"/>
              <a:gd name="connsiteX6" fmla="*/ 294551 w 9144000"/>
              <a:gd name="connsiteY6" fmla="*/ 6563449 h 6858000"/>
              <a:gd name="connsiteX7" fmla="*/ 8849449 w 9144000"/>
              <a:gd name="connsiteY7" fmla="*/ 6563449 h 6858000"/>
              <a:gd name="connsiteX8" fmla="*/ 8849449 w 9144000"/>
              <a:gd name="connsiteY8" fmla="*/ 294551 h 6858000"/>
              <a:gd name="connsiteX9" fmla="*/ 294551 w 9144000"/>
              <a:gd name="connsiteY9" fmla="*/ 294551 h 6858000"/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91440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  <a:gd name="connsiteX5" fmla="*/ 294551 w 9144000"/>
              <a:gd name="connsiteY5" fmla="*/ 294551 h 6858000"/>
              <a:gd name="connsiteX6" fmla="*/ 294551 w 9144000"/>
              <a:gd name="connsiteY6" fmla="*/ 6563449 h 6858000"/>
              <a:gd name="connsiteX7" fmla="*/ 8849449 w 9144000"/>
              <a:gd name="connsiteY7" fmla="*/ 6563449 h 6858000"/>
              <a:gd name="connsiteX8" fmla="*/ 8849449 w 9144000"/>
              <a:gd name="connsiteY8" fmla="*/ 294551 h 6858000"/>
              <a:gd name="connsiteX9" fmla="*/ 294551 w 9144000"/>
              <a:gd name="connsiteY9" fmla="*/ 29455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144000" h="6858000">
                <a:moveTo>
                  <a:pt x="0" y="0"/>
                </a:moveTo>
                <a:lnTo>
                  <a:pt x="9144000" y="0"/>
                </a:lnTo>
                <a:lnTo>
                  <a:pt x="9144000" y="6858000"/>
                </a:lnTo>
                <a:lnTo>
                  <a:pt x="0" y="6858000"/>
                </a:lnTo>
                <a:lnTo>
                  <a:pt x="0" y="0"/>
                </a:lnTo>
                <a:close/>
                <a:moveTo>
                  <a:pt x="294551" y="294551"/>
                </a:moveTo>
                <a:cubicBezTo>
                  <a:pt x="69497" y="2326668"/>
                  <a:pt x="83565" y="4468027"/>
                  <a:pt x="294551" y="6563449"/>
                </a:cubicBezTo>
                <a:cubicBezTo>
                  <a:pt x="3151439" y="6748394"/>
                  <a:pt x="5978493" y="6690454"/>
                  <a:pt x="8849449" y="6563449"/>
                </a:cubicBezTo>
                <a:cubicBezTo>
                  <a:pt x="9032300" y="4424154"/>
                  <a:pt x="9032300" y="2412744"/>
                  <a:pt x="8849449" y="294551"/>
                </a:cubicBezTo>
                <a:cubicBezTo>
                  <a:pt x="6036433" y="146445"/>
                  <a:pt x="3165507" y="146445"/>
                  <a:pt x="294551" y="294551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chemeClr val="tx1"/>
              </a:solidFill>
            </a:endParaRPr>
          </a:p>
        </p:txBody>
      </p:sp>
      <p:sp>
        <p:nvSpPr>
          <p:cNvPr id="2" name="1 Llamada ovalada"/>
          <p:cNvSpPr/>
          <p:nvPr/>
        </p:nvSpPr>
        <p:spPr>
          <a:xfrm>
            <a:off x="2267744" y="803573"/>
            <a:ext cx="5435237" cy="2790945"/>
          </a:xfrm>
          <a:prstGeom prst="wedgeEllipseCallout">
            <a:avLst>
              <a:gd name="adj1" fmla="val -48191"/>
              <a:gd name="adj2" fmla="val 76560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sz="5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</a:t>
            </a:r>
            <a:r>
              <a:rPr lang="es-ES_tradnl" sz="54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will</a:t>
            </a:r>
            <a:r>
              <a:rPr lang="es-ES_tradnl" sz="5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_tradnl" sz="54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pay</a:t>
            </a:r>
            <a:r>
              <a:rPr lang="es-ES_tradnl" sz="5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_tradnl" sz="54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higher</a:t>
            </a:r>
            <a:r>
              <a:rPr lang="es-ES_tradnl" sz="5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salaries. </a:t>
            </a:r>
            <a:endParaRPr lang="es-ES" sz="5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5 Imagen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99833" l="0" r="100000">
                        <a14:foregroundMark x1="45167" y1="73167" x2="39500" y2="92167"/>
                        <a14:foregroundMark x1="43833" y1="91833" x2="37500" y2="91167"/>
                        <a14:foregroundMark x1="42500" y1="38167" x2="44167" y2="43167"/>
                        <a14:foregroundMark x1="51833" y1="38167" x2="52500" y2="42500"/>
                        <a14:foregroundMark x1="53833" y1="53833" x2="48500" y2="60167"/>
                        <a14:backgroundMark x1="17833" y1="9000" x2="95667" y2="2333"/>
                        <a14:backgroundMark x1="67167" y1="53833" x2="76167" y2="55167"/>
                        <a14:backgroundMark x1="63500" y1="53500" x2="68500" y2="53500"/>
                        <a14:backgroundMark x1="66167" y1="14000" x2="83333" y2="41500"/>
                        <a14:backgroundMark x1="21167" y1="22000" x2="32833" y2="34500"/>
                        <a14:backgroundMark x1="36833" y1="39833" x2="33833" y2="14333"/>
                        <a14:backgroundMark x1="36167" y1="25167" x2="46167" y2="25833"/>
                        <a14:backgroundMark x1="52167" y1="28500" x2="56167" y2="29833"/>
                        <a14:backgroundMark x1="49167" y1="18333" x2="52167" y2="18333"/>
                        <a14:backgroundMark x1="56833" y1="21000" x2="62833" y2="19000"/>
                        <a14:backgroundMark x1="69167" y1="22000" x2="70833" y2="29833"/>
                        <a14:backgroundMark x1="69833" y1="36833" x2="62500" y2="42500"/>
                        <a14:backgroundMark x1="72833" y1="39167" x2="72833" y2="44833"/>
                        <a14:backgroundMark x1="64833" y1="42167" x2="68833" y2="46167"/>
                        <a14:backgroundMark x1="57167" y1="29833" x2="57167" y2="33833"/>
                        <a14:backgroundMark x1="55833" y1="35167" x2="53500" y2="34167"/>
                        <a14:backgroundMark x1="32500" y1="55333" x2="34833" y2="59667"/>
                        <a14:backgroundMark x1="69833" y1="58333" x2="69833" y2="62333"/>
                      </a14:backgroundRemoval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3869" r="24325"/>
          <a:stretch/>
        </p:blipFill>
        <p:spPr>
          <a:xfrm flipH="1">
            <a:off x="611560" y="2667745"/>
            <a:ext cx="2252656" cy="3025679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pic>
        <p:nvPicPr>
          <p:cNvPr id="7" name="6 Imagen" descr="CAMERAMAN.gif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732240" y="3429000"/>
            <a:ext cx="1943624" cy="2154422"/>
          </a:xfrm>
          <a:prstGeom prst="rect">
            <a:avLst/>
          </a:prstGeom>
          <a:effectLst>
            <a:outerShdw blurRad="76200" dist="76200" dir="18900000" sy="23000" kx="-1200000" algn="bl" rotWithShape="0">
              <a:prstClr val="black">
                <a:alpha val="2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918901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circle/>
      </p:transition>
    </mc:Choice>
    <mc:Fallback xmlns="">
      <p:transition spd="slow">
        <p:circl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624"/>
            <a:ext cx="9144000" cy="6799075"/>
          </a:xfrm>
          <a:prstGeom prst="rect">
            <a:avLst/>
          </a:prstGeom>
        </p:spPr>
      </p:pic>
      <p:sp>
        <p:nvSpPr>
          <p:cNvPr id="16" name="15 Llamada ovalada"/>
          <p:cNvSpPr/>
          <p:nvPr/>
        </p:nvSpPr>
        <p:spPr>
          <a:xfrm>
            <a:off x="3563889" y="476673"/>
            <a:ext cx="5184575" cy="2001061"/>
          </a:xfrm>
          <a:prstGeom prst="wedgeEllipseCallout">
            <a:avLst>
              <a:gd name="adj1" fmla="val -30940"/>
              <a:gd name="adj2" fmla="val 69497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sz="2800" b="1" dirty="0">
                <a:solidFill>
                  <a:schemeClr val="tx1"/>
                </a:solidFill>
              </a:rPr>
              <a:t>He </a:t>
            </a:r>
            <a:r>
              <a:rPr lang="es-ES_tradnl" sz="2800" b="1" dirty="0" err="1">
                <a:solidFill>
                  <a:schemeClr val="tx1"/>
                </a:solidFill>
              </a:rPr>
              <a:t>said</a:t>
            </a:r>
            <a:r>
              <a:rPr lang="es-ES_tradnl" sz="2800" b="1" dirty="0">
                <a:solidFill>
                  <a:schemeClr val="tx1"/>
                </a:solidFill>
              </a:rPr>
              <a:t> </a:t>
            </a:r>
            <a:r>
              <a:rPr lang="es-ES_tradnl" sz="2800" b="1" dirty="0" err="1">
                <a:solidFill>
                  <a:schemeClr val="tx1"/>
                </a:solidFill>
              </a:rPr>
              <a:t>that</a:t>
            </a:r>
            <a:r>
              <a:rPr lang="es-ES_tradnl" sz="2800" b="1" dirty="0">
                <a:solidFill>
                  <a:schemeClr val="tx1"/>
                </a:solidFill>
              </a:rPr>
              <a:t> …</a:t>
            </a:r>
            <a:endParaRPr lang="es-ES" sz="2800" b="1" dirty="0">
              <a:solidFill>
                <a:schemeClr val="tx1"/>
              </a:solidFill>
            </a:endParaRPr>
          </a:p>
        </p:txBody>
      </p:sp>
      <p:sp>
        <p:nvSpPr>
          <p:cNvPr id="18" name="17 Llamada ovalada"/>
          <p:cNvSpPr/>
          <p:nvPr/>
        </p:nvSpPr>
        <p:spPr>
          <a:xfrm>
            <a:off x="3563887" y="476673"/>
            <a:ext cx="5184575" cy="2001061"/>
          </a:xfrm>
          <a:prstGeom prst="wedgeEllipseCallout">
            <a:avLst>
              <a:gd name="adj1" fmla="val -30390"/>
              <a:gd name="adj2" fmla="val 69497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sz="4000" b="1" dirty="0">
                <a:solidFill>
                  <a:schemeClr val="tx1"/>
                </a:solidFill>
              </a:rPr>
              <a:t>He </a:t>
            </a:r>
            <a:r>
              <a:rPr lang="es-ES_tradnl" sz="4000" b="1" dirty="0" err="1">
                <a:solidFill>
                  <a:schemeClr val="tx1"/>
                </a:solidFill>
              </a:rPr>
              <a:t>said</a:t>
            </a:r>
            <a:r>
              <a:rPr lang="es-ES_tradnl" sz="4000" b="1" dirty="0">
                <a:solidFill>
                  <a:schemeClr val="tx1"/>
                </a:solidFill>
              </a:rPr>
              <a:t> </a:t>
            </a:r>
            <a:r>
              <a:rPr lang="es-ES_tradnl" sz="4000" b="1" dirty="0" err="1">
                <a:solidFill>
                  <a:schemeClr val="tx1"/>
                </a:solidFill>
              </a:rPr>
              <a:t>that</a:t>
            </a:r>
            <a:r>
              <a:rPr lang="es-ES_tradnl" sz="4000" b="1" dirty="0">
                <a:solidFill>
                  <a:schemeClr val="tx1"/>
                </a:solidFill>
              </a:rPr>
              <a:t> </a:t>
            </a:r>
            <a:r>
              <a:rPr lang="es-ES_tradnl" sz="4000" b="1" dirty="0">
                <a:solidFill>
                  <a:srgbClr val="FF0000"/>
                </a:solidFill>
              </a:rPr>
              <a:t>he </a:t>
            </a:r>
            <a:r>
              <a:rPr lang="es-ES_tradnl" sz="4000" b="1" dirty="0" err="1">
                <a:solidFill>
                  <a:srgbClr val="FF0000"/>
                </a:solidFill>
              </a:rPr>
              <a:t>would</a:t>
            </a:r>
            <a:r>
              <a:rPr lang="es-ES_tradnl" sz="4000" b="1" dirty="0">
                <a:solidFill>
                  <a:srgbClr val="FF0000"/>
                </a:solidFill>
              </a:rPr>
              <a:t> </a:t>
            </a:r>
            <a:r>
              <a:rPr lang="es-ES_tradnl" sz="4000" b="1" dirty="0" err="1">
                <a:solidFill>
                  <a:srgbClr val="FF0000"/>
                </a:solidFill>
              </a:rPr>
              <a:t>pay</a:t>
            </a:r>
            <a:r>
              <a:rPr lang="es-ES_tradnl" sz="4000" b="1" dirty="0">
                <a:solidFill>
                  <a:srgbClr val="FF0000"/>
                </a:solidFill>
              </a:rPr>
              <a:t> </a:t>
            </a:r>
            <a:r>
              <a:rPr lang="es-ES_tradnl" sz="4000" b="1" dirty="0" err="1">
                <a:solidFill>
                  <a:srgbClr val="FF0000"/>
                </a:solidFill>
              </a:rPr>
              <a:t>higher</a:t>
            </a:r>
            <a:r>
              <a:rPr lang="es-ES_tradnl" sz="4000" b="1" dirty="0">
                <a:solidFill>
                  <a:srgbClr val="FF0000"/>
                </a:solidFill>
              </a:rPr>
              <a:t> salaries</a:t>
            </a:r>
            <a:r>
              <a:rPr lang="es-ES_tradnl" sz="4000" b="1" dirty="0">
                <a:solidFill>
                  <a:schemeClr val="tx1"/>
                </a:solidFill>
              </a:rPr>
              <a:t>.</a:t>
            </a:r>
            <a:endParaRPr lang="es-ES" sz="4000" b="1" dirty="0">
              <a:solidFill>
                <a:schemeClr val="tx1"/>
              </a:solidFill>
            </a:endParaRPr>
          </a:p>
        </p:txBody>
      </p:sp>
      <p:pic>
        <p:nvPicPr>
          <p:cNvPr id="13" name="Picture 37" descr="Pobre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6542859" y="2780928"/>
            <a:ext cx="2376488" cy="2819400"/>
          </a:xfrm>
          <a:prstGeom prst="rect">
            <a:avLst/>
          </a:prstGeom>
          <a:noFill/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pic>
        <p:nvPicPr>
          <p:cNvPr id="6146" name="Picture 2" descr="Cartoon Poor Guy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323" b="100000" l="7667" r="98000">
                        <a14:foregroundMark x1="40833" y1="15806" x2="41000" y2="20645"/>
                        <a14:foregroundMark x1="46833" y1="16452" x2="46833" y2="19677"/>
                        <a14:backgroundMark x1="38333" y1="67903" x2="38000" y2="68710"/>
                        <a14:backgroundMark x1="56167" y1="67903" x2="57000" y2="6822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467" r="19654" b="2145"/>
          <a:stretch/>
        </p:blipFill>
        <p:spPr bwMode="auto">
          <a:xfrm>
            <a:off x="543799" y="2867341"/>
            <a:ext cx="2038237" cy="3441979"/>
          </a:xfrm>
          <a:prstGeom prst="rect">
            <a:avLst/>
          </a:prstGeom>
          <a:noFill/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Cartoon Broke Business Man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4667" r="94500">
                        <a14:foregroundMark x1="51333" y1="8710" x2="56500" y2="10323"/>
                        <a14:foregroundMark x1="41500" y1="44839" x2="36833" y2="53548"/>
                        <a14:backgroundMark x1="57667" y1="1774" x2="58167" y2="1935"/>
                      </a14:backgroundRemoval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779" r="9042" b="2483"/>
          <a:stretch/>
        </p:blipFill>
        <p:spPr bwMode="auto">
          <a:xfrm>
            <a:off x="3121862" y="2968150"/>
            <a:ext cx="2714886" cy="33699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6 Llamada ovalada">
            <a:extLst>
              <a:ext uri="{FF2B5EF4-FFF2-40B4-BE49-F238E27FC236}">
                <a16:creationId xmlns:a16="http://schemas.microsoft.com/office/drawing/2014/main" id="{4E56F1D2-52E6-B462-8D25-6BDC16B9470A}"/>
              </a:ext>
            </a:extLst>
          </p:cNvPr>
          <p:cNvSpPr/>
          <p:nvPr/>
        </p:nvSpPr>
        <p:spPr>
          <a:xfrm>
            <a:off x="578504" y="109435"/>
            <a:ext cx="2784925" cy="2304255"/>
          </a:xfrm>
          <a:prstGeom prst="wedgeEllipseCallout">
            <a:avLst>
              <a:gd name="adj1" fmla="val -15585"/>
              <a:gd name="adj2" fmla="val 79603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sz="44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</a:t>
            </a:r>
            <a:r>
              <a:rPr lang="es-ES_tradnl" sz="4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_tradnl" sz="44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did</a:t>
            </a:r>
            <a:r>
              <a:rPr lang="es-ES_tradnl" sz="4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he </a:t>
            </a:r>
            <a:r>
              <a:rPr lang="es-ES_tradnl" sz="44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say</a:t>
            </a:r>
            <a:r>
              <a:rPr lang="es-ES_tradnl" sz="4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s-ES" sz="4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789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6 Imagen" descr="CAMERAMAN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436107" y="3068960"/>
            <a:ext cx="2336904" cy="2590356"/>
          </a:xfrm>
          <a:prstGeom prst="rect">
            <a:avLst/>
          </a:prstGeom>
          <a:effectLst>
            <a:outerShdw blurRad="76200" dist="76200" dir="18900000" sy="23000" kx="-1200000" algn="bl" rotWithShape="0">
              <a:prstClr val="black">
                <a:alpha val="20000"/>
              </a:prstClr>
            </a:outerShdw>
          </a:effectLst>
        </p:spPr>
      </p:pic>
      <p:pic>
        <p:nvPicPr>
          <p:cNvPr id="8" name="7 Imagen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77533" b="100000" l="0" r="99838">
                        <a14:backgroundMark x1="12338" y1="87225" x2="12338" y2="88326"/>
                        <a14:backgroundMark x1="14286" y1="87225" x2="13636" y2="88546"/>
                        <a14:backgroundMark x1="23052" y1="87885" x2="23052" y2="88767"/>
                        <a14:backgroundMark x1="23864" y1="87665" x2="23864" y2="88767"/>
                        <a14:backgroundMark x1="31656" y1="87445" x2="31656" y2="88546"/>
                        <a14:backgroundMark x1="34253" y1="87665" x2="33604" y2="88987"/>
                        <a14:backgroundMark x1="42857" y1="86564" x2="43344" y2="89648"/>
                        <a14:backgroundMark x1="45455" y1="87665" x2="45617" y2="88546"/>
                        <a14:backgroundMark x1="53084" y1="87225" x2="53247" y2="88987"/>
                        <a14:backgroundMark x1="55682" y1="87885" x2="55682" y2="87885"/>
                        <a14:backgroundMark x1="64448" y1="87885" x2="64773" y2="89427"/>
                        <a14:backgroundMark x1="65909" y1="87885" x2="65584" y2="88987"/>
                        <a14:backgroundMark x1="73214" y1="87665" x2="73214" y2="88546"/>
                        <a14:backgroundMark x1="74838" y1="87445" x2="74675" y2="88987"/>
                        <a14:backgroundMark x1="85065" y1="87665" x2="85227" y2="89648"/>
                        <a14:backgroundMark x1="87987" y1="87225" x2="86526" y2="89207"/>
                        <a14:backgroundMark x1="96429" y1="93172" x2="94481" y2="93833"/>
                        <a14:backgroundMark x1="4383" y1="94053" x2="4383" y2="94053"/>
                        <a14:backgroundMark x1="1461" y1="96916" x2="1461" y2="9911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79315"/>
          <a:stretch/>
        </p:blipFill>
        <p:spPr>
          <a:xfrm>
            <a:off x="251521" y="5476729"/>
            <a:ext cx="8767788" cy="1336647"/>
          </a:xfrm>
          <a:prstGeom prst="rect">
            <a:avLst/>
          </a:prstGeom>
          <a:effectLst>
            <a:innerShdw blurRad="127000">
              <a:schemeClr val="bg1"/>
            </a:innerShdw>
          </a:effectLst>
        </p:spPr>
      </p:pic>
      <p:sp>
        <p:nvSpPr>
          <p:cNvPr id="10" name="9 Forma libre"/>
          <p:cNvSpPr/>
          <p:nvPr/>
        </p:nvSpPr>
        <p:spPr>
          <a:xfrm rot="10800000">
            <a:off x="107504" y="404665"/>
            <a:ext cx="8963891" cy="236307"/>
          </a:xfrm>
          <a:custGeom>
            <a:avLst/>
            <a:gdLst>
              <a:gd name="connsiteX0" fmla="*/ 0 w 8963891"/>
              <a:gd name="connsiteY0" fmla="*/ 236307 h 236307"/>
              <a:gd name="connsiteX1" fmla="*/ 1537855 w 8963891"/>
              <a:gd name="connsiteY1" fmla="*/ 83907 h 236307"/>
              <a:gd name="connsiteX2" fmla="*/ 3241964 w 8963891"/>
              <a:gd name="connsiteY2" fmla="*/ 14634 h 236307"/>
              <a:gd name="connsiteX3" fmla="*/ 4918364 w 8963891"/>
              <a:gd name="connsiteY3" fmla="*/ 780 h 236307"/>
              <a:gd name="connsiteX4" fmla="*/ 6096000 w 8963891"/>
              <a:gd name="connsiteY4" fmla="*/ 28489 h 236307"/>
              <a:gd name="connsiteX5" fmla="*/ 7079673 w 8963891"/>
              <a:gd name="connsiteY5" fmla="*/ 28489 h 236307"/>
              <a:gd name="connsiteX6" fmla="*/ 8035637 w 8963891"/>
              <a:gd name="connsiteY6" fmla="*/ 111616 h 236307"/>
              <a:gd name="connsiteX7" fmla="*/ 8963891 w 8963891"/>
              <a:gd name="connsiteY7" fmla="*/ 208598 h 236307"/>
              <a:gd name="connsiteX0" fmla="*/ 0 w 8963891"/>
              <a:gd name="connsiteY0" fmla="*/ 236307 h 236307"/>
              <a:gd name="connsiteX1" fmla="*/ 1537855 w 8963891"/>
              <a:gd name="connsiteY1" fmla="*/ 83907 h 236307"/>
              <a:gd name="connsiteX2" fmla="*/ 3241964 w 8963891"/>
              <a:gd name="connsiteY2" fmla="*/ 14634 h 236307"/>
              <a:gd name="connsiteX3" fmla="*/ 4918364 w 8963891"/>
              <a:gd name="connsiteY3" fmla="*/ 780 h 236307"/>
              <a:gd name="connsiteX4" fmla="*/ 6096000 w 8963891"/>
              <a:gd name="connsiteY4" fmla="*/ 28489 h 236307"/>
              <a:gd name="connsiteX5" fmla="*/ 7079673 w 8963891"/>
              <a:gd name="connsiteY5" fmla="*/ 83907 h 236307"/>
              <a:gd name="connsiteX6" fmla="*/ 8035637 w 8963891"/>
              <a:gd name="connsiteY6" fmla="*/ 111616 h 236307"/>
              <a:gd name="connsiteX7" fmla="*/ 8963891 w 8963891"/>
              <a:gd name="connsiteY7" fmla="*/ 208598 h 236307"/>
              <a:gd name="connsiteX0" fmla="*/ 0 w 8963891"/>
              <a:gd name="connsiteY0" fmla="*/ 236307 h 236307"/>
              <a:gd name="connsiteX1" fmla="*/ 1537855 w 8963891"/>
              <a:gd name="connsiteY1" fmla="*/ 83907 h 236307"/>
              <a:gd name="connsiteX2" fmla="*/ 3241964 w 8963891"/>
              <a:gd name="connsiteY2" fmla="*/ 14634 h 236307"/>
              <a:gd name="connsiteX3" fmla="*/ 4918364 w 8963891"/>
              <a:gd name="connsiteY3" fmla="*/ 780 h 236307"/>
              <a:gd name="connsiteX4" fmla="*/ 6096000 w 8963891"/>
              <a:gd name="connsiteY4" fmla="*/ 28489 h 236307"/>
              <a:gd name="connsiteX5" fmla="*/ 7079673 w 8963891"/>
              <a:gd name="connsiteY5" fmla="*/ 56198 h 236307"/>
              <a:gd name="connsiteX6" fmla="*/ 8035637 w 8963891"/>
              <a:gd name="connsiteY6" fmla="*/ 111616 h 236307"/>
              <a:gd name="connsiteX7" fmla="*/ 8963891 w 8963891"/>
              <a:gd name="connsiteY7" fmla="*/ 208598 h 2363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963891" h="236307">
                <a:moveTo>
                  <a:pt x="0" y="236307"/>
                </a:moveTo>
                <a:cubicBezTo>
                  <a:pt x="498764" y="178580"/>
                  <a:pt x="997528" y="120853"/>
                  <a:pt x="1537855" y="83907"/>
                </a:cubicBezTo>
                <a:cubicBezTo>
                  <a:pt x="2078182" y="46961"/>
                  <a:pt x="2678546" y="28488"/>
                  <a:pt x="3241964" y="14634"/>
                </a:cubicBezTo>
                <a:cubicBezTo>
                  <a:pt x="3805382" y="780"/>
                  <a:pt x="4442691" y="-1529"/>
                  <a:pt x="4918364" y="780"/>
                </a:cubicBezTo>
                <a:cubicBezTo>
                  <a:pt x="5394037" y="3089"/>
                  <a:pt x="5735782" y="19253"/>
                  <a:pt x="6096000" y="28489"/>
                </a:cubicBezTo>
                <a:lnTo>
                  <a:pt x="7079673" y="56198"/>
                </a:lnTo>
                <a:cubicBezTo>
                  <a:pt x="7402946" y="70052"/>
                  <a:pt x="7721601" y="86216"/>
                  <a:pt x="8035637" y="111616"/>
                </a:cubicBezTo>
                <a:cubicBezTo>
                  <a:pt x="8349673" y="137016"/>
                  <a:pt x="8654473" y="176271"/>
                  <a:pt x="8963891" y="208598"/>
                </a:cubicBezTo>
              </a:path>
            </a:pathLst>
          </a:custGeom>
          <a:noFill/>
          <a:ln w="38100">
            <a:solidFill>
              <a:srgbClr val="00FFFF"/>
            </a:solidFill>
          </a:ln>
          <a:effectLst>
            <a:glow rad="152400">
              <a:srgbClr val="00FFFF">
                <a:alpha val="4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5" name="14 Forma libre"/>
          <p:cNvSpPr/>
          <p:nvPr/>
        </p:nvSpPr>
        <p:spPr>
          <a:xfrm>
            <a:off x="55418" y="2326784"/>
            <a:ext cx="8963891" cy="236307"/>
          </a:xfrm>
          <a:custGeom>
            <a:avLst/>
            <a:gdLst>
              <a:gd name="connsiteX0" fmla="*/ 0 w 8963891"/>
              <a:gd name="connsiteY0" fmla="*/ 236307 h 236307"/>
              <a:gd name="connsiteX1" fmla="*/ 1537855 w 8963891"/>
              <a:gd name="connsiteY1" fmla="*/ 83907 h 236307"/>
              <a:gd name="connsiteX2" fmla="*/ 3241964 w 8963891"/>
              <a:gd name="connsiteY2" fmla="*/ 14634 h 236307"/>
              <a:gd name="connsiteX3" fmla="*/ 4918364 w 8963891"/>
              <a:gd name="connsiteY3" fmla="*/ 780 h 236307"/>
              <a:gd name="connsiteX4" fmla="*/ 6096000 w 8963891"/>
              <a:gd name="connsiteY4" fmla="*/ 28489 h 236307"/>
              <a:gd name="connsiteX5" fmla="*/ 7079673 w 8963891"/>
              <a:gd name="connsiteY5" fmla="*/ 28489 h 236307"/>
              <a:gd name="connsiteX6" fmla="*/ 8035637 w 8963891"/>
              <a:gd name="connsiteY6" fmla="*/ 111616 h 236307"/>
              <a:gd name="connsiteX7" fmla="*/ 8963891 w 8963891"/>
              <a:gd name="connsiteY7" fmla="*/ 208598 h 236307"/>
              <a:gd name="connsiteX0" fmla="*/ 0 w 8963891"/>
              <a:gd name="connsiteY0" fmla="*/ 236307 h 236307"/>
              <a:gd name="connsiteX1" fmla="*/ 1537855 w 8963891"/>
              <a:gd name="connsiteY1" fmla="*/ 83907 h 236307"/>
              <a:gd name="connsiteX2" fmla="*/ 3241964 w 8963891"/>
              <a:gd name="connsiteY2" fmla="*/ 14634 h 236307"/>
              <a:gd name="connsiteX3" fmla="*/ 4918364 w 8963891"/>
              <a:gd name="connsiteY3" fmla="*/ 780 h 236307"/>
              <a:gd name="connsiteX4" fmla="*/ 6096000 w 8963891"/>
              <a:gd name="connsiteY4" fmla="*/ 28489 h 236307"/>
              <a:gd name="connsiteX5" fmla="*/ 7079673 w 8963891"/>
              <a:gd name="connsiteY5" fmla="*/ 83907 h 236307"/>
              <a:gd name="connsiteX6" fmla="*/ 8035637 w 8963891"/>
              <a:gd name="connsiteY6" fmla="*/ 111616 h 236307"/>
              <a:gd name="connsiteX7" fmla="*/ 8963891 w 8963891"/>
              <a:gd name="connsiteY7" fmla="*/ 208598 h 236307"/>
              <a:gd name="connsiteX0" fmla="*/ 0 w 8963891"/>
              <a:gd name="connsiteY0" fmla="*/ 236307 h 236307"/>
              <a:gd name="connsiteX1" fmla="*/ 1537855 w 8963891"/>
              <a:gd name="connsiteY1" fmla="*/ 83907 h 236307"/>
              <a:gd name="connsiteX2" fmla="*/ 3241964 w 8963891"/>
              <a:gd name="connsiteY2" fmla="*/ 14634 h 236307"/>
              <a:gd name="connsiteX3" fmla="*/ 4918364 w 8963891"/>
              <a:gd name="connsiteY3" fmla="*/ 780 h 236307"/>
              <a:gd name="connsiteX4" fmla="*/ 6096000 w 8963891"/>
              <a:gd name="connsiteY4" fmla="*/ 28489 h 236307"/>
              <a:gd name="connsiteX5" fmla="*/ 7079673 w 8963891"/>
              <a:gd name="connsiteY5" fmla="*/ 56198 h 236307"/>
              <a:gd name="connsiteX6" fmla="*/ 8035637 w 8963891"/>
              <a:gd name="connsiteY6" fmla="*/ 111616 h 236307"/>
              <a:gd name="connsiteX7" fmla="*/ 8963891 w 8963891"/>
              <a:gd name="connsiteY7" fmla="*/ 208598 h 2363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963891" h="236307">
                <a:moveTo>
                  <a:pt x="0" y="236307"/>
                </a:moveTo>
                <a:cubicBezTo>
                  <a:pt x="498764" y="178580"/>
                  <a:pt x="997528" y="120853"/>
                  <a:pt x="1537855" y="83907"/>
                </a:cubicBezTo>
                <a:cubicBezTo>
                  <a:pt x="2078182" y="46961"/>
                  <a:pt x="2678546" y="28488"/>
                  <a:pt x="3241964" y="14634"/>
                </a:cubicBezTo>
                <a:cubicBezTo>
                  <a:pt x="3805382" y="780"/>
                  <a:pt x="4442691" y="-1529"/>
                  <a:pt x="4918364" y="780"/>
                </a:cubicBezTo>
                <a:cubicBezTo>
                  <a:pt x="5394037" y="3089"/>
                  <a:pt x="5735782" y="19253"/>
                  <a:pt x="6096000" y="28489"/>
                </a:cubicBezTo>
                <a:lnTo>
                  <a:pt x="7079673" y="56198"/>
                </a:lnTo>
                <a:cubicBezTo>
                  <a:pt x="7402946" y="70052"/>
                  <a:pt x="7721601" y="86216"/>
                  <a:pt x="8035637" y="111616"/>
                </a:cubicBezTo>
                <a:cubicBezTo>
                  <a:pt x="8349673" y="137016"/>
                  <a:pt x="8654473" y="176271"/>
                  <a:pt x="8963891" y="208598"/>
                </a:cubicBezTo>
              </a:path>
            </a:pathLst>
          </a:custGeom>
          <a:noFill/>
          <a:ln w="38100">
            <a:solidFill>
              <a:srgbClr val="00FFFF"/>
            </a:solidFill>
          </a:ln>
          <a:effectLst>
            <a:glow rad="152400">
              <a:srgbClr val="00FFFF">
                <a:alpha val="4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4" name="13 Forma libre"/>
          <p:cNvSpPr/>
          <p:nvPr/>
        </p:nvSpPr>
        <p:spPr>
          <a:xfrm>
            <a:off x="0" y="0"/>
            <a:ext cx="9144000" cy="6858000"/>
          </a:xfrm>
          <a:custGeom>
            <a:avLst/>
            <a:gdLst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91440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  <a:gd name="connsiteX5" fmla="*/ 294551 w 9144000"/>
              <a:gd name="connsiteY5" fmla="*/ 294551 h 6858000"/>
              <a:gd name="connsiteX6" fmla="*/ 294551 w 9144000"/>
              <a:gd name="connsiteY6" fmla="*/ 6563449 h 6858000"/>
              <a:gd name="connsiteX7" fmla="*/ 8849449 w 9144000"/>
              <a:gd name="connsiteY7" fmla="*/ 6563449 h 6858000"/>
              <a:gd name="connsiteX8" fmla="*/ 8849449 w 9144000"/>
              <a:gd name="connsiteY8" fmla="*/ 294551 h 6858000"/>
              <a:gd name="connsiteX9" fmla="*/ 294551 w 9144000"/>
              <a:gd name="connsiteY9" fmla="*/ 294551 h 6858000"/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91440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  <a:gd name="connsiteX5" fmla="*/ 294551 w 9144000"/>
              <a:gd name="connsiteY5" fmla="*/ 294551 h 6858000"/>
              <a:gd name="connsiteX6" fmla="*/ 294551 w 9144000"/>
              <a:gd name="connsiteY6" fmla="*/ 6563449 h 6858000"/>
              <a:gd name="connsiteX7" fmla="*/ 8849449 w 9144000"/>
              <a:gd name="connsiteY7" fmla="*/ 6563449 h 6858000"/>
              <a:gd name="connsiteX8" fmla="*/ 8849449 w 9144000"/>
              <a:gd name="connsiteY8" fmla="*/ 294551 h 6858000"/>
              <a:gd name="connsiteX9" fmla="*/ 294551 w 9144000"/>
              <a:gd name="connsiteY9" fmla="*/ 294551 h 6858000"/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91440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  <a:gd name="connsiteX5" fmla="*/ 294551 w 9144000"/>
              <a:gd name="connsiteY5" fmla="*/ 294551 h 6858000"/>
              <a:gd name="connsiteX6" fmla="*/ 294551 w 9144000"/>
              <a:gd name="connsiteY6" fmla="*/ 6563449 h 6858000"/>
              <a:gd name="connsiteX7" fmla="*/ 8849449 w 9144000"/>
              <a:gd name="connsiteY7" fmla="*/ 6563449 h 6858000"/>
              <a:gd name="connsiteX8" fmla="*/ 8849449 w 9144000"/>
              <a:gd name="connsiteY8" fmla="*/ 294551 h 6858000"/>
              <a:gd name="connsiteX9" fmla="*/ 294551 w 9144000"/>
              <a:gd name="connsiteY9" fmla="*/ 294551 h 6858000"/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91440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  <a:gd name="connsiteX5" fmla="*/ 294551 w 9144000"/>
              <a:gd name="connsiteY5" fmla="*/ 294551 h 6858000"/>
              <a:gd name="connsiteX6" fmla="*/ 294551 w 9144000"/>
              <a:gd name="connsiteY6" fmla="*/ 6563449 h 6858000"/>
              <a:gd name="connsiteX7" fmla="*/ 8849449 w 9144000"/>
              <a:gd name="connsiteY7" fmla="*/ 6563449 h 6858000"/>
              <a:gd name="connsiteX8" fmla="*/ 8849449 w 9144000"/>
              <a:gd name="connsiteY8" fmla="*/ 294551 h 6858000"/>
              <a:gd name="connsiteX9" fmla="*/ 294551 w 9144000"/>
              <a:gd name="connsiteY9" fmla="*/ 294551 h 6858000"/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91440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  <a:gd name="connsiteX5" fmla="*/ 294551 w 9144000"/>
              <a:gd name="connsiteY5" fmla="*/ 294551 h 6858000"/>
              <a:gd name="connsiteX6" fmla="*/ 294551 w 9144000"/>
              <a:gd name="connsiteY6" fmla="*/ 6563449 h 6858000"/>
              <a:gd name="connsiteX7" fmla="*/ 8849449 w 9144000"/>
              <a:gd name="connsiteY7" fmla="*/ 6563449 h 6858000"/>
              <a:gd name="connsiteX8" fmla="*/ 8849449 w 9144000"/>
              <a:gd name="connsiteY8" fmla="*/ 294551 h 6858000"/>
              <a:gd name="connsiteX9" fmla="*/ 294551 w 9144000"/>
              <a:gd name="connsiteY9" fmla="*/ 294551 h 6858000"/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91440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  <a:gd name="connsiteX5" fmla="*/ 294551 w 9144000"/>
              <a:gd name="connsiteY5" fmla="*/ 294551 h 6858000"/>
              <a:gd name="connsiteX6" fmla="*/ 294551 w 9144000"/>
              <a:gd name="connsiteY6" fmla="*/ 6563449 h 6858000"/>
              <a:gd name="connsiteX7" fmla="*/ 8849449 w 9144000"/>
              <a:gd name="connsiteY7" fmla="*/ 6563449 h 6858000"/>
              <a:gd name="connsiteX8" fmla="*/ 8849449 w 9144000"/>
              <a:gd name="connsiteY8" fmla="*/ 294551 h 6858000"/>
              <a:gd name="connsiteX9" fmla="*/ 294551 w 9144000"/>
              <a:gd name="connsiteY9" fmla="*/ 294551 h 6858000"/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91440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  <a:gd name="connsiteX5" fmla="*/ 294551 w 9144000"/>
              <a:gd name="connsiteY5" fmla="*/ 294551 h 6858000"/>
              <a:gd name="connsiteX6" fmla="*/ 294551 w 9144000"/>
              <a:gd name="connsiteY6" fmla="*/ 6563449 h 6858000"/>
              <a:gd name="connsiteX7" fmla="*/ 8849449 w 9144000"/>
              <a:gd name="connsiteY7" fmla="*/ 6563449 h 6858000"/>
              <a:gd name="connsiteX8" fmla="*/ 8849449 w 9144000"/>
              <a:gd name="connsiteY8" fmla="*/ 294551 h 6858000"/>
              <a:gd name="connsiteX9" fmla="*/ 294551 w 9144000"/>
              <a:gd name="connsiteY9" fmla="*/ 294551 h 6858000"/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91440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  <a:gd name="connsiteX5" fmla="*/ 294551 w 9144000"/>
              <a:gd name="connsiteY5" fmla="*/ 294551 h 6858000"/>
              <a:gd name="connsiteX6" fmla="*/ 294551 w 9144000"/>
              <a:gd name="connsiteY6" fmla="*/ 6563449 h 6858000"/>
              <a:gd name="connsiteX7" fmla="*/ 8849449 w 9144000"/>
              <a:gd name="connsiteY7" fmla="*/ 6563449 h 6858000"/>
              <a:gd name="connsiteX8" fmla="*/ 8849449 w 9144000"/>
              <a:gd name="connsiteY8" fmla="*/ 294551 h 6858000"/>
              <a:gd name="connsiteX9" fmla="*/ 294551 w 9144000"/>
              <a:gd name="connsiteY9" fmla="*/ 294551 h 6858000"/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91440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  <a:gd name="connsiteX5" fmla="*/ 294551 w 9144000"/>
              <a:gd name="connsiteY5" fmla="*/ 294551 h 6858000"/>
              <a:gd name="connsiteX6" fmla="*/ 294551 w 9144000"/>
              <a:gd name="connsiteY6" fmla="*/ 6563449 h 6858000"/>
              <a:gd name="connsiteX7" fmla="*/ 8849449 w 9144000"/>
              <a:gd name="connsiteY7" fmla="*/ 6563449 h 6858000"/>
              <a:gd name="connsiteX8" fmla="*/ 8849449 w 9144000"/>
              <a:gd name="connsiteY8" fmla="*/ 294551 h 6858000"/>
              <a:gd name="connsiteX9" fmla="*/ 294551 w 9144000"/>
              <a:gd name="connsiteY9" fmla="*/ 29455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144000" h="6858000">
                <a:moveTo>
                  <a:pt x="0" y="0"/>
                </a:moveTo>
                <a:lnTo>
                  <a:pt x="9144000" y="0"/>
                </a:lnTo>
                <a:lnTo>
                  <a:pt x="9144000" y="6858000"/>
                </a:lnTo>
                <a:lnTo>
                  <a:pt x="0" y="6858000"/>
                </a:lnTo>
                <a:lnTo>
                  <a:pt x="0" y="0"/>
                </a:lnTo>
                <a:close/>
                <a:moveTo>
                  <a:pt x="294551" y="294551"/>
                </a:moveTo>
                <a:cubicBezTo>
                  <a:pt x="69497" y="2326668"/>
                  <a:pt x="83565" y="4468027"/>
                  <a:pt x="294551" y="6563449"/>
                </a:cubicBezTo>
                <a:cubicBezTo>
                  <a:pt x="3151439" y="6748394"/>
                  <a:pt x="5978493" y="6690454"/>
                  <a:pt x="8849449" y="6563449"/>
                </a:cubicBezTo>
                <a:cubicBezTo>
                  <a:pt x="9032300" y="4424154"/>
                  <a:pt x="9032300" y="2412744"/>
                  <a:pt x="8849449" y="294551"/>
                </a:cubicBezTo>
                <a:cubicBezTo>
                  <a:pt x="6036433" y="146445"/>
                  <a:pt x="3165507" y="146445"/>
                  <a:pt x="294551" y="294551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chemeClr val="tx1"/>
              </a:solidFill>
            </a:endParaRPr>
          </a:p>
        </p:txBody>
      </p:sp>
      <p:pic>
        <p:nvPicPr>
          <p:cNvPr id="6" name="5 Imagen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99833" l="0" r="100000">
                        <a14:foregroundMark x1="45167" y1="73167" x2="39500" y2="92167"/>
                        <a14:foregroundMark x1="43833" y1="91833" x2="37500" y2="91167"/>
                        <a14:foregroundMark x1="42500" y1="38167" x2="44167" y2="43167"/>
                        <a14:foregroundMark x1="51833" y1="38167" x2="52500" y2="42500"/>
                        <a14:foregroundMark x1="53833" y1="53833" x2="48500" y2="60167"/>
                        <a14:backgroundMark x1="17833" y1="9000" x2="95667" y2="2333"/>
                        <a14:backgroundMark x1="67167" y1="53833" x2="76167" y2="55167"/>
                        <a14:backgroundMark x1="63500" y1="53500" x2="68500" y2="53500"/>
                        <a14:backgroundMark x1="66167" y1="14000" x2="83333" y2="41500"/>
                        <a14:backgroundMark x1="21167" y1="22000" x2="32833" y2="34500"/>
                        <a14:backgroundMark x1="36833" y1="39833" x2="33833" y2="14333"/>
                        <a14:backgroundMark x1="36167" y1="25167" x2="46167" y2="25833"/>
                        <a14:backgroundMark x1="52167" y1="28500" x2="56167" y2="29833"/>
                        <a14:backgroundMark x1="49167" y1="18333" x2="52167" y2="18333"/>
                        <a14:backgroundMark x1="56833" y1="21000" x2="62833" y2="19000"/>
                        <a14:backgroundMark x1="69167" y1="22000" x2="70833" y2="29833"/>
                        <a14:backgroundMark x1="69833" y1="36833" x2="62500" y2="42500"/>
                        <a14:backgroundMark x1="72833" y1="39167" x2="72833" y2="44833"/>
                        <a14:backgroundMark x1="64833" y1="42167" x2="68833" y2="46167"/>
                        <a14:backgroundMark x1="57167" y1="29833" x2="57167" y2="33833"/>
                        <a14:backgroundMark x1="55833" y1="35167" x2="53500" y2="34167"/>
                        <a14:backgroundMark x1="32500" y1="55333" x2="34833" y2="59667"/>
                        <a14:backgroundMark x1="69833" y1="58333" x2="69833" y2="62333"/>
                      </a14:backgroundRemoval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3869" r="24325"/>
          <a:stretch/>
        </p:blipFill>
        <p:spPr>
          <a:xfrm flipH="1">
            <a:off x="370989" y="2132856"/>
            <a:ext cx="2577356" cy="3461802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sp>
        <p:nvSpPr>
          <p:cNvPr id="9" name="8 Llamada ovalada"/>
          <p:cNvSpPr/>
          <p:nvPr/>
        </p:nvSpPr>
        <p:spPr>
          <a:xfrm>
            <a:off x="1835696" y="404663"/>
            <a:ext cx="6120679" cy="2874551"/>
          </a:xfrm>
          <a:prstGeom prst="wedgeEllipseCallout">
            <a:avLst>
              <a:gd name="adj1" fmla="val -42178"/>
              <a:gd name="adj2" fmla="val 68420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sz="48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I’m</a:t>
            </a:r>
            <a:r>
              <a:rPr lang="es-ES_tradnl" sz="4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_tradnl" sz="48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going</a:t>
            </a:r>
            <a:r>
              <a:rPr lang="es-ES_tradnl" sz="4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_tradnl" sz="48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s-ES_tradnl" sz="4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_tradnl" sz="48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clean</a:t>
            </a:r>
            <a:r>
              <a:rPr lang="es-ES_tradnl" sz="4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up </a:t>
            </a:r>
            <a:r>
              <a:rPr lang="es-ES_tradnl" sz="48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s-ES_tradnl" sz="4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_tradnl" sz="48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parks</a:t>
            </a:r>
            <a:r>
              <a:rPr lang="es-ES_tradnl" sz="4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_tradnl" sz="48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this</a:t>
            </a:r>
            <a:r>
              <a:rPr lang="es-ES_tradnl" sz="4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_tradnl" sz="48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year</a:t>
            </a:r>
            <a:r>
              <a:rPr lang="es-ES_tradnl" sz="4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es-ES" sz="4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4226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circle/>
      </p:transition>
    </mc:Choice>
    <mc:Fallback xmlns="">
      <p:transition spd="slow">
        <p:circl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fc04.deviantart.net/fs71/i/2012/057/8/a/park_background_by_mandydax-d4r4t3r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764"/>
          <a:stretch/>
        </p:blipFill>
        <p:spPr bwMode="auto">
          <a:xfrm>
            <a:off x="0" y="-27384"/>
            <a:ext cx="9143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15 Llamada ovalada"/>
          <p:cNvSpPr/>
          <p:nvPr/>
        </p:nvSpPr>
        <p:spPr>
          <a:xfrm>
            <a:off x="3932314" y="692696"/>
            <a:ext cx="5032175" cy="1584175"/>
          </a:xfrm>
          <a:prstGeom prst="wedgeEllipseCallout">
            <a:avLst>
              <a:gd name="adj1" fmla="val -13595"/>
              <a:gd name="adj2" fmla="val 77368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sz="2800" b="1" dirty="0">
                <a:solidFill>
                  <a:schemeClr val="tx1"/>
                </a:solidFill>
              </a:rPr>
              <a:t>He </a:t>
            </a:r>
            <a:r>
              <a:rPr lang="es-ES_tradnl" sz="2800" b="1" dirty="0" err="1">
                <a:solidFill>
                  <a:schemeClr val="tx1"/>
                </a:solidFill>
              </a:rPr>
              <a:t>said</a:t>
            </a:r>
            <a:r>
              <a:rPr lang="es-ES_tradnl" sz="2800" b="1" dirty="0">
                <a:solidFill>
                  <a:schemeClr val="tx1"/>
                </a:solidFill>
              </a:rPr>
              <a:t> </a:t>
            </a:r>
            <a:r>
              <a:rPr lang="es-ES_tradnl" sz="2800" b="1" dirty="0" err="1">
                <a:solidFill>
                  <a:schemeClr val="tx1"/>
                </a:solidFill>
              </a:rPr>
              <a:t>that</a:t>
            </a:r>
            <a:r>
              <a:rPr lang="es-ES_tradnl" sz="2800" b="1" dirty="0">
                <a:solidFill>
                  <a:schemeClr val="tx1"/>
                </a:solidFill>
              </a:rPr>
              <a:t> …</a:t>
            </a:r>
            <a:endParaRPr lang="es-ES" sz="2800" b="1" dirty="0">
              <a:solidFill>
                <a:schemeClr val="tx1"/>
              </a:solidFill>
            </a:endParaRPr>
          </a:p>
        </p:txBody>
      </p:sp>
      <p:sp>
        <p:nvSpPr>
          <p:cNvPr id="18" name="17 Llamada ovalada"/>
          <p:cNvSpPr/>
          <p:nvPr/>
        </p:nvSpPr>
        <p:spPr>
          <a:xfrm>
            <a:off x="3932313" y="692696"/>
            <a:ext cx="5032175" cy="1584175"/>
          </a:xfrm>
          <a:prstGeom prst="wedgeEllipseCallout">
            <a:avLst>
              <a:gd name="adj1" fmla="val -13320"/>
              <a:gd name="adj2" fmla="val 77368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sz="2800" b="1" dirty="0">
                <a:solidFill>
                  <a:schemeClr val="tx1"/>
                </a:solidFill>
              </a:rPr>
              <a:t>He </a:t>
            </a:r>
            <a:r>
              <a:rPr lang="es-ES_tradnl" sz="2800" b="1" dirty="0" err="1">
                <a:solidFill>
                  <a:schemeClr val="tx1"/>
                </a:solidFill>
              </a:rPr>
              <a:t>said</a:t>
            </a:r>
            <a:r>
              <a:rPr lang="es-ES_tradnl" sz="2800" b="1" dirty="0">
                <a:solidFill>
                  <a:schemeClr val="tx1"/>
                </a:solidFill>
              </a:rPr>
              <a:t> </a:t>
            </a:r>
            <a:r>
              <a:rPr lang="es-ES_tradnl" sz="2800" b="1" dirty="0" err="1">
                <a:solidFill>
                  <a:schemeClr val="tx1"/>
                </a:solidFill>
              </a:rPr>
              <a:t>that</a:t>
            </a:r>
            <a:r>
              <a:rPr lang="es-ES_tradnl" sz="2800" b="1" dirty="0">
                <a:solidFill>
                  <a:schemeClr val="tx1"/>
                </a:solidFill>
              </a:rPr>
              <a:t> </a:t>
            </a:r>
            <a:r>
              <a:rPr lang="es-ES_tradnl" sz="2800" b="1" dirty="0">
                <a:solidFill>
                  <a:srgbClr val="FF0000"/>
                </a:solidFill>
              </a:rPr>
              <a:t>he </a:t>
            </a:r>
            <a:r>
              <a:rPr lang="es-ES_tradnl" sz="2800" b="1" dirty="0" err="1">
                <a:solidFill>
                  <a:srgbClr val="FF0000"/>
                </a:solidFill>
              </a:rPr>
              <a:t>was</a:t>
            </a:r>
            <a:r>
              <a:rPr lang="es-ES_tradnl" sz="2800" b="1" dirty="0">
                <a:solidFill>
                  <a:srgbClr val="FF0000"/>
                </a:solidFill>
              </a:rPr>
              <a:t> </a:t>
            </a:r>
            <a:r>
              <a:rPr lang="es-ES_tradnl" sz="2800" b="1" dirty="0" err="1">
                <a:solidFill>
                  <a:srgbClr val="FF0000"/>
                </a:solidFill>
              </a:rPr>
              <a:t>going</a:t>
            </a:r>
            <a:r>
              <a:rPr lang="es-ES_tradnl" sz="2800" b="1" dirty="0">
                <a:solidFill>
                  <a:srgbClr val="FF0000"/>
                </a:solidFill>
              </a:rPr>
              <a:t> </a:t>
            </a:r>
            <a:r>
              <a:rPr lang="es-ES_tradnl" sz="2800" b="1" dirty="0" err="1">
                <a:solidFill>
                  <a:srgbClr val="FF0000"/>
                </a:solidFill>
              </a:rPr>
              <a:t>to</a:t>
            </a:r>
            <a:r>
              <a:rPr lang="es-ES_tradnl" sz="2800" b="1" dirty="0">
                <a:solidFill>
                  <a:srgbClr val="FF0000"/>
                </a:solidFill>
              </a:rPr>
              <a:t> </a:t>
            </a:r>
            <a:r>
              <a:rPr lang="es-ES_tradnl" sz="2800" b="1" dirty="0" err="1">
                <a:solidFill>
                  <a:srgbClr val="FF0000"/>
                </a:solidFill>
              </a:rPr>
              <a:t>clean</a:t>
            </a:r>
            <a:r>
              <a:rPr lang="es-ES_tradnl" sz="2800" b="1" dirty="0">
                <a:solidFill>
                  <a:srgbClr val="FF0000"/>
                </a:solidFill>
              </a:rPr>
              <a:t> up </a:t>
            </a:r>
            <a:r>
              <a:rPr lang="es-ES_tradnl" sz="2800" b="1" dirty="0" err="1">
                <a:solidFill>
                  <a:srgbClr val="FF0000"/>
                </a:solidFill>
              </a:rPr>
              <a:t>the</a:t>
            </a:r>
            <a:r>
              <a:rPr lang="es-ES_tradnl" sz="2800" b="1" dirty="0">
                <a:solidFill>
                  <a:srgbClr val="FF0000"/>
                </a:solidFill>
              </a:rPr>
              <a:t> </a:t>
            </a:r>
            <a:r>
              <a:rPr lang="es-ES_tradnl" sz="2800" b="1" dirty="0" err="1">
                <a:solidFill>
                  <a:srgbClr val="FF0000"/>
                </a:solidFill>
              </a:rPr>
              <a:t>parks</a:t>
            </a:r>
            <a:r>
              <a:rPr lang="es-ES_tradnl" sz="2800" b="1" dirty="0">
                <a:solidFill>
                  <a:srgbClr val="FF0000"/>
                </a:solidFill>
              </a:rPr>
              <a:t> </a:t>
            </a:r>
            <a:r>
              <a:rPr lang="es-ES_tradnl" sz="2800" b="1" dirty="0" err="1">
                <a:solidFill>
                  <a:srgbClr val="FF0000"/>
                </a:solidFill>
              </a:rPr>
              <a:t>that</a:t>
            </a:r>
            <a:r>
              <a:rPr lang="es-ES_tradnl" sz="2800" b="1" dirty="0">
                <a:solidFill>
                  <a:srgbClr val="FF0000"/>
                </a:solidFill>
              </a:rPr>
              <a:t> </a:t>
            </a:r>
            <a:r>
              <a:rPr lang="es-ES_tradnl" sz="2800" b="1" dirty="0" err="1">
                <a:solidFill>
                  <a:srgbClr val="FF0000"/>
                </a:solidFill>
              </a:rPr>
              <a:t>year</a:t>
            </a:r>
            <a:r>
              <a:rPr lang="es-ES_tradnl" sz="2800" b="1" dirty="0">
                <a:solidFill>
                  <a:schemeClr val="tx1"/>
                </a:solidFill>
              </a:rPr>
              <a:t>.</a:t>
            </a:r>
            <a:endParaRPr lang="es-ES" sz="2800" b="1" dirty="0">
              <a:solidFill>
                <a:schemeClr val="tx1"/>
              </a:solidFill>
            </a:endParaRPr>
          </a:p>
        </p:txBody>
      </p:sp>
      <p:pic>
        <p:nvPicPr>
          <p:cNvPr id="2052" name="Picture 4" descr="http://us.123rf.com/400wm/400/400/leks/leks1108/leks110800037/10222407-old-broken-rusty-car-rusty-oil-barrel-and-used-obsolete-tire-with-a-dirty-stains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46000" l="0" r="100000">
                        <a14:foregroundMark x1="21488" y1="24000" x2="33884" y2="19250"/>
                        <a14:foregroundMark x1="19284" y1="12750" x2="18733" y2="16250"/>
                        <a14:foregroundMark x1="22590" y1="13750" x2="32231" y2="4750"/>
                        <a14:foregroundMark x1="43251" y1="2000" x2="56474" y2="1500"/>
                        <a14:foregroundMark x1="54821" y1="3250" x2="48485" y2="10750"/>
                        <a14:backgroundMark x1="42424" y1="1250" x2="67769" y2="1000"/>
                        <a14:backgroundMark x1="7989" y1="40500" x2="25620" y2="47000"/>
                        <a14:backgroundMark x1="45455" y1="45000" x2="72452" y2="41250"/>
                        <a14:backgroundMark x1="74105" y1="41750" x2="95868" y2="38000"/>
                      </a14:backgroundRemoval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53336"/>
          <a:stretch/>
        </p:blipFill>
        <p:spPr bwMode="auto">
          <a:xfrm>
            <a:off x="5829206" y="3445507"/>
            <a:ext cx="3309039" cy="17015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://www.goodmangraphics.co.uk/wp-content/uploads/2011/10/SDT-illustration-dustbin-AI-CS41-500x500.jp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24800" b="83200" l="15400" r="88200">
                        <a14:foregroundMark x1="30400" y1="35000" x2="33600" y2="36400"/>
                        <a14:foregroundMark x1="35000" y1="38600" x2="37600" y2="37200"/>
                        <a14:backgroundMark x1="22400" y1="35400" x2="17000" y2="47400"/>
                        <a14:backgroundMark x1="25600" y1="41000" x2="28800" y2="43000"/>
                        <a14:backgroundMark x1="29400" y1="29600" x2="24600" y2="33200"/>
                        <a14:backgroundMark x1="20800" y1="51800" x2="17000" y2="67400"/>
                        <a14:backgroundMark x1="30400" y1="28000" x2="21000" y2="32800"/>
                        <a14:backgroundMark x1="33000" y1="30600" x2="36400" y2="27000"/>
                        <a14:backgroundMark x1="52400" y1="27600" x2="62600" y2="28600"/>
                        <a14:backgroundMark x1="65800" y1="32200" x2="74200" y2="43600"/>
                        <a14:backgroundMark x1="22200" y1="54200" x2="18400" y2="67400"/>
                        <a14:backgroundMark x1="70800" y1="46600" x2="80400" y2="55000"/>
                        <a14:backgroundMark x1="68800" y1="53000" x2="61800" y2="55600"/>
                        <a14:backgroundMark x1="78000" y1="60800" x2="85600" y2="59000"/>
                      </a14:backgroundRemoval>
                    </a14:imgEffect>
                    <a14:imgEffect>
                      <a14:colorTemperature colorTemp="5900"/>
                    </a14:imgEffect>
                    <a14:imgEffect>
                      <a14:brightnessContrast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747" t="24723" r="9281" b="16805"/>
          <a:stretch/>
        </p:blipFill>
        <p:spPr bwMode="auto">
          <a:xfrm>
            <a:off x="107504" y="4437112"/>
            <a:ext cx="2859151" cy="21719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3 Imagen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555776" y="2690963"/>
            <a:ext cx="1728192" cy="3210597"/>
          </a:xfrm>
          <a:prstGeom prst="rect">
            <a:avLst/>
          </a:prstGeom>
        </p:spPr>
      </p:pic>
      <p:pic>
        <p:nvPicPr>
          <p:cNvPr id="5" name="4 Imagen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1999" y="2636053"/>
            <a:ext cx="1791050" cy="3380606"/>
          </a:xfrm>
          <a:prstGeom prst="rect">
            <a:avLst/>
          </a:prstGeom>
        </p:spPr>
      </p:pic>
      <p:sp>
        <p:nvSpPr>
          <p:cNvPr id="15" name="14 Llamada ovalada"/>
          <p:cNvSpPr/>
          <p:nvPr/>
        </p:nvSpPr>
        <p:spPr>
          <a:xfrm>
            <a:off x="323529" y="597252"/>
            <a:ext cx="3429274" cy="1720260"/>
          </a:xfrm>
          <a:prstGeom prst="wedgeEllipseCallout">
            <a:avLst>
              <a:gd name="adj1" fmla="val 34357"/>
              <a:gd name="adj2" fmla="val 72120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sz="4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</a:t>
            </a:r>
            <a:r>
              <a:rPr lang="es-ES_tradnl" sz="4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_tradnl" sz="4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did</a:t>
            </a:r>
            <a:r>
              <a:rPr lang="es-ES_tradnl" sz="4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he </a:t>
            </a:r>
            <a:r>
              <a:rPr lang="es-ES_tradnl" sz="4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say</a:t>
            </a:r>
            <a:r>
              <a:rPr lang="es-ES_tradnl" sz="4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s-ES" sz="4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8" name="Picture 10" descr="https://encrypted-tbn2.gstatic.com/images?q=tbn:ANd9GcRUuNPZXUxDe9Yy-UAsNkb6QF8-NLB9s1XY8Me0tymCZ0ZD8T5HMg"/>
          <p:cNvPicPr>
            <a:picLocks noChangeAspect="1" noChangeArrowheads="1"/>
          </p:cNvPicPr>
          <p:nvPr/>
        </p:nvPicPr>
        <p:blipFill rotWithShape="1"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75686" b="100000" l="1523" r="100000">
                        <a14:foregroundMark x1="69036" y1="94902" x2="75635" y2="94118"/>
                        <a14:foregroundMark x1="88325" y1="88627" x2="90355" y2="91373"/>
                        <a14:foregroundMark x1="89848" y1="85490" x2="91371" y2="85098"/>
                        <a14:foregroundMark x1="88325" y1="92941" x2="92386" y2="93725"/>
                        <a14:foregroundMark x1="54315" y1="83922" x2="54315" y2="86667"/>
                        <a14:foregroundMark x1="80711" y1="87451" x2="78680" y2="87059"/>
                        <a14:foregroundMark x1="79695" y1="85490" x2="81218" y2="86667"/>
                        <a14:foregroundMark x1="80711" y1="85098" x2="81218" y2="85882"/>
                        <a14:foregroundMark x1="77157" y1="84706" x2="80203" y2="85098"/>
                        <a14:foregroundMark x1="76650" y1="85098" x2="76650" y2="85098"/>
                        <a14:backgroundMark x1="44162" y1="83922" x2="49239" y2="87451"/>
                        <a14:backgroundMark x1="76650" y1="84314" x2="80711" y2="83922"/>
                      </a14:backgroundRemoval>
                    </a14:imgEffect>
                    <a14:imgEffect>
                      <a14:sharpenSoften amount="500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75322"/>
          <a:stretch/>
        </p:blipFill>
        <p:spPr bwMode="auto">
          <a:xfrm>
            <a:off x="6609116" y="5114005"/>
            <a:ext cx="2357820" cy="753179"/>
          </a:xfrm>
          <a:prstGeom prst="rect">
            <a:avLst/>
          </a:prstGeom>
          <a:noFill/>
          <a:effectLst>
            <a:glow rad="25400">
              <a:schemeClr val="tx1"/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5 Forma libre"/>
          <p:cNvSpPr/>
          <p:nvPr/>
        </p:nvSpPr>
        <p:spPr>
          <a:xfrm>
            <a:off x="981075" y="5440446"/>
            <a:ext cx="119591" cy="820301"/>
          </a:xfrm>
          <a:custGeom>
            <a:avLst/>
            <a:gdLst>
              <a:gd name="connsiteX0" fmla="*/ 0 w 119591"/>
              <a:gd name="connsiteY0" fmla="*/ 122154 h 820301"/>
              <a:gd name="connsiteX1" fmla="*/ 38100 w 119591"/>
              <a:gd name="connsiteY1" fmla="*/ 45954 h 820301"/>
              <a:gd name="connsiteX2" fmla="*/ 104775 w 119591"/>
              <a:gd name="connsiteY2" fmla="*/ 55479 h 820301"/>
              <a:gd name="connsiteX3" fmla="*/ 114300 w 119591"/>
              <a:gd name="connsiteY3" fmla="*/ 722229 h 820301"/>
              <a:gd name="connsiteX4" fmla="*/ 38100 w 119591"/>
              <a:gd name="connsiteY4" fmla="*/ 817479 h 820301"/>
              <a:gd name="connsiteX5" fmla="*/ 28575 w 119591"/>
              <a:gd name="connsiteY5" fmla="*/ 731754 h 820301"/>
              <a:gd name="connsiteX6" fmla="*/ 28575 w 119591"/>
              <a:gd name="connsiteY6" fmla="*/ 731754 h 8203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9591" h="820301">
                <a:moveTo>
                  <a:pt x="0" y="122154"/>
                </a:moveTo>
                <a:cubicBezTo>
                  <a:pt x="10319" y="89610"/>
                  <a:pt x="20638" y="57066"/>
                  <a:pt x="38100" y="45954"/>
                </a:cubicBezTo>
                <a:cubicBezTo>
                  <a:pt x="55562" y="34842"/>
                  <a:pt x="92075" y="-57233"/>
                  <a:pt x="104775" y="55479"/>
                </a:cubicBezTo>
                <a:cubicBezTo>
                  <a:pt x="117475" y="168191"/>
                  <a:pt x="125412" y="595229"/>
                  <a:pt x="114300" y="722229"/>
                </a:cubicBezTo>
                <a:cubicBezTo>
                  <a:pt x="103188" y="849229"/>
                  <a:pt x="52387" y="815892"/>
                  <a:pt x="38100" y="817479"/>
                </a:cubicBezTo>
                <a:cubicBezTo>
                  <a:pt x="23813" y="819066"/>
                  <a:pt x="28575" y="731754"/>
                  <a:pt x="28575" y="731754"/>
                </a:cubicBezTo>
                <a:lnTo>
                  <a:pt x="28575" y="731754"/>
                </a:ln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1" name="20 Forma libre"/>
          <p:cNvSpPr/>
          <p:nvPr/>
        </p:nvSpPr>
        <p:spPr>
          <a:xfrm>
            <a:off x="1189036" y="5457034"/>
            <a:ext cx="119591" cy="803714"/>
          </a:xfrm>
          <a:custGeom>
            <a:avLst/>
            <a:gdLst>
              <a:gd name="connsiteX0" fmla="*/ 0 w 119591"/>
              <a:gd name="connsiteY0" fmla="*/ 122154 h 820301"/>
              <a:gd name="connsiteX1" fmla="*/ 38100 w 119591"/>
              <a:gd name="connsiteY1" fmla="*/ 45954 h 820301"/>
              <a:gd name="connsiteX2" fmla="*/ 104775 w 119591"/>
              <a:gd name="connsiteY2" fmla="*/ 55479 h 820301"/>
              <a:gd name="connsiteX3" fmla="*/ 114300 w 119591"/>
              <a:gd name="connsiteY3" fmla="*/ 722229 h 820301"/>
              <a:gd name="connsiteX4" fmla="*/ 38100 w 119591"/>
              <a:gd name="connsiteY4" fmla="*/ 817479 h 820301"/>
              <a:gd name="connsiteX5" fmla="*/ 28575 w 119591"/>
              <a:gd name="connsiteY5" fmla="*/ 731754 h 820301"/>
              <a:gd name="connsiteX6" fmla="*/ 28575 w 119591"/>
              <a:gd name="connsiteY6" fmla="*/ 731754 h 8203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9591" h="820301">
                <a:moveTo>
                  <a:pt x="0" y="122154"/>
                </a:moveTo>
                <a:cubicBezTo>
                  <a:pt x="10319" y="89610"/>
                  <a:pt x="20638" y="57066"/>
                  <a:pt x="38100" y="45954"/>
                </a:cubicBezTo>
                <a:cubicBezTo>
                  <a:pt x="55562" y="34842"/>
                  <a:pt x="92075" y="-57233"/>
                  <a:pt x="104775" y="55479"/>
                </a:cubicBezTo>
                <a:cubicBezTo>
                  <a:pt x="117475" y="168191"/>
                  <a:pt x="125412" y="595229"/>
                  <a:pt x="114300" y="722229"/>
                </a:cubicBezTo>
                <a:cubicBezTo>
                  <a:pt x="103188" y="849229"/>
                  <a:pt x="52387" y="815892"/>
                  <a:pt x="38100" y="817479"/>
                </a:cubicBezTo>
                <a:cubicBezTo>
                  <a:pt x="23813" y="819066"/>
                  <a:pt x="28575" y="731754"/>
                  <a:pt x="28575" y="731754"/>
                </a:cubicBezTo>
                <a:lnTo>
                  <a:pt x="28575" y="731754"/>
                </a:ln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2" name="21 Forma libre"/>
          <p:cNvSpPr/>
          <p:nvPr/>
        </p:nvSpPr>
        <p:spPr>
          <a:xfrm>
            <a:off x="1417488" y="5437743"/>
            <a:ext cx="119591" cy="727562"/>
          </a:xfrm>
          <a:custGeom>
            <a:avLst/>
            <a:gdLst>
              <a:gd name="connsiteX0" fmla="*/ 0 w 119591"/>
              <a:gd name="connsiteY0" fmla="*/ 122154 h 820301"/>
              <a:gd name="connsiteX1" fmla="*/ 38100 w 119591"/>
              <a:gd name="connsiteY1" fmla="*/ 45954 h 820301"/>
              <a:gd name="connsiteX2" fmla="*/ 104775 w 119591"/>
              <a:gd name="connsiteY2" fmla="*/ 55479 h 820301"/>
              <a:gd name="connsiteX3" fmla="*/ 114300 w 119591"/>
              <a:gd name="connsiteY3" fmla="*/ 722229 h 820301"/>
              <a:gd name="connsiteX4" fmla="*/ 38100 w 119591"/>
              <a:gd name="connsiteY4" fmla="*/ 817479 h 820301"/>
              <a:gd name="connsiteX5" fmla="*/ 28575 w 119591"/>
              <a:gd name="connsiteY5" fmla="*/ 731754 h 820301"/>
              <a:gd name="connsiteX6" fmla="*/ 28575 w 119591"/>
              <a:gd name="connsiteY6" fmla="*/ 731754 h 8203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9591" h="820301">
                <a:moveTo>
                  <a:pt x="0" y="122154"/>
                </a:moveTo>
                <a:cubicBezTo>
                  <a:pt x="10319" y="89610"/>
                  <a:pt x="20638" y="57066"/>
                  <a:pt x="38100" y="45954"/>
                </a:cubicBezTo>
                <a:cubicBezTo>
                  <a:pt x="55562" y="34842"/>
                  <a:pt x="92075" y="-57233"/>
                  <a:pt x="104775" y="55479"/>
                </a:cubicBezTo>
                <a:cubicBezTo>
                  <a:pt x="117475" y="168191"/>
                  <a:pt x="125412" y="595229"/>
                  <a:pt x="114300" y="722229"/>
                </a:cubicBezTo>
                <a:cubicBezTo>
                  <a:pt x="103188" y="849229"/>
                  <a:pt x="52387" y="815892"/>
                  <a:pt x="38100" y="817479"/>
                </a:cubicBezTo>
                <a:cubicBezTo>
                  <a:pt x="23813" y="819066"/>
                  <a:pt x="28575" y="731754"/>
                  <a:pt x="28575" y="731754"/>
                </a:cubicBezTo>
                <a:lnTo>
                  <a:pt x="28575" y="731754"/>
                </a:ln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7" name="16 CuadroTexto"/>
          <p:cNvSpPr txBox="1"/>
          <p:nvPr/>
        </p:nvSpPr>
        <p:spPr>
          <a:xfrm>
            <a:off x="251520" y="44624"/>
            <a:ext cx="25922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2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Two</a:t>
            </a:r>
            <a:r>
              <a:rPr lang="es-ES_tradnl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s-ES_tradnl" sz="2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years</a:t>
            </a:r>
            <a:r>
              <a:rPr lang="es-ES_tradnl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s-ES_tradnl" sz="2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later</a:t>
            </a:r>
            <a:r>
              <a:rPr lang="es-ES_tradnl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…</a:t>
            </a:r>
            <a:endParaRPr lang="es-E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431791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8 Imagen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77533" b="100000" l="0" r="99838">
                        <a14:backgroundMark x1="12338" y1="87225" x2="12338" y2="88326"/>
                        <a14:backgroundMark x1="14286" y1="87225" x2="13636" y2="88546"/>
                        <a14:backgroundMark x1="23052" y1="87885" x2="23052" y2="88767"/>
                        <a14:backgroundMark x1="23864" y1="87665" x2="23864" y2="88767"/>
                        <a14:backgroundMark x1="31656" y1="87445" x2="31656" y2="88546"/>
                        <a14:backgroundMark x1="34253" y1="87665" x2="33604" y2="88987"/>
                        <a14:backgroundMark x1="42857" y1="86564" x2="43344" y2="89648"/>
                        <a14:backgroundMark x1="45455" y1="87665" x2="45617" y2="88546"/>
                        <a14:backgroundMark x1="53084" y1="87225" x2="53247" y2="88987"/>
                        <a14:backgroundMark x1="55682" y1="87885" x2="55682" y2="87885"/>
                        <a14:backgroundMark x1="64448" y1="87885" x2="64773" y2="89427"/>
                        <a14:backgroundMark x1="65909" y1="87885" x2="65584" y2="88987"/>
                        <a14:backgroundMark x1="73214" y1="87665" x2="73214" y2="88546"/>
                        <a14:backgroundMark x1="74838" y1="87445" x2="74675" y2="88987"/>
                        <a14:backgroundMark x1="85065" y1="87665" x2="85227" y2="89648"/>
                        <a14:backgroundMark x1="87987" y1="87225" x2="86526" y2="89207"/>
                        <a14:backgroundMark x1="96429" y1="93172" x2="94481" y2="93833"/>
                        <a14:backgroundMark x1="4383" y1="94053" x2="4383" y2="94053"/>
                        <a14:backgroundMark x1="1461" y1="96916" x2="1461" y2="9911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79315"/>
          <a:stretch/>
        </p:blipFill>
        <p:spPr>
          <a:xfrm>
            <a:off x="251521" y="5476729"/>
            <a:ext cx="8767788" cy="1336647"/>
          </a:xfrm>
          <a:prstGeom prst="rect">
            <a:avLst/>
          </a:prstGeom>
          <a:effectLst>
            <a:innerShdw blurRad="127000">
              <a:schemeClr val="bg1"/>
            </a:innerShdw>
          </a:effectLst>
        </p:spPr>
      </p:pic>
      <p:sp>
        <p:nvSpPr>
          <p:cNvPr id="10" name="9 Forma libre"/>
          <p:cNvSpPr/>
          <p:nvPr/>
        </p:nvSpPr>
        <p:spPr>
          <a:xfrm rot="10800000">
            <a:off x="107504" y="404665"/>
            <a:ext cx="8963891" cy="236307"/>
          </a:xfrm>
          <a:custGeom>
            <a:avLst/>
            <a:gdLst>
              <a:gd name="connsiteX0" fmla="*/ 0 w 8963891"/>
              <a:gd name="connsiteY0" fmla="*/ 236307 h 236307"/>
              <a:gd name="connsiteX1" fmla="*/ 1537855 w 8963891"/>
              <a:gd name="connsiteY1" fmla="*/ 83907 h 236307"/>
              <a:gd name="connsiteX2" fmla="*/ 3241964 w 8963891"/>
              <a:gd name="connsiteY2" fmla="*/ 14634 h 236307"/>
              <a:gd name="connsiteX3" fmla="*/ 4918364 w 8963891"/>
              <a:gd name="connsiteY3" fmla="*/ 780 h 236307"/>
              <a:gd name="connsiteX4" fmla="*/ 6096000 w 8963891"/>
              <a:gd name="connsiteY4" fmla="*/ 28489 h 236307"/>
              <a:gd name="connsiteX5" fmla="*/ 7079673 w 8963891"/>
              <a:gd name="connsiteY5" fmla="*/ 28489 h 236307"/>
              <a:gd name="connsiteX6" fmla="*/ 8035637 w 8963891"/>
              <a:gd name="connsiteY6" fmla="*/ 111616 h 236307"/>
              <a:gd name="connsiteX7" fmla="*/ 8963891 w 8963891"/>
              <a:gd name="connsiteY7" fmla="*/ 208598 h 236307"/>
              <a:gd name="connsiteX0" fmla="*/ 0 w 8963891"/>
              <a:gd name="connsiteY0" fmla="*/ 236307 h 236307"/>
              <a:gd name="connsiteX1" fmla="*/ 1537855 w 8963891"/>
              <a:gd name="connsiteY1" fmla="*/ 83907 h 236307"/>
              <a:gd name="connsiteX2" fmla="*/ 3241964 w 8963891"/>
              <a:gd name="connsiteY2" fmla="*/ 14634 h 236307"/>
              <a:gd name="connsiteX3" fmla="*/ 4918364 w 8963891"/>
              <a:gd name="connsiteY3" fmla="*/ 780 h 236307"/>
              <a:gd name="connsiteX4" fmla="*/ 6096000 w 8963891"/>
              <a:gd name="connsiteY4" fmla="*/ 28489 h 236307"/>
              <a:gd name="connsiteX5" fmla="*/ 7079673 w 8963891"/>
              <a:gd name="connsiteY5" fmla="*/ 83907 h 236307"/>
              <a:gd name="connsiteX6" fmla="*/ 8035637 w 8963891"/>
              <a:gd name="connsiteY6" fmla="*/ 111616 h 236307"/>
              <a:gd name="connsiteX7" fmla="*/ 8963891 w 8963891"/>
              <a:gd name="connsiteY7" fmla="*/ 208598 h 236307"/>
              <a:gd name="connsiteX0" fmla="*/ 0 w 8963891"/>
              <a:gd name="connsiteY0" fmla="*/ 236307 h 236307"/>
              <a:gd name="connsiteX1" fmla="*/ 1537855 w 8963891"/>
              <a:gd name="connsiteY1" fmla="*/ 83907 h 236307"/>
              <a:gd name="connsiteX2" fmla="*/ 3241964 w 8963891"/>
              <a:gd name="connsiteY2" fmla="*/ 14634 h 236307"/>
              <a:gd name="connsiteX3" fmla="*/ 4918364 w 8963891"/>
              <a:gd name="connsiteY3" fmla="*/ 780 h 236307"/>
              <a:gd name="connsiteX4" fmla="*/ 6096000 w 8963891"/>
              <a:gd name="connsiteY4" fmla="*/ 28489 h 236307"/>
              <a:gd name="connsiteX5" fmla="*/ 7079673 w 8963891"/>
              <a:gd name="connsiteY5" fmla="*/ 56198 h 236307"/>
              <a:gd name="connsiteX6" fmla="*/ 8035637 w 8963891"/>
              <a:gd name="connsiteY6" fmla="*/ 111616 h 236307"/>
              <a:gd name="connsiteX7" fmla="*/ 8963891 w 8963891"/>
              <a:gd name="connsiteY7" fmla="*/ 208598 h 2363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963891" h="236307">
                <a:moveTo>
                  <a:pt x="0" y="236307"/>
                </a:moveTo>
                <a:cubicBezTo>
                  <a:pt x="498764" y="178580"/>
                  <a:pt x="997528" y="120853"/>
                  <a:pt x="1537855" y="83907"/>
                </a:cubicBezTo>
                <a:cubicBezTo>
                  <a:pt x="2078182" y="46961"/>
                  <a:pt x="2678546" y="28488"/>
                  <a:pt x="3241964" y="14634"/>
                </a:cubicBezTo>
                <a:cubicBezTo>
                  <a:pt x="3805382" y="780"/>
                  <a:pt x="4442691" y="-1529"/>
                  <a:pt x="4918364" y="780"/>
                </a:cubicBezTo>
                <a:cubicBezTo>
                  <a:pt x="5394037" y="3089"/>
                  <a:pt x="5735782" y="19253"/>
                  <a:pt x="6096000" y="28489"/>
                </a:cubicBezTo>
                <a:lnTo>
                  <a:pt x="7079673" y="56198"/>
                </a:lnTo>
                <a:cubicBezTo>
                  <a:pt x="7402946" y="70052"/>
                  <a:pt x="7721601" y="86216"/>
                  <a:pt x="8035637" y="111616"/>
                </a:cubicBezTo>
                <a:cubicBezTo>
                  <a:pt x="8349673" y="137016"/>
                  <a:pt x="8654473" y="176271"/>
                  <a:pt x="8963891" y="208598"/>
                </a:cubicBezTo>
              </a:path>
            </a:pathLst>
          </a:custGeom>
          <a:noFill/>
          <a:ln w="38100">
            <a:solidFill>
              <a:srgbClr val="00FFFF"/>
            </a:solidFill>
          </a:ln>
          <a:effectLst>
            <a:glow rad="152400">
              <a:srgbClr val="00FFFF">
                <a:alpha val="4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5" name="14 Forma libre"/>
          <p:cNvSpPr/>
          <p:nvPr/>
        </p:nvSpPr>
        <p:spPr>
          <a:xfrm>
            <a:off x="55418" y="2326784"/>
            <a:ext cx="8963891" cy="236307"/>
          </a:xfrm>
          <a:custGeom>
            <a:avLst/>
            <a:gdLst>
              <a:gd name="connsiteX0" fmla="*/ 0 w 8963891"/>
              <a:gd name="connsiteY0" fmla="*/ 236307 h 236307"/>
              <a:gd name="connsiteX1" fmla="*/ 1537855 w 8963891"/>
              <a:gd name="connsiteY1" fmla="*/ 83907 h 236307"/>
              <a:gd name="connsiteX2" fmla="*/ 3241964 w 8963891"/>
              <a:gd name="connsiteY2" fmla="*/ 14634 h 236307"/>
              <a:gd name="connsiteX3" fmla="*/ 4918364 w 8963891"/>
              <a:gd name="connsiteY3" fmla="*/ 780 h 236307"/>
              <a:gd name="connsiteX4" fmla="*/ 6096000 w 8963891"/>
              <a:gd name="connsiteY4" fmla="*/ 28489 h 236307"/>
              <a:gd name="connsiteX5" fmla="*/ 7079673 w 8963891"/>
              <a:gd name="connsiteY5" fmla="*/ 28489 h 236307"/>
              <a:gd name="connsiteX6" fmla="*/ 8035637 w 8963891"/>
              <a:gd name="connsiteY6" fmla="*/ 111616 h 236307"/>
              <a:gd name="connsiteX7" fmla="*/ 8963891 w 8963891"/>
              <a:gd name="connsiteY7" fmla="*/ 208598 h 236307"/>
              <a:gd name="connsiteX0" fmla="*/ 0 w 8963891"/>
              <a:gd name="connsiteY0" fmla="*/ 236307 h 236307"/>
              <a:gd name="connsiteX1" fmla="*/ 1537855 w 8963891"/>
              <a:gd name="connsiteY1" fmla="*/ 83907 h 236307"/>
              <a:gd name="connsiteX2" fmla="*/ 3241964 w 8963891"/>
              <a:gd name="connsiteY2" fmla="*/ 14634 h 236307"/>
              <a:gd name="connsiteX3" fmla="*/ 4918364 w 8963891"/>
              <a:gd name="connsiteY3" fmla="*/ 780 h 236307"/>
              <a:gd name="connsiteX4" fmla="*/ 6096000 w 8963891"/>
              <a:gd name="connsiteY4" fmla="*/ 28489 h 236307"/>
              <a:gd name="connsiteX5" fmla="*/ 7079673 w 8963891"/>
              <a:gd name="connsiteY5" fmla="*/ 83907 h 236307"/>
              <a:gd name="connsiteX6" fmla="*/ 8035637 w 8963891"/>
              <a:gd name="connsiteY6" fmla="*/ 111616 h 236307"/>
              <a:gd name="connsiteX7" fmla="*/ 8963891 w 8963891"/>
              <a:gd name="connsiteY7" fmla="*/ 208598 h 236307"/>
              <a:gd name="connsiteX0" fmla="*/ 0 w 8963891"/>
              <a:gd name="connsiteY0" fmla="*/ 236307 h 236307"/>
              <a:gd name="connsiteX1" fmla="*/ 1537855 w 8963891"/>
              <a:gd name="connsiteY1" fmla="*/ 83907 h 236307"/>
              <a:gd name="connsiteX2" fmla="*/ 3241964 w 8963891"/>
              <a:gd name="connsiteY2" fmla="*/ 14634 h 236307"/>
              <a:gd name="connsiteX3" fmla="*/ 4918364 w 8963891"/>
              <a:gd name="connsiteY3" fmla="*/ 780 h 236307"/>
              <a:gd name="connsiteX4" fmla="*/ 6096000 w 8963891"/>
              <a:gd name="connsiteY4" fmla="*/ 28489 h 236307"/>
              <a:gd name="connsiteX5" fmla="*/ 7079673 w 8963891"/>
              <a:gd name="connsiteY5" fmla="*/ 56198 h 236307"/>
              <a:gd name="connsiteX6" fmla="*/ 8035637 w 8963891"/>
              <a:gd name="connsiteY6" fmla="*/ 111616 h 236307"/>
              <a:gd name="connsiteX7" fmla="*/ 8963891 w 8963891"/>
              <a:gd name="connsiteY7" fmla="*/ 208598 h 2363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963891" h="236307">
                <a:moveTo>
                  <a:pt x="0" y="236307"/>
                </a:moveTo>
                <a:cubicBezTo>
                  <a:pt x="498764" y="178580"/>
                  <a:pt x="997528" y="120853"/>
                  <a:pt x="1537855" y="83907"/>
                </a:cubicBezTo>
                <a:cubicBezTo>
                  <a:pt x="2078182" y="46961"/>
                  <a:pt x="2678546" y="28488"/>
                  <a:pt x="3241964" y="14634"/>
                </a:cubicBezTo>
                <a:cubicBezTo>
                  <a:pt x="3805382" y="780"/>
                  <a:pt x="4442691" y="-1529"/>
                  <a:pt x="4918364" y="780"/>
                </a:cubicBezTo>
                <a:cubicBezTo>
                  <a:pt x="5394037" y="3089"/>
                  <a:pt x="5735782" y="19253"/>
                  <a:pt x="6096000" y="28489"/>
                </a:cubicBezTo>
                <a:lnTo>
                  <a:pt x="7079673" y="56198"/>
                </a:lnTo>
                <a:cubicBezTo>
                  <a:pt x="7402946" y="70052"/>
                  <a:pt x="7721601" y="86216"/>
                  <a:pt x="8035637" y="111616"/>
                </a:cubicBezTo>
                <a:cubicBezTo>
                  <a:pt x="8349673" y="137016"/>
                  <a:pt x="8654473" y="176271"/>
                  <a:pt x="8963891" y="208598"/>
                </a:cubicBezTo>
              </a:path>
            </a:pathLst>
          </a:custGeom>
          <a:noFill/>
          <a:ln w="38100">
            <a:solidFill>
              <a:srgbClr val="00FFFF"/>
            </a:solidFill>
          </a:ln>
          <a:effectLst>
            <a:glow rad="152400">
              <a:srgbClr val="00FFFF">
                <a:alpha val="4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4" name="13 Forma libre"/>
          <p:cNvSpPr/>
          <p:nvPr/>
        </p:nvSpPr>
        <p:spPr>
          <a:xfrm>
            <a:off x="0" y="0"/>
            <a:ext cx="9144000" cy="6858000"/>
          </a:xfrm>
          <a:custGeom>
            <a:avLst/>
            <a:gdLst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91440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  <a:gd name="connsiteX5" fmla="*/ 294551 w 9144000"/>
              <a:gd name="connsiteY5" fmla="*/ 294551 h 6858000"/>
              <a:gd name="connsiteX6" fmla="*/ 294551 w 9144000"/>
              <a:gd name="connsiteY6" fmla="*/ 6563449 h 6858000"/>
              <a:gd name="connsiteX7" fmla="*/ 8849449 w 9144000"/>
              <a:gd name="connsiteY7" fmla="*/ 6563449 h 6858000"/>
              <a:gd name="connsiteX8" fmla="*/ 8849449 w 9144000"/>
              <a:gd name="connsiteY8" fmla="*/ 294551 h 6858000"/>
              <a:gd name="connsiteX9" fmla="*/ 294551 w 9144000"/>
              <a:gd name="connsiteY9" fmla="*/ 294551 h 6858000"/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91440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  <a:gd name="connsiteX5" fmla="*/ 294551 w 9144000"/>
              <a:gd name="connsiteY5" fmla="*/ 294551 h 6858000"/>
              <a:gd name="connsiteX6" fmla="*/ 294551 w 9144000"/>
              <a:gd name="connsiteY6" fmla="*/ 6563449 h 6858000"/>
              <a:gd name="connsiteX7" fmla="*/ 8849449 w 9144000"/>
              <a:gd name="connsiteY7" fmla="*/ 6563449 h 6858000"/>
              <a:gd name="connsiteX8" fmla="*/ 8849449 w 9144000"/>
              <a:gd name="connsiteY8" fmla="*/ 294551 h 6858000"/>
              <a:gd name="connsiteX9" fmla="*/ 294551 w 9144000"/>
              <a:gd name="connsiteY9" fmla="*/ 294551 h 6858000"/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91440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  <a:gd name="connsiteX5" fmla="*/ 294551 w 9144000"/>
              <a:gd name="connsiteY5" fmla="*/ 294551 h 6858000"/>
              <a:gd name="connsiteX6" fmla="*/ 294551 w 9144000"/>
              <a:gd name="connsiteY6" fmla="*/ 6563449 h 6858000"/>
              <a:gd name="connsiteX7" fmla="*/ 8849449 w 9144000"/>
              <a:gd name="connsiteY7" fmla="*/ 6563449 h 6858000"/>
              <a:gd name="connsiteX8" fmla="*/ 8849449 w 9144000"/>
              <a:gd name="connsiteY8" fmla="*/ 294551 h 6858000"/>
              <a:gd name="connsiteX9" fmla="*/ 294551 w 9144000"/>
              <a:gd name="connsiteY9" fmla="*/ 294551 h 6858000"/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91440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  <a:gd name="connsiteX5" fmla="*/ 294551 w 9144000"/>
              <a:gd name="connsiteY5" fmla="*/ 294551 h 6858000"/>
              <a:gd name="connsiteX6" fmla="*/ 294551 w 9144000"/>
              <a:gd name="connsiteY6" fmla="*/ 6563449 h 6858000"/>
              <a:gd name="connsiteX7" fmla="*/ 8849449 w 9144000"/>
              <a:gd name="connsiteY7" fmla="*/ 6563449 h 6858000"/>
              <a:gd name="connsiteX8" fmla="*/ 8849449 w 9144000"/>
              <a:gd name="connsiteY8" fmla="*/ 294551 h 6858000"/>
              <a:gd name="connsiteX9" fmla="*/ 294551 w 9144000"/>
              <a:gd name="connsiteY9" fmla="*/ 294551 h 6858000"/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91440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  <a:gd name="connsiteX5" fmla="*/ 294551 w 9144000"/>
              <a:gd name="connsiteY5" fmla="*/ 294551 h 6858000"/>
              <a:gd name="connsiteX6" fmla="*/ 294551 w 9144000"/>
              <a:gd name="connsiteY6" fmla="*/ 6563449 h 6858000"/>
              <a:gd name="connsiteX7" fmla="*/ 8849449 w 9144000"/>
              <a:gd name="connsiteY7" fmla="*/ 6563449 h 6858000"/>
              <a:gd name="connsiteX8" fmla="*/ 8849449 w 9144000"/>
              <a:gd name="connsiteY8" fmla="*/ 294551 h 6858000"/>
              <a:gd name="connsiteX9" fmla="*/ 294551 w 9144000"/>
              <a:gd name="connsiteY9" fmla="*/ 294551 h 6858000"/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91440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  <a:gd name="connsiteX5" fmla="*/ 294551 w 9144000"/>
              <a:gd name="connsiteY5" fmla="*/ 294551 h 6858000"/>
              <a:gd name="connsiteX6" fmla="*/ 294551 w 9144000"/>
              <a:gd name="connsiteY6" fmla="*/ 6563449 h 6858000"/>
              <a:gd name="connsiteX7" fmla="*/ 8849449 w 9144000"/>
              <a:gd name="connsiteY7" fmla="*/ 6563449 h 6858000"/>
              <a:gd name="connsiteX8" fmla="*/ 8849449 w 9144000"/>
              <a:gd name="connsiteY8" fmla="*/ 294551 h 6858000"/>
              <a:gd name="connsiteX9" fmla="*/ 294551 w 9144000"/>
              <a:gd name="connsiteY9" fmla="*/ 294551 h 6858000"/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91440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  <a:gd name="connsiteX5" fmla="*/ 294551 w 9144000"/>
              <a:gd name="connsiteY5" fmla="*/ 294551 h 6858000"/>
              <a:gd name="connsiteX6" fmla="*/ 294551 w 9144000"/>
              <a:gd name="connsiteY6" fmla="*/ 6563449 h 6858000"/>
              <a:gd name="connsiteX7" fmla="*/ 8849449 w 9144000"/>
              <a:gd name="connsiteY7" fmla="*/ 6563449 h 6858000"/>
              <a:gd name="connsiteX8" fmla="*/ 8849449 w 9144000"/>
              <a:gd name="connsiteY8" fmla="*/ 294551 h 6858000"/>
              <a:gd name="connsiteX9" fmla="*/ 294551 w 9144000"/>
              <a:gd name="connsiteY9" fmla="*/ 294551 h 6858000"/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91440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  <a:gd name="connsiteX5" fmla="*/ 294551 w 9144000"/>
              <a:gd name="connsiteY5" fmla="*/ 294551 h 6858000"/>
              <a:gd name="connsiteX6" fmla="*/ 294551 w 9144000"/>
              <a:gd name="connsiteY6" fmla="*/ 6563449 h 6858000"/>
              <a:gd name="connsiteX7" fmla="*/ 8849449 w 9144000"/>
              <a:gd name="connsiteY7" fmla="*/ 6563449 h 6858000"/>
              <a:gd name="connsiteX8" fmla="*/ 8849449 w 9144000"/>
              <a:gd name="connsiteY8" fmla="*/ 294551 h 6858000"/>
              <a:gd name="connsiteX9" fmla="*/ 294551 w 9144000"/>
              <a:gd name="connsiteY9" fmla="*/ 294551 h 6858000"/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91440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  <a:gd name="connsiteX5" fmla="*/ 294551 w 9144000"/>
              <a:gd name="connsiteY5" fmla="*/ 294551 h 6858000"/>
              <a:gd name="connsiteX6" fmla="*/ 294551 w 9144000"/>
              <a:gd name="connsiteY6" fmla="*/ 6563449 h 6858000"/>
              <a:gd name="connsiteX7" fmla="*/ 8849449 w 9144000"/>
              <a:gd name="connsiteY7" fmla="*/ 6563449 h 6858000"/>
              <a:gd name="connsiteX8" fmla="*/ 8849449 w 9144000"/>
              <a:gd name="connsiteY8" fmla="*/ 294551 h 6858000"/>
              <a:gd name="connsiteX9" fmla="*/ 294551 w 9144000"/>
              <a:gd name="connsiteY9" fmla="*/ 29455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144000" h="6858000">
                <a:moveTo>
                  <a:pt x="0" y="0"/>
                </a:moveTo>
                <a:lnTo>
                  <a:pt x="9144000" y="0"/>
                </a:lnTo>
                <a:lnTo>
                  <a:pt x="9144000" y="6858000"/>
                </a:lnTo>
                <a:lnTo>
                  <a:pt x="0" y="6858000"/>
                </a:lnTo>
                <a:lnTo>
                  <a:pt x="0" y="0"/>
                </a:lnTo>
                <a:close/>
                <a:moveTo>
                  <a:pt x="294551" y="294551"/>
                </a:moveTo>
                <a:cubicBezTo>
                  <a:pt x="69497" y="2326668"/>
                  <a:pt x="83565" y="4468027"/>
                  <a:pt x="294551" y="6563449"/>
                </a:cubicBezTo>
                <a:cubicBezTo>
                  <a:pt x="3151439" y="6748394"/>
                  <a:pt x="5978493" y="6690454"/>
                  <a:pt x="8849449" y="6563449"/>
                </a:cubicBezTo>
                <a:cubicBezTo>
                  <a:pt x="9032300" y="4424154"/>
                  <a:pt x="9032300" y="2412744"/>
                  <a:pt x="8849449" y="294551"/>
                </a:cubicBezTo>
                <a:cubicBezTo>
                  <a:pt x="6036433" y="146445"/>
                  <a:pt x="3165507" y="146445"/>
                  <a:pt x="294551" y="294551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chemeClr val="tx1"/>
              </a:solidFill>
            </a:endParaRPr>
          </a:p>
        </p:txBody>
      </p:sp>
      <p:pic>
        <p:nvPicPr>
          <p:cNvPr id="6" name="5 Imagen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99833" l="0" r="100000">
                        <a14:foregroundMark x1="45167" y1="73167" x2="39500" y2="92167"/>
                        <a14:foregroundMark x1="43833" y1="91833" x2="37500" y2="91167"/>
                        <a14:foregroundMark x1="42500" y1="38167" x2="44167" y2="43167"/>
                        <a14:foregroundMark x1="51833" y1="38167" x2="52500" y2="42500"/>
                        <a14:foregroundMark x1="53833" y1="53833" x2="48500" y2="60167"/>
                        <a14:backgroundMark x1="17833" y1="9000" x2="95667" y2="2333"/>
                        <a14:backgroundMark x1="67167" y1="53833" x2="76167" y2="55167"/>
                        <a14:backgroundMark x1="63500" y1="53500" x2="68500" y2="53500"/>
                        <a14:backgroundMark x1="66167" y1="14000" x2="83333" y2="41500"/>
                        <a14:backgroundMark x1="21167" y1="22000" x2="32833" y2="34500"/>
                        <a14:backgroundMark x1="36833" y1="39833" x2="33833" y2="14333"/>
                        <a14:backgroundMark x1="36167" y1="25167" x2="46167" y2="25833"/>
                        <a14:backgroundMark x1="52167" y1="28500" x2="56167" y2="29833"/>
                        <a14:backgroundMark x1="49167" y1="18333" x2="52167" y2="18333"/>
                        <a14:backgroundMark x1="56833" y1="21000" x2="62833" y2="19000"/>
                        <a14:backgroundMark x1="69167" y1="22000" x2="70833" y2="29833"/>
                        <a14:backgroundMark x1="69833" y1="36833" x2="62500" y2="42500"/>
                        <a14:backgroundMark x1="72833" y1="39167" x2="72833" y2="44833"/>
                        <a14:backgroundMark x1="64833" y1="42167" x2="68833" y2="46167"/>
                        <a14:backgroundMark x1="57167" y1="29833" x2="57167" y2="33833"/>
                        <a14:backgroundMark x1="55833" y1="35167" x2="53500" y2="34167"/>
                        <a14:backgroundMark x1="32500" y1="55333" x2="34833" y2="59667"/>
                        <a14:backgroundMark x1="69833" y1="58333" x2="69833" y2="62333"/>
                      </a14:backgroundRemoval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3869" r="24325"/>
          <a:stretch/>
        </p:blipFill>
        <p:spPr>
          <a:xfrm flipH="1">
            <a:off x="683568" y="2424553"/>
            <a:ext cx="2339211" cy="3141935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pic>
        <p:nvPicPr>
          <p:cNvPr id="7" name="6 Imagen" descr="CAMERAMAN.gif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444208" y="3006871"/>
            <a:ext cx="2341154" cy="2595066"/>
          </a:xfrm>
          <a:prstGeom prst="rect">
            <a:avLst/>
          </a:prstGeom>
          <a:effectLst>
            <a:outerShdw blurRad="76200" dist="76200" dir="18900000" sy="23000" kx="-1200000" algn="bl" rotWithShape="0">
              <a:prstClr val="black">
                <a:alpha val="20000"/>
              </a:prstClr>
            </a:outerShdw>
          </a:effectLst>
        </p:spPr>
      </p:pic>
      <p:sp>
        <p:nvSpPr>
          <p:cNvPr id="8" name="7 Llamada ovalada"/>
          <p:cNvSpPr/>
          <p:nvPr/>
        </p:nvSpPr>
        <p:spPr>
          <a:xfrm>
            <a:off x="1848702" y="260648"/>
            <a:ext cx="6408712" cy="2808311"/>
          </a:xfrm>
          <a:prstGeom prst="wedgeEllipseCallout">
            <a:avLst>
              <a:gd name="adj1" fmla="val -39779"/>
              <a:gd name="adj2" fmla="val 74475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will build a new bridge over the river.</a:t>
            </a:r>
            <a:endParaRPr lang="es-ES" sz="5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20449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circle/>
      </p:transition>
    </mc:Choice>
    <mc:Fallback xmlns="">
      <p:transition spd="slow">
        <p:circl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9 Rectángulo"/>
          <p:cNvSpPr/>
          <p:nvPr/>
        </p:nvSpPr>
        <p:spPr>
          <a:xfrm>
            <a:off x="-36736" y="0"/>
            <a:ext cx="9180736" cy="3573017"/>
          </a:xfrm>
          <a:prstGeom prst="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3074" name="Picture 2" descr="http://biz10x.com/images/City-on-river-side-with-abridge-%5BConverted%5D.pn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73282" y1="3311" x2="73092" y2="8940"/>
                        <a14:foregroundMark x1="84160" y1="10265" x2="83588" y2="15894"/>
                        <a14:foregroundMark x1="96374" y1="14901" x2="96565" y2="25166"/>
                        <a14:foregroundMark x1="95229" y1="13245" x2="94084" y2="16887"/>
                        <a14:foregroundMark x1="62786" y1="30132" x2="61260" y2="48344"/>
                        <a14:foregroundMark x1="60878" y1="50000" x2="63550" y2="50331"/>
                        <a14:foregroundMark x1="2672" y1="64570" x2="6870" y2="95695"/>
                        <a14:foregroundMark x1="2481" y1="61921" x2="34733" y2="70861"/>
                        <a14:foregroundMark x1="37214" y1="72185" x2="62405" y2="85099"/>
                        <a14:foregroundMark x1="19084" y1="96689" x2="56107" y2="98675"/>
                        <a14:foregroundMark x1="79771" y1="96689" x2="91794" y2="97682"/>
                        <a14:foregroundMark x1="78435" y1="89404" x2="72328" y2="95364"/>
                        <a14:foregroundMark x1="93130" y1="92053" x2="97137" y2="96689"/>
                        <a14:foregroundMark x1="89122" y1="87748" x2="86450" y2="89404"/>
                        <a14:foregroundMark x1="79008" y1="14238" x2="79008" y2="15563"/>
                        <a14:foregroundMark x1="76145" y1="5298" x2="76145" y2="10265"/>
                        <a14:backgroundMark x1="2863" y1="47351" x2="25382" y2="38079"/>
                        <a14:backgroundMark x1="5916" y1="50662" x2="25954" y2="47020"/>
                        <a14:backgroundMark x1="27099" y1="46689" x2="30344" y2="47020"/>
                      </a14:backgroundRemoval>
                    </a14:imgEffect>
                    <a14:imgEffect>
                      <a14:sharpenSoften amount="50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4" y="0"/>
            <a:ext cx="914239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7 Imagen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601" y1="35028" x2="9820" y2="25424"/>
                        <a14:foregroundMark x1="10020" y1="24294" x2="19840" y2="18644"/>
                        <a14:foregroundMark x1="20240" y1="18079" x2="27255" y2="14689"/>
                        <a14:foregroundMark x1="33667" y1="11864" x2="43086" y2="8475"/>
                        <a14:foregroundMark x1="44289" y1="9040" x2="51303" y2="7345"/>
                        <a14:foregroundMark x1="43888" y1="7910" x2="49098" y2="7910"/>
                        <a14:foregroundMark x1="51503" y1="6780" x2="58918" y2="6215"/>
                        <a14:foregroundMark x1="58918" y1="5085" x2="65331" y2="4520"/>
                        <a14:foregroundMark x1="9018" y1="25989" x2="0" y2="35028"/>
                        <a14:foregroundMark x1="3808" y1="29379" x2="601" y2="32768"/>
                        <a14:foregroundMark x1="5010" y1="28814" x2="9218" y2="25424"/>
                        <a14:foregroundMark x1="97395" y1="24294" x2="97996" y2="25424"/>
                        <a14:foregroundMark x1="94589" y1="32203" x2="95792" y2="34463"/>
                        <a14:foregroundMark x1="93988" y1="38983" x2="93988" y2="38983"/>
                        <a14:foregroundMark x1="61723" y1="44633" x2="73747" y2="37853"/>
                        <a14:foregroundMark x1="74349" y1="37288" x2="85571" y2="36158"/>
                        <a14:backgroundMark x1="30261" y1="85876" x2="26052" y2="89831"/>
                        <a14:backgroundMark x1="50701" y1="68927" x2="57114" y2="77401"/>
                        <a14:backgroundMark x1="59920" y1="55932" x2="70942" y2="47458"/>
                        <a14:backgroundMark x1="93988" y1="36158" x2="94990" y2="36723"/>
                        <a14:backgroundMark x1="93988" y1="32768" x2="93988" y2="32768"/>
                      </a14:backgroundRemoval>
                    </a14:imgEffect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736" y="3573017"/>
            <a:ext cx="9261057" cy="328498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6" name="15 Llamada ovalada"/>
          <p:cNvSpPr/>
          <p:nvPr/>
        </p:nvSpPr>
        <p:spPr>
          <a:xfrm>
            <a:off x="3779913" y="692696"/>
            <a:ext cx="5032175" cy="1584175"/>
          </a:xfrm>
          <a:prstGeom prst="wedgeEllipseCallout">
            <a:avLst>
              <a:gd name="adj1" fmla="val -57371"/>
              <a:gd name="adj2" fmla="val 60751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sz="2800" b="1" dirty="0">
                <a:solidFill>
                  <a:schemeClr val="tx1"/>
                </a:solidFill>
              </a:rPr>
              <a:t>He </a:t>
            </a:r>
            <a:r>
              <a:rPr lang="es-ES_tradnl" sz="2800" b="1" dirty="0" err="1">
                <a:solidFill>
                  <a:schemeClr val="tx1"/>
                </a:solidFill>
              </a:rPr>
              <a:t>said</a:t>
            </a:r>
            <a:r>
              <a:rPr lang="es-ES_tradnl" sz="2800" b="1" dirty="0">
                <a:solidFill>
                  <a:schemeClr val="tx1"/>
                </a:solidFill>
              </a:rPr>
              <a:t> </a:t>
            </a:r>
            <a:r>
              <a:rPr lang="es-ES_tradnl" sz="2800" b="1" dirty="0" err="1">
                <a:solidFill>
                  <a:schemeClr val="tx1"/>
                </a:solidFill>
              </a:rPr>
              <a:t>that</a:t>
            </a:r>
            <a:r>
              <a:rPr lang="es-ES_tradnl" sz="2800" b="1" dirty="0">
                <a:solidFill>
                  <a:schemeClr val="tx1"/>
                </a:solidFill>
              </a:rPr>
              <a:t> …</a:t>
            </a:r>
            <a:endParaRPr lang="es-ES" sz="2800" b="1" dirty="0">
              <a:solidFill>
                <a:schemeClr val="tx1"/>
              </a:solidFill>
            </a:endParaRPr>
          </a:p>
        </p:txBody>
      </p:sp>
      <p:sp>
        <p:nvSpPr>
          <p:cNvPr id="18" name="17 Llamada ovalada"/>
          <p:cNvSpPr/>
          <p:nvPr/>
        </p:nvSpPr>
        <p:spPr>
          <a:xfrm>
            <a:off x="3779912" y="692696"/>
            <a:ext cx="5032175" cy="1584175"/>
          </a:xfrm>
          <a:prstGeom prst="wedgeEllipseCallout">
            <a:avLst>
              <a:gd name="adj1" fmla="val -57371"/>
              <a:gd name="adj2" fmla="val 61626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sz="2800" b="1" dirty="0">
                <a:solidFill>
                  <a:schemeClr val="tx1"/>
                </a:solidFill>
              </a:rPr>
              <a:t>He </a:t>
            </a:r>
            <a:r>
              <a:rPr lang="es-ES_tradnl" sz="2800" b="1" dirty="0" err="1">
                <a:solidFill>
                  <a:schemeClr val="tx1"/>
                </a:solidFill>
              </a:rPr>
              <a:t>said</a:t>
            </a:r>
            <a:r>
              <a:rPr lang="es-ES_tradnl" sz="2800" b="1" dirty="0">
                <a:solidFill>
                  <a:schemeClr val="tx1"/>
                </a:solidFill>
              </a:rPr>
              <a:t> </a:t>
            </a:r>
            <a:r>
              <a:rPr lang="es-ES_tradnl" sz="2800" b="1" dirty="0" err="1">
                <a:solidFill>
                  <a:schemeClr val="tx1"/>
                </a:solidFill>
              </a:rPr>
              <a:t>that</a:t>
            </a:r>
            <a:r>
              <a:rPr lang="es-ES_tradnl" sz="2800" b="1" dirty="0">
                <a:solidFill>
                  <a:schemeClr val="tx1"/>
                </a:solidFill>
              </a:rPr>
              <a:t> </a:t>
            </a:r>
            <a:r>
              <a:rPr lang="es-ES_tradnl" sz="2800" b="1" dirty="0">
                <a:solidFill>
                  <a:srgbClr val="FF0000"/>
                </a:solidFill>
              </a:rPr>
              <a:t>he </a:t>
            </a:r>
            <a:r>
              <a:rPr lang="es-ES_tradnl" sz="2800" b="1" dirty="0" err="1">
                <a:solidFill>
                  <a:srgbClr val="FF0000"/>
                </a:solidFill>
              </a:rPr>
              <a:t>would</a:t>
            </a:r>
            <a:r>
              <a:rPr lang="es-ES_tradnl" sz="2800" b="1" dirty="0">
                <a:solidFill>
                  <a:srgbClr val="FF0000"/>
                </a:solidFill>
              </a:rPr>
              <a:t> </a:t>
            </a:r>
            <a:r>
              <a:rPr lang="es-ES_tradnl" sz="2800" b="1" dirty="0" err="1">
                <a:solidFill>
                  <a:srgbClr val="FF0000"/>
                </a:solidFill>
              </a:rPr>
              <a:t>build</a:t>
            </a:r>
            <a:r>
              <a:rPr lang="es-ES_tradnl" sz="2800" b="1" dirty="0">
                <a:solidFill>
                  <a:srgbClr val="FF0000"/>
                </a:solidFill>
              </a:rPr>
              <a:t> a new bridge </a:t>
            </a:r>
            <a:r>
              <a:rPr lang="es-ES_tradnl" sz="2800" b="1" dirty="0" err="1">
                <a:solidFill>
                  <a:srgbClr val="FF0000"/>
                </a:solidFill>
              </a:rPr>
              <a:t>over</a:t>
            </a:r>
            <a:r>
              <a:rPr lang="es-ES_tradnl" sz="2800" b="1" dirty="0">
                <a:solidFill>
                  <a:srgbClr val="FF0000"/>
                </a:solidFill>
              </a:rPr>
              <a:t> </a:t>
            </a:r>
            <a:r>
              <a:rPr lang="es-ES_tradnl" sz="2800" b="1" dirty="0" err="1">
                <a:solidFill>
                  <a:srgbClr val="FF0000"/>
                </a:solidFill>
              </a:rPr>
              <a:t>the</a:t>
            </a:r>
            <a:r>
              <a:rPr lang="es-ES_tradnl" sz="2800" b="1" dirty="0">
                <a:solidFill>
                  <a:srgbClr val="FF0000"/>
                </a:solidFill>
              </a:rPr>
              <a:t> </a:t>
            </a:r>
            <a:r>
              <a:rPr lang="es-ES_tradnl" sz="2800" b="1" dirty="0" err="1">
                <a:solidFill>
                  <a:srgbClr val="FF0000"/>
                </a:solidFill>
              </a:rPr>
              <a:t>river</a:t>
            </a:r>
            <a:r>
              <a:rPr lang="es-ES_tradnl" sz="2800" b="1" dirty="0">
                <a:solidFill>
                  <a:schemeClr val="tx1"/>
                </a:solidFill>
              </a:rPr>
              <a:t>.</a:t>
            </a:r>
            <a:endParaRPr lang="es-ES" sz="2800" b="1" dirty="0">
              <a:solidFill>
                <a:schemeClr val="tx1"/>
              </a:solidFill>
            </a:endParaRPr>
          </a:p>
        </p:txBody>
      </p:sp>
      <p:pic>
        <p:nvPicPr>
          <p:cNvPr id="4" name="3 Imagen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40127" y="3068959"/>
            <a:ext cx="1240329" cy="2304257"/>
          </a:xfrm>
          <a:prstGeom prst="rect">
            <a:avLst/>
          </a:prstGeom>
        </p:spPr>
      </p:pic>
      <p:pic>
        <p:nvPicPr>
          <p:cNvPr id="5" name="4 Imagen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2601" y="2681446"/>
            <a:ext cx="1097311" cy="2071173"/>
          </a:xfrm>
          <a:prstGeom prst="rect">
            <a:avLst/>
          </a:prstGeom>
        </p:spPr>
      </p:pic>
      <p:sp>
        <p:nvSpPr>
          <p:cNvPr id="15" name="14 Llamada ovalada"/>
          <p:cNvSpPr/>
          <p:nvPr/>
        </p:nvSpPr>
        <p:spPr>
          <a:xfrm>
            <a:off x="-44825" y="383621"/>
            <a:ext cx="3744416" cy="1749234"/>
          </a:xfrm>
          <a:prstGeom prst="wedgeEllipseCallout">
            <a:avLst>
              <a:gd name="adj1" fmla="val -14250"/>
              <a:gd name="adj2" fmla="val 73189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sz="48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</a:t>
            </a:r>
            <a:r>
              <a:rPr lang="es-ES_tradnl" sz="4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_tradnl" sz="48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did</a:t>
            </a:r>
            <a:r>
              <a:rPr lang="es-ES_tradnl" sz="4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he </a:t>
            </a:r>
            <a:r>
              <a:rPr lang="es-ES_tradnl" sz="48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say</a:t>
            </a:r>
            <a:r>
              <a:rPr lang="es-ES_tradnl" sz="4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s-ES" sz="4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8 CuadroTexto"/>
          <p:cNvSpPr txBox="1"/>
          <p:nvPr/>
        </p:nvSpPr>
        <p:spPr>
          <a:xfrm>
            <a:off x="251520" y="44624"/>
            <a:ext cx="25922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2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Two</a:t>
            </a:r>
            <a:r>
              <a:rPr lang="es-ES_tradnl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s-ES_tradnl" sz="2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years</a:t>
            </a:r>
            <a:r>
              <a:rPr lang="es-ES_tradnl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s-ES_tradnl" sz="2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later</a:t>
            </a:r>
            <a:r>
              <a:rPr lang="es-ES_tradnl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…</a:t>
            </a:r>
            <a:endParaRPr lang="es-E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3830082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614</TotalTime>
  <Words>305</Words>
  <Application>Microsoft Office PowerPoint</Application>
  <PresentationFormat>Экран (4:3)</PresentationFormat>
  <Paragraphs>48</Paragraphs>
  <Slides>20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6" baseType="lpstr">
      <vt:lpstr>Algerian</vt:lpstr>
      <vt:lpstr>Arial</vt:lpstr>
      <vt:lpstr>Berlin Sans FB Demi</vt:lpstr>
      <vt:lpstr>Calibri</vt:lpstr>
      <vt:lpstr>Times New Roman</vt:lpstr>
      <vt:lpstr>Tema de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PACKARD</dc:creator>
  <cp:lastModifiedBy>alisa.getalova@mail.ru</cp:lastModifiedBy>
  <cp:revision>44</cp:revision>
  <dcterms:created xsi:type="dcterms:W3CDTF">2013-11-08T17:43:35Z</dcterms:created>
  <dcterms:modified xsi:type="dcterms:W3CDTF">2025-11-16T16:45:52Z</dcterms:modified>
</cp:coreProperties>
</file>